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7" r:id="rId4"/>
    <p:sldId id="278" r:id="rId5"/>
    <p:sldId id="279" r:id="rId6"/>
    <p:sldId id="258" r:id="rId7"/>
    <p:sldId id="259" r:id="rId8"/>
    <p:sldId id="266" r:id="rId9"/>
    <p:sldId id="265" r:id="rId10"/>
    <p:sldId id="260" r:id="rId11"/>
    <p:sldId id="261" r:id="rId12"/>
    <p:sldId id="262" r:id="rId13"/>
    <p:sldId id="263" r:id="rId14"/>
    <p:sldId id="267" r:id="rId15"/>
    <p:sldId id="268" r:id="rId16"/>
    <p:sldId id="269" r:id="rId17"/>
    <p:sldId id="270" r:id="rId18"/>
    <p:sldId id="271" r:id="rId19"/>
    <p:sldId id="272" r:id="rId20"/>
    <p:sldId id="273" r:id="rId21"/>
    <p:sldId id="274" r:id="rId22"/>
    <p:sldId id="275" r:id="rId23"/>
    <p:sldId id="280" r:id="rId24"/>
    <p:sldId id="281" r:id="rId25"/>
    <p:sldId id="282" r:id="rId26"/>
    <p:sldId id="26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0" d="100"/>
          <a:sy n="80" d="100"/>
        </p:scale>
        <p:origin x="2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B35BFB-141C-44AD-873C-4D63ED2982A1}" type="doc">
      <dgm:prSet loTypeId="urn:microsoft.com/office/officeart/2016/7/layout/BasicLinearProcessNumbered" loCatId="process" qsTypeId="urn:microsoft.com/office/officeart/2005/8/quickstyle/simple5" qsCatId="simple" csTypeId="urn:microsoft.com/office/officeart/2005/8/colors/colorful4" csCatId="colorful" phldr="1"/>
      <dgm:spPr/>
      <dgm:t>
        <a:bodyPr/>
        <a:lstStyle/>
        <a:p>
          <a:endParaRPr lang="en-US"/>
        </a:p>
      </dgm:t>
    </dgm:pt>
    <dgm:pt modelId="{9A72CE09-7632-4A49-9180-F1E23883F616}">
      <dgm:prSet/>
      <dgm:spPr/>
      <dgm:t>
        <a:bodyPr/>
        <a:lstStyle/>
        <a:p>
          <a:r>
            <a:rPr lang="en-IN" b="0" i="0" dirty="0"/>
            <a:t>Registration</a:t>
          </a:r>
          <a:endParaRPr lang="en-US" dirty="0"/>
        </a:p>
      </dgm:t>
    </dgm:pt>
    <dgm:pt modelId="{8FBA9A94-1BCF-4566-8186-9BF10466BD74}" type="parTrans" cxnId="{FF46CF46-0FB9-4D1E-9291-235127AA461D}">
      <dgm:prSet/>
      <dgm:spPr/>
      <dgm:t>
        <a:bodyPr/>
        <a:lstStyle/>
        <a:p>
          <a:endParaRPr lang="en-US"/>
        </a:p>
      </dgm:t>
    </dgm:pt>
    <dgm:pt modelId="{6BF12CDE-AE72-4EB4-B7F4-F142B0807928}" type="sibTrans" cxnId="{FF46CF46-0FB9-4D1E-9291-235127AA461D}">
      <dgm:prSet phldrT="1" phldr="0"/>
      <dgm:spPr/>
      <dgm:t>
        <a:bodyPr/>
        <a:lstStyle/>
        <a:p>
          <a:r>
            <a:rPr lang="en-US"/>
            <a:t>1</a:t>
          </a:r>
        </a:p>
      </dgm:t>
    </dgm:pt>
    <dgm:pt modelId="{8E48DA89-4B96-4A56-B9CE-EF609705515B}">
      <dgm:prSet/>
      <dgm:spPr/>
      <dgm:t>
        <a:bodyPr/>
        <a:lstStyle/>
        <a:p>
          <a:r>
            <a:rPr lang="en-IN" b="0" i="0" dirty="0"/>
            <a:t>Object Recognition</a:t>
          </a:r>
          <a:endParaRPr lang="en-US" dirty="0"/>
        </a:p>
      </dgm:t>
    </dgm:pt>
    <dgm:pt modelId="{9AAE4042-A396-4B44-A5DD-4875B3B0928D}" type="parTrans" cxnId="{37E0490A-6089-407E-8563-31E1E3E61C4D}">
      <dgm:prSet/>
      <dgm:spPr/>
      <dgm:t>
        <a:bodyPr/>
        <a:lstStyle/>
        <a:p>
          <a:endParaRPr lang="en-US"/>
        </a:p>
      </dgm:t>
    </dgm:pt>
    <dgm:pt modelId="{A3A291A9-3719-4813-84FB-4BDC8D508B28}" type="sibTrans" cxnId="{37E0490A-6089-407E-8563-31E1E3E61C4D}">
      <dgm:prSet phldrT="3" phldr="0"/>
      <dgm:spPr/>
      <dgm:t>
        <a:bodyPr/>
        <a:lstStyle/>
        <a:p>
          <a:r>
            <a:rPr lang="en-US"/>
            <a:t>3</a:t>
          </a:r>
        </a:p>
      </dgm:t>
    </dgm:pt>
    <dgm:pt modelId="{A9A3C226-D2BC-4E7E-8D3D-99F1C92CD05B}">
      <dgm:prSet/>
      <dgm:spPr/>
      <dgm:t>
        <a:bodyPr/>
        <a:lstStyle/>
        <a:p>
          <a:r>
            <a:rPr lang="en-IN" b="0" i="0"/>
            <a:t>Personal Assistant</a:t>
          </a:r>
          <a:endParaRPr lang="en-US"/>
        </a:p>
      </dgm:t>
    </dgm:pt>
    <dgm:pt modelId="{D1610AFC-C585-4CE6-BC78-6110867E1DA7}" type="parTrans" cxnId="{F65B81FA-A142-4CC9-AB50-C233EB2F0AF5}">
      <dgm:prSet/>
      <dgm:spPr/>
      <dgm:t>
        <a:bodyPr/>
        <a:lstStyle/>
        <a:p>
          <a:endParaRPr lang="en-US"/>
        </a:p>
      </dgm:t>
    </dgm:pt>
    <dgm:pt modelId="{F9D126A8-1260-4EBD-B7A8-0E7E44B964FE}" type="sibTrans" cxnId="{F65B81FA-A142-4CC9-AB50-C233EB2F0AF5}">
      <dgm:prSet phldrT="5" phldr="0"/>
      <dgm:spPr/>
      <dgm:t>
        <a:bodyPr/>
        <a:lstStyle/>
        <a:p>
          <a:r>
            <a:rPr lang="en-US"/>
            <a:t>5</a:t>
          </a:r>
        </a:p>
      </dgm:t>
    </dgm:pt>
    <dgm:pt modelId="{AA393FAA-4CBB-4519-BFB5-189375245AF4}">
      <dgm:prSet/>
      <dgm:spPr/>
      <dgm:t>
        <a:bodyPr/>
        <a:lstStyle/>
        <a:p>
          <a:r>
            <a:rPr lang="en-US" dirty="0"/>
            <a:t>Capturing Image</a:t>
          </a:r>
        </a:p>
      </dgm:t>
    </dgm:pt>
    <dgm:pt modelId="{29B186EE-58A4-4262-945A-86C238AFA973}" type="parTrans" cxnId="{7E49DCA6-0CC0-4F68-9AE3-7061B8B5CD09}">
      <dgm:prSet/>
      <dgm:spPr/>
      <dgm:t>
        <a:bodyPr/>
        <a:lstStyle/>
        <a:p>
          <a:endParaRPr lang="en-IN"/>
        </a:p>
      </dgm:t>
    </dgm:pt>
    <dgm:pt modelId="{1B2D48EE-26C6-46CE-A4D6-20F67CBC380F}" type="sibTrans" cxnId="{7E49DCA6-0CC0-4F68-9AE3-7061B8B5CD09}">
      <dgm:prSet phldrT="2" phldr="0"/>
      <dgm:spPr/>
      <dgm:t>
        <a:bodyPr/>
        <a:lstStyle/>
        <a:p>
          <a:r>
            <a:rPr lang="en-IN"/>
            <a:t>2</a:t>
          </a:r>
        </a:p>
      </dgm:t>
    </dgm:pt>
    <dgm:pt modelId="{1BAAE391-54BE-4579-9422-590550462F48}">
      <dgm:prSet/>
      <dgm:spPr/>
      <dgm:t>
        <a:bodyPr/>
        <a:lstStyle/>
        <a:p>
          <a:r>
            <a:rPr lang="en-US" dirty="0"/>
            <a:t>Object Name Spell-Out</a:t>
          </a:r>
        </a:p>
      </dgm:t>
    </dgm:pt>
    <dgm:pt modelId="{43505612-C73A-4883-9C03-2649F43EBB52}" type="parTrans" cxnId="{D2CD7771-E22A-4363-914F-9DA4DE0C8E52}">
      <dgm:prSet/>
      <dgm:spPr/>
      <dgm:t>
        <a:bodyPr/>
        <a:lstStyle/>
        <a:p>
          <a:endParaRPr lang="en-IN"/>
        </a:p>
      </dgm:t>
    </dgm:pt>
    <dgm:pt modelId="{98F25DE9-33F1-483B-BE4B-0B29B6BD268B}" type="sibTrans" cxnId="{D2CD7771-E22A-4363-914F-9DA4DE0C8E52}">
      <dgm:prSet phldrT="4" phldr="0"/>
      <dgm:spPr/>
      <dgm:t>
        <a:bodyPr/>
        <a:lstStyle/>
        <a:p>
          <a:r>
            <a:rPr lang="en-IN"/>
            <a:t>4</a:t>
          </a:r>
        </a:p>
      </dgm:t>
    </dgm:pt>
    <dgm:pt modelId="{072F944B-2D9A-4BAB-99AE-A9D3E262F6FC}" type="pres">
      <dgm:prSet presAssocID="{B2B35BFB-141C-44AD-873C-4D63ED2982A1}" presName="Name0" presStyleCnt="0">
        <dgm:presLayoutVars>
          <dgm:animLvl val="lvl"/>
          <dgm:resizeHandles val="exact"/>
        </dgm:presLayoutVars>
      </dgm:prSet>
      <dgm:spPr/>
    </dgm:pt>
    <dgm:pt modelId="{AC11606E-1FA1-48F6-9527-B90D9F797900}" type="pres">
      <dgm:prSet presAssocID="{9A72CE09-7632-4A49-9180-F1E23883F616}" presName="compositeNode" presStyleCnt="0">
        <dgm:presLayoutVars>
          <dgm:bulletEnabled val="1"/>
        </dgm:presLayoutVars>
      </dgm:prSet>
      <dgm:spPr/>
    </dgm:pt>
    <dgm:pt modelId="{2D7FE8BA-9C33-499C-9AD4-A89AA5EC105A}" type="pres">
      <dgm:prSet presAssocID="{9A72CE09-7632-4A49-9180-F1E23883F616}" presName="bgRect" presStyleLbl="bgAccFollowNode1" presStyleIdx="0" presStyleCnt="5"/>
      <dgm:spPr/>
    </dgm:pt>
    <dgm:pt modelId="{2C0B575E-62E2-4CD8-B859-15F5330AAEAA}" type="pres">
      <dgm:prSet presAssocID="{6BF12CDE-AE72-4EB4-B7F4-F142B0807928}" presName="sibTransNodeCircle" presStyleLbl="alignNode1" presStyleIdx="0" presStyleCnt="10">
        <dgm:presLayoutVars>
          <dgm:chMax val="0"/>
          <dgm:bulletEnabled/>
        </dgm:presLayoutVars>
      </dgm:prSet>
      <dgm:spPr/>
    </dgm:pt>
    <dgm:pt modelId="{973A41D2-9E72-4FFE-99BF-D5BC7AF8C049}" type="pres">
      <dgm:prSet presAssocID="{9A72CE09-7632-4A49-9180-F1E23883F616}" presName="bottomLine" presStyleLbl="alignNode1" presStyleIdx="1" presStyleCnt="10">
        <dgm:presLayoutVars/>
      </dgm:prSet>
      <dgm:spPr/>
    </dgm:pt>
    <dgm:pt modelId="{502EC9B8-36F8-4FEA-B6D1-4D2B991E512F}" type="pres">
      <dgm:prSet presAssocID="{9A72CE09-7632-4A49-9180-F1E23883F616}" presName="nodeText" presStyleLbl="bgAccFollowNode1" presStyleIdx="0" presStyleCnt="5">
        <dgm:presLayoutVars>
          <dgm:bulletEnabled val="1"/>
        </dgm:presLayoutVars>
      </dgm:prSet>
      <dgm:spPr/>
    </dgm:pt>
    <dgm:pt modelId="{9892F49F-5A39-4037-9411-9A6F18433E25}" type="pres">
      <dgm:prSet presAssocID="{6BF12CDE-AE72-4EB4-B7F4-F142B0807928}" presName="sibTrans" presStyleCnt="0"/>
      <dgm:spPr/>
    </dgm:pt>
    <dgm:pt modelId="{092A8736-9390-483E-9055-2509BFA6DE90}" type="pres">
      <dgm:prSet presAssocID="{AA393FAA-4CBB-4519-BFB5-189375245AF4}" presName="compositeNode" presStyleCnt="0">
        <dgm:presLayoutVars>
          <dgm:bulletEnabled val="1"/>
        </dgm:presLayoutVars>
      </dgm:prSet>
      <dgm:spPr/>
    </dgm:pt>
    <dgm:pt modelId="{692A3E37-FA0A-485A-B6AE-567C0A49C9D7}" type="pres">
      <dgm:prSet presAssocID="{AA393FAA-4CBB-4519-BFB5-189375245AF4}" presName="bgRect" presStyleLbl="bgAccFollowNode1" presStyleIdx="1" presStyleCnt="5"/>
      <dgm:spPr/>
    </dgm:pt>
    <dgm:pt modelId="{778B81FA-929E-4905-9A54-3A9EF3AE450C}" type="pres">
      <dgm:prSet presAssocID="{1B2D48EE-26C6-46CE-A4D6-20F67CBC380F}" presName="sibTransNodeCircle" presStyleLbl="alignNode1" presStyleIdx="2" presStyleCnt="10">
        <dgm:presLayoutVars>
          <dgm:chMax val="0"/>
          <dgm:bulletEnabled/>
        </dgm:presLayoutVars>
      </dgm:prSet>
      <dgm:spPr/>
    </dgm:pt>
    <dgm:pt modelId="{EAF04437-0555-42E5-85CE-1F6632D14ED5}" type="pres">
      <dgm:prSet presAssocID="{AA393FAA-4CBB-4519-BFB5-189375245AF4}" presName="bottomLine" presStyleLbl="alignNode1" presStyleIdx="3" presStyleCnt="10">
        <dgm:presLayoutVars/>
      </dgm:prSet>
      <dgm:spPr/>
    </dgm:pt>
    <dgm:pt modelId="{21DE1D51-850A-4749-8429-D18D90BC19E3}" type="pres">
      <dgm:prSet presAssocID="{AA393FAA-4CBB-4519-BFB5-189375245AF4}" presName="nodeText" presStyleLbl="bgAccFollowNode1" presStyleIdx="1" presStyleCnt="5">
        <dgm:presLayoutVars>
          <dgm:bulletEnabled val="1"/>
        </dgm:presLayoutVars>
      </dgm:prSet>
      <dgm:spPr/>
    </dgm:pt>
    <dgm:pt modelId="{920E3F60-7DCC-4745-951E-1039FC4A4632}" type="pres">
      <dgm:prSet presAssocID="{1B2D48EE-26C6-46CE-A4D6-20F67CBC380F}" presName="sibTrans" presStyleCnt="0"/>
      <dgm:spPr/>
    </dgm:pt>
    <dgm:pt modelId="{23B61837-AE92-40AD-B6A1-8E13DB0AEAB3}" type="pres">
      <dgm:prSet presAssocID="{8E48DA89-4B96-4A56-B9CE-EF609705515B}" presName="compositeNode" presStyleCnt="0">
        <dgm:presLayoutVars>
          <dgm:bulletEnabled val="1"/>
        </dgm:presLayoutVars>
      </dgm:prSet>
      <dgm:spPr/>
    </dgm:pt>
    <dgm:pt modelId="{8E0F9EB2-DBF4-49E6-BFF2-14E29CF7B6B0}" type="pres">
      <dgm:prSet presAssocID="{8E48DA89-4B96-4A56-B9CE-EF609705515B}" presName="bgRect" presStyleLbl="bgAccFollowNode1" presStyleIdx="2" presStyleCnt="5"/>
      <dgm:spPr/>
    </dgm:pt>
    <dgm:pt modelId="{8305C1FA-C04F-4801-BF8E-B5B815B46054}" type="pres">
      <dgm:prSet presAssocID="{A3A291A9-3719-4813-84FB-4BDC8D508B28}" presName="sibTransNodeCircle" presStyleLbl="alignNode1" presStyleIdx="4" presStyleCnt="10">
        <dgm:presLayoutVars>
          <dgm:chMax val="0"/>
          <dgm:bulletEnabled/>
        </dgm:presLayoutVars>
      </dgm:prSet>
      <dgm:spPr/>
    </dgm:pt>
    <dgm:pt modelId="{B8AE55F4-4A97-412B-A56C-F77FBEBA06BC}" type="pres">
      <dgm:prSet presAssocID="{8E48DA89-4B96-4A56-B9CE-EF609705515B}" presName="bottomLine" presStyleLbl="alignNode1" presStyleIdx="5" presStyleCnt="10">
        <dgm:presLayoutVars/>
      </dgm:prSet>
      <dgm:spPr/>
    </dgm:pt>
    <dgm:pt modelId="{A62AC1AD-CAA8-4824-ADC3-17A7671291A6}" type="pres">
      <dgm:prSet presAssocID="{8E48DA89-4B96-4A56-B9CE-EF609705515B}" presName="nodeText" presStyleLbl="bgAccFollowNode1" presStyleIdx="2" presStyleCnt="5">
        <dgm:presLayoutVars>
          <dgm:bulletEnabled val="1"/>
        </dgm:presLayoutVars>
      </dgm:prSet>
      <dgm:spPr/>
    </dgm:pt>
    <dgm:pt modelId="{093E827F-415B-4025-98B9-A5832C698B43}" type="pres">
      <dgm:prSet presAssocID="{A3A291A9-3719-4813-84FB-4BDC8D508B28}" presName="sibTrans" presStyleCnt="0"/>
      <dgm:spPr/>
    </dgm:pt>
    <dgm:pt modelId="{A6AFD9EA-6A12-4E6D-B559-4F2AAC570323}" type="pres">
      <dgm:prSet presAssocID="{1BAAE391-54BE-4579-9422-590550462F48}" presName="compositeNode" presStyleCnt="0">
        <dgm:presLayoutVars>
          <dgm:bulletEnabled val="1"/>
        </dgm:presLayoutVars>
      </dgm:prSet>
      <dgm:spPr/>
    </dgm:pt>
    <dgm:pt modelId="{02D06541-BE4B-4B16-9AA5-13CFDD7D0DCA}" type="pres">
      <dgm:prSet presAssocID="{1BAAE391-54BE-4579-9422-590550462F48}" presName="bgRect" presStyleLbl="bgAccFollowNode1" presStyleIdx="3" presStyleCnt="5"/>
      <dgm:spPr/>
    </dgm:pt>
    <dgm:pt modelId="{7CDF3FA1-1F4B-4E90-A876-96815A656D82}" type="pres">
      <dgm:prSet presAssocID="{98F25DE9-33F1-483B-BE4B-0B29B6BD268B}" presName="sibTransNodeCircle" presStyleLbl="alignNode1" presStyleIdx="6" presStyleCnt="10">
        <dgm:presLayoutVars>
          <dgm:chMax val="0"/>
          <dgm:bulletEnabled/>
        </dgm:presLayoutVars>
      </dgm:prSet>
      <dgm:spPr/>
    </dgm:pt>
    <dgm:pt modelId="{CAE4251A-503B-4C33-B79A-07FCA1015207}" type="pres">
      <dgm:prSet presAssocID="{1BAAE391-54BE-4579-9422-590550462F48}" presName="bottomLine" presStyleLbl="alignNode1" presStyleIdx="7" presStyleCnt="10">
        <dgm:presLayoutVars/>
      </dgm:prSet>
      <dgm:spPr/>
    </dgm:pt>
    <dgm:pt modelId="{327C8A71-9BCB-4B68-ABC3-CA13ED491542}" type="pres">
      <dgm:prSet presAssocID="{1BAAE391-54BE-4579-9422-590550462F48}" presName="nodeText" presStyleLbl="bgAccFollowNode1" presStyleIdx="3" presStyleCnt="5">
        <dgm:presLayoutVars>
          <dgm:bulletEnabled val="1"/>
        </dgm:presLayoutVars>
      </dgm:prSet>
      <dgm:spPr/>
    </dgm:pt>
    <dgm:pt modelId="{28359E8C-61F5-40D2-8E38-22C7B102E8E5}" type="pres">
      <dgm:prSet presAssocID="{98F25DE9-33F1-483B-BE4B-0B29B6BD268B}" presName="sibTrans" presStyleCnt="0"/>
      <dgm:spPr/>
    </dgm:pt>
    <dgm:pt modelId="{80484B0F-260D-4BC6-83FE-81F3F7133F13}" type="pres">
      <dgm:prSet presAssocID="{A9A3C226-D2BC-4E7E-8D3D-99F1C92CD05B}" presName="compositeNode" presStyleCnt="0">
        <dgm:presLayoutVars>
          <dgm:bulletEnabled val="1"/>
        </dgm:presLayoutVars>
      </dgm:prSet>
      <dgm:spPr/>
    </dgm:pt>
    <dgm:pt modelId="{A42454DB-3998-4CE6-8960-A6890F9ED8FC}" type="pres">
      <dgm:prSet presAssocID="{A9A3C226-D2BC-4E7E-8D3D-99F1C92CD05B}" presName="bgRect" presStyleLbl="bgAccFollowNode1" presStyleIdx="4" presStyleCnt="5"/>
      <dgm:spPr/>
    </dgm:pt>
    <dgm:pt modelId="{FE592F72-CD7A-4B72-AEA4-0B527EADF62D}" type="pres">
      <dgm:prSet presAssocID="{F9D126A8-1260-4EBD-B7A8-0E7E44B964FE}" presName="sibTransNodeCircle" presStyleLbl="alignNode1" presStyleIdx="8" presStyleCnt="10">
        <dgm:presLayoutVars>
          <dgm:chMax val="0"/>
          <dgm:bulletEnabled/>
        </dgm:presLayoutVars>
      </dgm:prSet>
      <dgm:spPr/>
    </dgm:pt>
    <dgm:pt modelId="{2679FA73-133E-4397-92B0-022EA2EF5379}" type="pres">
      <dgm:prSet presAssocID="{A9A3C226-D2BC-4E7E-8D3D-99F1C92CD05B}" presName="bottomLine" presStyleLbl="alignNode1" presStyleIdx="9" presStyleCnt="10">
        <dgm:presLayoutVars/>
      </dgm:prSet>
      <dgm:spPr/>
    </dgm:pt>
    <dgm:pt modelId="{6D8B7D66-6E10-4FFD-8ECD-306BA6262A14}" type="pres">
      <dgm:prSet presAssocID="{A9A3C226-D2BC-4E7E-8D3D-99F1C92CD05B}" presName="nodeText" presStyleLbl="bgAccFollowNode1" presStyleIdx="4" presStyleCnt="5">
        <dgm:presLayoutVars>
          <dgm:bulletEnabled val="1"/>
        </dgm:presLayoutVars>
      </dgm:prSet>
      <dgm:spPr/>
    </dgm:pt>
  </dgm:ptLst>
  <dgm:cxnLst>
    <dgm:cxn modelId="{B799CC08-5ECA-48DC-A209-0D7C0126566A}" type="presOf" srcId="{1BAAE391-54BE-4579-9422-590550462F48}" destId="{327C8A71-9BCB-4B68-ABC3-CA13ED491542}" srcOrd="1" destOrd="0" presId="urn:microsoft.com/office/officeart/2016/7/layout/BasicLinearProcessNumbered"/>
    <dgm:cxn modelId="{37E0490A-6089-407E-8563-31E1E3E61C4D}" srcId="{B2B35BFB-141C-44AD-873C-4D63ED2982A1}" destId="{8E48DA89-4B96-4A56-B9CE-EF609705515B}" srcOrd="2" destOrd="0" parTransId="{9AAE4042-A396-4B44-A5DD-4875B3B0928D}" sibTransId="{A3A291A9-3719-4813-84FB-4BDC8D508B28}"/>
    <dgm:cxn modelId="{65063D25-58D6-461F-BF5A-22E8FA534623}" type="presOf" srcId="{AA393FAA-4CBB-4519-BFB5-189375245AF4}" destId="{21DE1D51-850A-4749-8429-D18D90BC19E3}" srcOrd="1" destOrd="0" presId="urn:microsoft.com/office/officeart/2016/7/layout/BasicLinearProcessNumbered"/>
    <dgm:cxn modelId="{59685127-0ED0-4F3F-A1AC-13C34EC80EA7}" type="presOf" srcId="{8E48DA89-4B96-4A56-B9CE-EF609705515B}" destId="{8E0F9EB2-DBF4-49E6-BFF2-14E29CF7B6B0}" srcOrd="0" destOrd="0" presId="urn:microsoft.com/office/officeart/2016/7/layout/BasicLinearProcessNumbered"/>
    <dgm:cxn modelId="{9A84A83E-CC86-4534-B276-5A6E3C1DCFF1}" type="presOf" srcId="{98F25DE9-33F1-483B-BE4B-0B29B6BD268B}" destId="{7CDF3FA1-1F4B-4E90-A876-96815A656D82}" srcOrd="0" destOrd="0" presId="urn:microsoft.com/office/officeart/2016/7/layout/BasicLinearProcessNumbered"/>
    <dgm:cxn modelId="{136F815E-5A29-4839-A64D-380EB187A38A}" type="presOf" srcId="{A3A291A9-3719-4813-84FB-4BDC8D508B28}" destId="{8305C1FA-C04F-4801-BF8E-B5B815B46054}" srcOrd="0" destOrd="0" presId="urn:microsoft.com/office/officeart/2016/7/layout/BasicLinearProcessNumbered"/>
    <dgm:cxn modelId="{3C4A6C64-54B9-4BF1-A984-9689159A4D11}" type="presOf" srcId="{F9D126A8-1260-4EBD-B7A8-0E7E44B964FE}" destId="{FE592F72-CD7A-4B72-AEA4-0B527EADF62D}" srcOrd="0" destOrd="0" presId="urn:microsoft.com/office/officeart/2016/7/layout/BasicLinearProcessNumbered"/>
    <dgm:cxn modelId="{FF46CF46-0FB9-4D1E-9291-235127AA461D}" srcId="{B2B35BFB-141C-44AD-873C-4D63ED2982A1}" destId="{9A72CE09-7632-4A49-9180-F1E23883F616}" srcOrd="0" destOrd="0" parTransId="{8FBA9A94-1BCF-4566-8186-9BF10466BD74}" sibTransId="{6BF12CDE-AE72-4EB4-B7F4-F142B0807928}"/>
    <dgm:cxn modelId="{8F0D7E70-8763-4EB8-A718-F7A8D124963E}" type="presOf" srcId="{A9A3C226-D2BC-4E7E-8D3D-99F1C92CD05B}" destId="{A42454DB-3998-4CE6-8960-A6890F9ED8FC}" srcOrd="0" destOrd="0" presId="urn:microsoft.com/office/officeart/2016/7/layout/BasicLinearProcessNumbered"/>
    <dgm:cxn modelId="{D2CD7771-E22A-4363-914F-9DA4DE0C8E52}" srcId="{B2B35BFB-141C-44AD-873C-4D63ED2982A1}" destId="{1BAAE391-54BE-4579-9422-590550462F48}" srcOrd="3" destOrd="0" parTransId="{43505612-C73A-4883-9C03-2649F43EBB52}" sibTransId="{98F25DE9-33F1-483B-BE4B-0B29B6BD268B}"/>
    <dgm:cxn modelId="{C1DDB58A-31AD-4C64-840C-D175C677828C}" type="presOf" srcId="{1B2D48EE-26C6-46CE-A4D6-20F67CBC380F}" destId="{778B81FA-929E-4905-9A54-3A9EF3AE450C}" srcOrd="0" destOrd="0" presId="urn:microsoft.com/office/officeart/2016/7/layout/BasicLinearProcessNumbered"/>
    <dgm:cxn modelId="{E1DCB297-51E7-4838-84BC-2D0474884675}" type="presOf" srcId="{B2B35BFB-141C-44AD-873C-4D63ED2982A1}" destId="{072F944B-2D9A-4BAB-99AE-A9D3E262F6FC}" srcOrd="0" destOrd="0" presId="urn:microsoft.com/office/officeart/2016/7/layout/BasicLinearProcessNumbered"/>
    <dgm:cxn modelId="{ABDB79A3-907C-485D-95F7-75CE7A70B7ED}" type="presOf" srcId="{A9A3C226-D2BC-4E7E-8D3D-99F1C92CD05B}" destId="{6D8B7D66-6E10-4FFD-8ECD-306BA6262A14}" srcOrd="1" destOrd="0" presId="urn:microsoft.com/office/officeart/2016/7/layout/BasicLinearProcessNumbered"/>
    <dgm:cxn modelId="{7E49DCA6-0CC0-4F68-9AE3-7061B8B5CD09}" srcId="{B2B35BFB-141C-44AD-873C-4D63ED2982A1}" destId="{AA393FAA-4CBB-4519-BFB5-189375245AF4}" srcOrd="1" destOrd="0" parTransId="{29B186EE-58A4-4262-945A-86C238AFA973}" sibTransId="{1B2D48EE-26C6-46CE-A4D6-20F67CBC380F}"/>
    <dgm:cxn modelId="{833712D9-5BFE-408A-BB66-6D1034979396}" type="presOf" srcId="{9A72CE09-7632-4A49-9180-F1E23883F616}" destId="{502EC9B8-36F8-4FEA-B6D1-4D2B991E512F}" srcOrd="1" destOrd="0" presId="urn:microsoft.com/office/officeart/2016/7/layout/BasicLinearProcessNumbered"/>
    <dgm:cxn modelId="{9A30FAE5-1B84-4D99-AE7F-94794F11857A}" type="presOf" srcId="{8E48DA89-4B96-4A56-B9CE-EF609705515B}" destId="{A62AC1AD-CAA8-4824-ADC3-17A7671291A6}" srcOrd="1" destOrd="0" presId="urn:microsoft.com/office/officeart/2016/7/layout/BasicLinearProcessNumbered"/>
    <dgm:cxn modelId="{86B06FE7-DABE-4CF2-9E3E-1DAFAC7BD321}" type="presOf" srcId="{AA393FAA-4CBB-4519-BFB5-189375245AF4}" destId="{692A3E37-FA0A-485A-B6AE-567C0A49C9D7}" srcOrd="0" destOrd="0" presId="urn:microsoft.com/office/officeart/2016/7/layout/BasicLinearProcessNumbered"/>
    <dgm:cxn modelId="{607560EA-9CEF-43A2-AAC9-7C00C29F29EF}" type="presOf" srcId="{9A72CE09-7632-4A49-9180-F1E23883F616}" destId="{2D7FE8BA-9C33-499C-9AD4-A89AA5EC105A}" srcOrd="0" destOrd="0" presId="urn:microsoft.com/office/officeart/2016/7/layout/BasicLinearProcessNumbered"/>
    <dgm:cxn modelId="{EAD14EEF-AFBC-47DF-AC4E-9C9B015EDDA1}" type="presOf" srcId="{6BF12CDE-AE72-4EB4-B7F4-F142B0807928}" destId="{2C0B575E-62E2-4CD8-B859-15F5330AAEAA}" srcOrd="0" destOrd="0" presId="urn:microsoft.com/office/officeart/2016/7/layout/BasicLinearProcessNumbered"/>
    <dgm:cxn modelId="{F65B81FA-A142-4CC9-AB50-C233EB2F0AF5}" srcId="{B2B35BFB-141C-44AD-873C-4D63ED2982A1}" destId="{A9A3C226-D2BC-4E7E-8D3D-99F1C92CD05B}" srcOrd="4" destOrd="0" parTransId="{D1610AFC-C585-4CE6-BC78-6110867E1DA7}" sibTransId="{F9D126A8-1260-4EBD-B7A8-0E7E44B964FE}"/>
    <dgm:cxn modelId="{272CAEFD-CDBD-4DA4-9890-55B5395E6E02}" type="presOf" srcId="{1BAAE391-54BE-4579-9422-590550462F48}" destId="{02D06541-BE4B-4B16-9AA5-13CFDD7D0DCA}" srcOrd="0" destOrd="0" presId="urn:microsoft.com/office/officeart/2016/7/layout/BasicLinearProcessNumbered"/>
    <dgm:cxn modelId="{B52D2CE9-F03E-41D8-B297-3220222F37E4}" type="presParOf" srcId="{072F944B-2D9A-4BAB-99AE-A9D3E262F6FC}" destId="{AC11606E-1FA1-48F6-9527-B90D9F797900}" srcOrd="0" destOrd="0" presId="urn:microsoft.com/office/officeart/2016/7/layout/BasicLinearProcessNumbered"/>
    <dgm:cxn modelId="{C14BA3E7-CD22-4B50-B28A-5D57245013FB}" type="presParOf" srcId="{AC11606E-1FA1-48F6-9527-B90D9F797900}" destId="{2D7FE8BA-9C33-499C-9AD4-A89AA5EC105A}" srcOrd="0" destOrd="0" presId="urn:microsoft.com/office/officeart/2016/7/layout/BasicLinearProcessNumbered"/>
    <dgm:cxn modelId="{489AF712-8E90-48C4-BB17-D4996922896D}" type="presParOf" srcId="{AC11606E-1FA1-48F6-9527-B90D9F797900}" destId="{2C0B575E-62E2-4CD8-B859-15F5330AAEAA}" srcOrd="1" destOrd="0" presId="urn:microsoft.com/office/officeart/2016/7/layout/BasicLinearProcessNumbered"/>
    <dgm:cxn modelId="{3073783F-73A1-40EA-9C62-109386CCC94B}" type="presParOf" srcId="{AC11606E-1FA1-48F6-9527-B90D9F797900}" destId="{973A41D2-9E72-4FFE-99BF-D5BC7AF8C049}" srcOrd="2" destOrd="0" presId="urn:microsoft.com/office/officeart/2016/7/layout/BasicLinearProcessNumbered"/>
    <dgm:cxn modelId="{602AC0D3-E515-4FBE-B497-816BCF8CA843}" type="presParOf" srcId="{AC11606E-1FA1-48F6-9527-B90D9F797900}" destId="{502EC9B8-36F8-4FEA-B6D1-4D2B991E512F}" srcOrd="3" destOrd="0" presId="urn:microsoft.com/office/officeart/2016/7/layout/BasicLinearProcessNumbered"/>
    <dgm:cxn modelId="{8257065E-388B-49D0-8AE1-A972CD9571A9}" type="presParOf" srcId="{072F944B-2D9A-4BAB-99AE-A9D3E262F6FC}" destId="{9892F49F-5A39-4037-9411-9A6F18433E25}" srcOrd="1" destOrd="0" presId="urn:microsoft.com/office/officeart/2016/7/layout/BasicLinearProcessNumbered"/>
    <dgm:cxn modelId="{03E7939E-83D8-43CD-B6F3-A9AD1CEF2F01}" type="presParOf" srcId="{072F944B-2D9A-4BAB-99AE-A9D3E262F6FC}" destId="{092A8736-9390-483E-9055-2509BFA6DE90}" srcOrd="2" destOrd="0" presId="urn:microsoft.com/office/officeart/2016/7/layout/BasicLinearProcessNumbered"/>
    <dgm:cxn modelId="{3F3FBBA0-08C2-465F-B422-55DF4E5D0E76}" type="presParOf" srcId="{092A8736-9390-483E-9055-2509BFA6DE90}" destId="{692A3E37-FA0A-485A-B6AE-567C0A49C9D7}" srcOrd="0" destOrd="0" presId="urn:microsoft.com/office/officeart/2016/7/layout/BasicLinearProcessNumbered"/>
    <dgm:cxn modelId="{BD2B88BE-5D07-49D8-A9B0-F5890F00760B}" type="presParOf" srcId="{092A8736-9390-483E-9055-2509BFA6DE90}" destId="{778B81FA-929E-4905-9A54-3A9EF3AE450C}" srcOrd="1" destOrd="0" presId="urn:microsoft.com/office/officeart/2016/7/layout/BasicLinearProcessNumbered"/>
    <dgm:cxn modelId="{F2B6E42E-834D-4622-A46B-5B89867A27B4}" type="presParOf" srcId="{092A8736-9390-483E-9055-2509BFA6DE90}" destId="{EAF04437-0555-42E5-85CE-1F6632D14ED5}" srcOrd="2" destOrd="0" presId="urn:microsoft.com/office/officeart/2016/7/layout/BasicLinearProcessNumbered"/>
    <dgm:cxn modelId="{73B60C4E-801F-4356-BB1C-FDDD4778F02E}" type="presParOf" srcId="{092A8736-9390-483E-9055-2509BFA6DE90}" destId="{21DE1D51-850A-4749-8429-D18D90BC19E3}" srcOrd="3" destOrd="0" presId="urn:microsoft.com/office/officeart/2016/7/layout/BasicLinearProcessNumbered"/>
    <dgm:cxn modelId="{9E6D6392-3C95-493A-9363-795039AFE74A}" type="presParOf" srcId="{072F944B-2D9A-4BAB-99AE-A9D3E262F6FC}" destId="{920E3F60-7DCC-4745-951E-1039FC4A4632}" srcOrd="3" destOrd="0" presId="urn:microsoft.com/office/officeart/2016/7/layout/BasicLinearProcessNumbered"/>
    <dgm:cxn modelId="{D9EB0C32-B47F-466B-8DC6-FF96ACF7BD0F}" type="presParOf" srcId="{072F944B-2D9A-4BAB-99AE-A9D3E262F6FC}" destId="{23B61837-AE92-40AD-B6A1-8E13DB0AEAB3}" srcOrd="4" destOrd="0" presId="urn:microsoft.com/office/officeart/2016/7/layout/BasicLinearProcessNumbered"/>
    <dgm:cxn modelId="{0252D712-D8D5-473A-9797-3E87C6CFC0D5}" type="presParOf" srcId="{23B61837-AE92-40AD-B6A1-8E13DB0AEAB3}" destId="{8E0F9EB2-DBF4-49E6-BFF2-14E29CF7B6B0}" srcOrd="0" destOrd="0" presId="urn:microsoft.com/office/officeart/2016/7/layout/BasicLinearProcessNumbered"/>
    <dgm:cxn modelId="{3575AFC1-A56A-4F20-812E-B80612184F3C}" type="presParOf" srcId="{23B61837-AE92-40AD-B6A1-8E13DB0AEAB3}" destId="{8305C1FA-C04F-4801-BF8E-B5B815B46054}" srcOrd="1" destOrd="0" presId="urn:microsoft.com/office/officeart/2016/7/layout/BasicLinearProcessNumbered"/>
    <dgm:cxn modelId="{E49BC778-8385-40AC-8E0F-BAE07A140060}" type="presParOf" srcId="{23B61837-AE92-40AD-B6A1-8E13DB0AEAB3}" destId="{B8AE55F4-4A97-412B-A56C-F77FBEBA06BC}" srcOrd="2" destOrd="0" presId="urn:microsoft.com/office/officeart/2016/7/layout/BasicLinearProcessNumbered"/>
    <dgm:cxn modelId="{EBEC93D3-A9D8-47AC-9526-018243443057}" type="presParOf" srcId="{23B61837-AE92-40AD-B6A1-8E13DB0AEAB3}" destId="{A62AC1AD-CAA8-4824-ADC3-17A7671291A6}" srcOrd="3" destOrd="0" presId="urn:microsoft.com/office/officeart/2016/7/layout/BasicLinearProcessNumbered"/>
    <dgm:cxn modelId="{B8DABF13-AADC-42E4-8741-013A9B046313}" type="presParOf" srcId="{072F944B-2D9A-4BAB-99AE-A9D3E262F6FC}" destId="{093E827F-415B-4025-98B9-A5832C698B43}" srcOrd="5" destOrd="0" presId="urn:microsoft.com/office/officeart/2016/7/layout/BasicLinearProcessNumbered"/>
    <dgm:cxn modelId="{76248F80-9BA7-41C0-B7C9-4EC3C20D015F}" type="presParOf" srcId="{072F944B-2D9A-4BAB-99AE-A9D3E262F6FC}" destId="{A6AFD9EA-6A12-4E6D-B559-4F2AAC570323}" srcOrd="6" destOrd="0" presId="urn:microsoft.com/office/officeart/2016/7/layout/BasicLinearProcessNumbered"/>
    <dgm:cxn modelId="{8D82CF36-0A28-4C5C-A083-04E537E5111F}" type="presParOf" srcId="{A6AFD9EA-6A12-4E6D-B559-4F2AAC570323}" destId="{02D06541-BE4B-4B16-9AA5-13CFDD7D0DCA}" srcOrd="0" destOrd="0" presId="urn:microsoft.com/office/officeart/2016/7/layout/BasicLinearProcessNumbered"/>
    <dgm:cxn modelId="{F3BEDF7D-4D5D-4179-B338-30018D6662C7}" type="presParOf" srcId="{A6AFD9EA-6A12-4E6D-B559-4F2AAC570323}" destId="{7CDF3FA1-1F4B-4E90-A876-96815A656D82}" srcOrd="1" destOrd="0" presId="urn:microsoft.com/office/officeart/2016/7/layout/BasicLinearProcessNumbered"/>
    <dgm:cxn modelId="{A92F95AE-3AFB-468B-BCD4-C4960AC7BB5E}" type="presParOf" srcId="{A6AFD9EA-6A12-4E6D-B559-4F2AAC570323}" destId="{CAE4251A-503B-4C33-B79A-07FCA1015207}" srcOrd="2" destOrd="0" presId="urn:microsoft.com/office/officeart/2016/7/layout/BasicLinearProcessNumbered"/>
    <dgm:cxn modelId="{873EE5D1-115E-40E1-86F9-24C31778D344}" type="presParOf" srcId="{A6AFD9EA-6A12-4E6D-B559-4F2AAC570323}" destId="{327C8A71-9BCB-4B68-ABC3-CA13ED491542}" srcOrd="3" destOrd="0" presId="urn:microsoft.com/office/officeart/2016/7/layout/BasicLinearProcessNumbered"/>
    <dgm:cxn modelId="{F3B6B8AA-D4EB-4B01-87B5-03F3045F77FF}" type="presParOf" srcId="{072F944B-2D9A-4BAB-99AE-A9D3E262F6FC}" destId="{28359E8C-61F5-40D2-8E38-22C7B102E8E5}" srcOrd="7" destOrd="0" presId="urn:microsoft.com/office/officeart/2016/7/layout/BasicLinearProcessNumbered"/>
    <dgm:cxn modelId="{96F474CC-6146-4BB3-A2E0-D1D87AA2345C}" type="presParOf" srcId="{072F944B-2D9A-4BAB-99AE-A9D3E262F6FC}" destId="{80484B0F-260D-4BC6-83FE-81F3F7133F13}" srcOrd="8" destOrd="0" presId="urn:microsoft.com/office/officeart/2016/7/layout/BasicLinearProcessNumbered"/>
    <dgm:cxn modelId="{5C875C22-0F39-4031-AB79-7B4065B2BBAF}" type="presParOf" srcId="{80484B0F-260D-4BC6-83FE-81F3F7133F13}" destId="{A42454DB-3998-4CE6-8960-A6890F9ED8FC}" srcOrd="0" destOrd="0" presId="urn:microsoft.com/office/officeart/2016/7/layout/BasicLinearProcessNumbered"/>
    <dgm:cxn modelId="{86E05821-95D7-4ED7-8BC1-3B266EBC97C4}" type="presParOf" srcId="{80484B0F-260D-4BC6-83FE-81F3F7133F13}" destId="{FE592F72-CD7A-4B72-AEA4-0B527EADF62D}" srcOrd="1" destOrd="0" presId="urn:microsoft.com/office/officeart/2016/7/layout/BasicLinearProcessNumbered"/>
    <dgm:cxn modelId="{61B90EF6-EAC3-4F0B-AE5A-E03C8802129E}" type="presParOf" srcId="{80484B0F-260D-4BC6-83FE-81F3F7133F13}" destId="{2679FA73-133E-4397-92B0-022EA2EF5379}" srcOrd="2" destOrd="0" presId="urn:microsoft.com/office/officeart/2016/7/layout/BasicLinearProcessNumbered"/>
    <dgm:cxn modelId="{61D1023F-72AA-406D-9198-E2416713064D}" type="presParOf" srcId="{80484B0F-260D-4BC6-83FE-81F3F7133F13}" destId="{6D8B7D66-6E10-4FFD-8ECD-306BA6262A14}"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7FE8BA-9C33-499C-9AD4-A89AA5EC105A}">
      <dsp:nvSpPr>
        <dsp:cNvPr id="0" name=""/>
        <dsp:cNvSpPr/>
      </dsp:nvSpPr>
      <dsp:spPr>
        <a:xfrm>
          <a:off x="3724" y="290741"/>
          <a:ext cx="2016281" cy="2822794"/>
        </a:xfrm>
        <a:prstGeom prst="rect">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57197" tIns="330200" rIns="157197" bIns="330200" numCol="1" spcCol="1270" anchor="t" anchorCtr="0">
          <a:noAutofit/>
        </a:bodyPr>
        <a:lstStyle/>
        <a:p>
          <a:pPr marL="0" lvl="0" indent="0" algn="l" defTabSz="977900">
            <a:lnSpc>
              <a:spcPct val="90000"/>
            </a:lnSpc>
            <a:spcBef>
              <a:spcPct val="0"/>
            </a:spcBef>
            <a:spcAft>
              <a:spcPct val="35000"/>
            </a:spcAft>
            <a:buNone/>
          </a:pPr>
          <a:r>
            <a:rPr lang="en-IN" sz="2200" b="0" i="0" kern="1200" dirty="0"/>
            <a:t>Registration</a:t>
          </a:r>
          <a:endParaRPr lang="en-US" sz="2200" kern="1200" dirty="0"/>
        </a:p>
      </dsp:txBody>
      <dsp:txXfrm>
        <a:off x="3724" y="1363403"/>
        <a:ext cx="2016281" cy="1693676"/>
      </dsp:txXfrm>
    </dsp:sp>
    <dsp:sp modelId="{2C0B575E-62E2-4CD8-B859-15F5330AAEAA}">
      <dsp:nvSpPr>
        <dsp:cNvPr id="0" name=""/>
        <dsp:cNvSpPr/>
      </dsp:nvSpPr>
      <dsp:spPr>
        <a:xfrm>
          <a:off x="588445" y="573020"/>
          <a:ext cx="846838" cy="846838"/>
        </a:xfrm>
        <a:prstGeom prst="ellipse">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66023" tIns="12700" rIns="66023" bIns="12700" numCol="1" spcCol="1270" anchor="ctr" anchorCtr="0">
          <a:noAutofit/>
        </a:bodyPr>
        <a:lstStyle/>
        <a:p>
          <a:pPr marL="0" lvl="0" indent="0" algn="ctr" defTabSz="1778000">
            <a:lnSpc>
              <a:spcPct val="90000"/>
            </a:lnSpc>
            <a:spcBef>
              <a:spcPct val="0"/>
            </a:spcBef>
            <a:spcAft>
              <a:spcPct val="35000"/>
            </a:spcAft>
            <a:buNone/>
          </a:pPr>
          <a:r>
            <a:rPr lang="en-US" sz="4000" kern="1200"/>
            <a:t>1</a:t>
          </a:r>
        </a:p>
      </dsp:txBody>
      <dsp:txXfrm>
        <a:off x="712462" y="697037"/>
        <a:ext cx="598804" cy="598804"/>
      </dsp:txXfrm>
    </dsp:sp>
    <dsp:sp modelId="{973A41D2-9E72-4FFE-99BF-D5BC7AF8C049}">
      <dsp:nvSpPr>
        <dsp:cNvPr id="0" name=""/>
        <dsp:cNvSpPr/>
      </dsp:nvSpPr>
      <dsp:spPr>
        <a:xfrm>
          <a:off x="3724" y="3113463"/>
          <a:ext cx="2016281" cy="72"/>
        </a:xfrm>
        <a:prstGeom prst="rect">
          <a:avLst/>
        </a:prstGeom>
        <a:gradFill rotWithShape="0">
          <a:gsLst>
            <a:gs pos="0">
              <a:schemeClr val="accent4">
                <a:hueOff val="295418"/>
                <a:satOff val="107"/>
                <a:lumOff val="-871"/>
                <a:alphaOff val="0"/>
                <a:tint val="98000"/>
                <a:lumMod val="114000"/>
              </a:schemeClr>
            </a:gs>
            <a:gs pos="100000">
              <a:schemeClr val="accent4">
                <a:hueOff val="295418"/>
                <a:satOff val="107"/>
                <a:lumOff val="-871"/>
                <a:alphaOff val="0"/>
                <a:shade val="90000"/>
                <a:lumMod val="84000"/>
              </a:schemeClr>
            </a:gs>
          </a:gsLst>
          <a:lin ang="5400000" scaled="0"/>
        </a:gradFill>
        <a:ln w="9525" cap="rnd" cmpd="sng" algn="ctr">
          <a:solidFill>
            <a:schemeClr val="accent4">
              <a:hueOff val="295418"/>
              <a:satOff val="107"/>
              <a:lumOff val="-871"/>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692A3E37-FA0A-485A-B6AE-567C0A49C9D7}">
      <dsp:nvSpPr>
        <dsp:cNvPr id="0" name=""/>
        <dsp:cNvSpPr/>
      </dsp:nvSpPr>
      <dsp:spPr>
        <a:xfrm>
          <a:off x="2221634" y="290741"/>
          <a:ext cx="2016281" cy="2822794"/>
        </a:xfrm>
        <a:prstGeom prst="rect">
          <a:avLst/>
        </a:prstGeom>
        <a:solidFill>
          <a:schemeClr val="accent4">
            <a:tint val="40000"/>
            <a:alpha val="90000"/>
            <a:hueOff val="784269"/>
            <a:satOff val="-1000"/>
            <a:lumOff val="-390"/>
            <a:alphaOff val="0"/>
          </a:schemeClr>
        </a:solidFill>
        <a:ln w="9525" cap="rnd" cmpd="sng" algn="ctr">
          <a:solidFill>
            <a:schemeClr val="accent4">
              <a:tint val="40000"/>
              <a:alpha val="90000"/>
              <a:hueOff val="784269"/>
              <a:satOff val="-1000"/>
              <a:lumOff val="-39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57197" tIns="330200" rIns="157197" bIns="330200" numCol="1" spcCol="1270" anchor="t" anchorCtr="0">
          <a:noAutofit/>
        </a:bodyPr>
        <a:lstStyle/>
        <a:p>
          <a:pPr marL="0" lvl="0" indent="0" algn="l" defTabSz="977900">
            <a:lnSpc>
              <a:spcPct val="90000"/>
            </a:lnSpc>
            <a:spcBef>
              <a:spcPct val="0"/>
            </a:spcBef>
            <a:spcAft>
              <a:spcPct val="35000"/>
            </a:spcAft>
            <a:buNone/>
          </a:pPr>
          <a:r>
            <a:rPr lang="en-US" sz="2200" kern="1200" dirty="0"/>
            <a:t>Capturing Image</a:t>
          </a:r>
        </a:p>
      </dsp:txBody>
      <dsp:txXfrm>
        <a:off x="2221634" y="1363403"/>
        <a:ext cx="2016281" cy="1693676"/>
      </dsp:txXfrm>
    </dsp:sp>
    <dsp:sp modelId="{778B81FA-929E-4905-9A54-3A9EF3AE450C}">
      <dsp:nvSpPr>
        <dsp:cNvPr id="0" name=""/>
        <dsp:cNvSpPr/>
      </dsp:nvSpPr>
      <dsp:spPr>
        <a:xfrm>
          <a:off x="2806355" y="573020"/>
          <a:ext cx="846838" cy="846838"/>
        </a:xfrm>
        <a:prstGeom prst="ellipse">
          <a:avLst/>
        </a:prstGeom>
        <a:gradFill rotWithShape="0">
          <a:gsLst>
            <a:gs pos="0">
              <a:schemeClr val="accent4">
                <a:hueOff val="590836"/>
                <a:satOff val="214"/>
                <a:lumOff val="-1743"/>
                <a:alphaOff val="0"/>
                <a:tint val="98000"/>
                <a:lumMod val="114000"/>
              </a:schemeClr>
            </a:gs>
            <a:gs pos="100000">
              <a:schemeClr val="accent4">
                <a:hueOff val="590836"/>
                <a:satOff val="214"/>
                <a:lumOff val="-1743"/>
                <a:alphaOff val="0"/>
                <a:shade val="90000"/>
                <a:lumMod val="84000"/>
              </a:schemeClr>
            </a:gs>
          </a:gsLst>
          <a:lin ang="5400000" scaled="0"/>
        </a:gradFill>
        <a:ln w="9525" cap="rnd" cmpd="sng" algn="ctr">
          <a:solidFill>
            <a:schemeClr val="accent4">
              <a:hueOff val="590836"/>
              <a:satOff val="214"/>
              <a:lumOff val="-1743"/>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66023" tIns="12700" rIns="66023" bIns="12700" numCol="1" spcCol="1270" anchor="ctr" anchorCtr="0">
          <a:noAutofit/>
        </a:bodyPr>
        <a:lstStyle/>
        <a:p>
          <a:pPr marL="0" lvl="0" indent="0" algn="ctr" defTabSz="1778000">
            <a:lnSpc>
              <a:spcPct val="90000"/>
            </a:lnSpc>
            <a:spcBef>
              <a:spcPct val="0"/>
            </a:spcBef>
            <a:spcAft>
              <a:spcPct val="35000"/>
            </a:spcAft>
            <a:buNone/>
          </a:pPr>
          <a:r>
            <a:rPr lang="en-IN" sz="4000" kern="1200"/>
            <a:t>2</a:t>
          </a:r>
        </a:p>
      </dsp:txBody>
      <dsp:txXfrm>
        <a:off x="2930372" y="697037"/>
        <a:ext cx="598804" cy="598804"/>
      </dsp:txXfrm>
    </dsp:sp>
    <dsp:sp modelId="{EAF04437-0555-42E5-85CE-1F6632D14ED5}">
      <dsp:nvSpPr>
        <dsp:cNvPr id="0" name=""/>
        <dsp:cNvSpPr/>
      </dsp:nvSpPr>
      <dsp:spPr>
        <a:xfrm>
          <a:off x="2221634" y="3113463"/>
          <a:ext cx="2016281" cy="72"/>
        </a:xfrm>
        <a:prstGeom prst="rect">
          <a:avLst/>
        </a:prstGeom>
        <a:gradFill rotWithShape="0">
          <a:gsLst>
            <a:gs pos="0">
              <a:schemeClr val="accent4">
                <a:hueOff val="886254"/>
                <a:satOff val="321"/>
                <a:lumOff val="-2614"/>
                <a:alphaOff val="0"/>
                <a:tint val="98000"/>
                <a:lumMod val="114000"/>
              </a:schemeClr>
            </a:gs>
            <a:gs pos="100000">
              <a:schemeClr val="accent4">
                <a:hueOff val="886254"/>
                <a:satOff val="321"/>
                <a:lumOff val="-2614"/>
                <a:alphaOff val="0"/>
                <a:shade val="90000"/>
                <a:lumMod val="84000"/>
              </a:schemeClr>
            </a:gs>
          </a:gsLst>
          <a:lin ang="5400000" scaled="0"/>
        </a:gradFill>
        <a:ln w="9525" cap="rnd" cmpd="sng" algn="ctr">
          <a:solidFill>
            <a:schemeClr val="accent4">
              <a:hueOff val="886254"/>
              <a:satOff val="321"/>
              <a:lumOff val="-2614"/>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8E0F9EB2-DBF4-49E6-BFF2-14E29CF7B6B0}">
      <dsp:nvSpPr>
        <dsp:cNvPr id="0" name=""/>
        <dsp:cNvSpPr/>
      </dsp:nvSpPr>
      <dsp:spPr>
        <a:xfrm>
          <a:off x="4439544" y="290741"/>
          <a:ext cx="2016281" cy="2822794"/>
        </a:xfrm>
        <a:prstGeom prst="rect">
          <a:avLst/>
        </a:prstGeom>
        <a:solidFill>
          <a:schemeClr val="accent4">
            <a:tint val="40000"/>
            <a:alpha val="90000"/>
            <a:hueOff val="1568537"/>
            <a:satOff val="-2000"/>
            <a:lumOff val="-781"/>
            <a:alphaOff val="0"/>
          </a:schemeClr>
        </a:solidFill>
        <a:ln w="9525" cap="rnd" cmpd="sng" algn="ctr">
          <a:solidFill>
            <a:schemeClr val="accent4">
              <a:tint val="40000"/>
              <a:alpha val="90000"/>
              <a:hueOff val="1568537"/>
              <a:satOff val="-2000"/>
              <a:lumOff val="-781"/>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57197" tIns="330200" rIns="157197" bIns="330200" numCol="1" spcCol="1270" anchor="t" anchorCtr="0">
          <a:noAutofit/>
        </a:bodyPr>
        <a:lstStyle/>
        <a:p>
          <a:pPr marL="0" lvl="0" indent="0" algn="l" defTabSz="977900">
            <a:lnSpc>
              <a:spcPct val="90000"/>
            </a:lnSpc>
            <a:spcBef>
              <a:spcPct val="0"/>
            </a:spcBef>
            <a:spcAft>
              <a:spcPct val="35000"/>
            </a:spcAft>
            <a:buNone/>
          </a:pPr>
          <a:r>
            <a:rPr lang="en-IN" sz="2200" b="0" i="0" kern="1200" dirty="0"/>
            <a:t>Object Recognition</a:t>
          </a:r>
          <a:endParaRPr lang="en-US" sz="2200" kern="1200" dirty="0"/>
        </a:p>
      </dsp:txBody>
      <dsp:txXfrm>
        <a:off x="4439544" y="1363403"/>
        <a:ext cx="2016281" cy="1693676"/>
      </dsp:txXfrm>
    </dsp:sp>
    <dsp:sp modelId="{8305C1FA-C04F-4801-BF8E-B5B815B46054}">
      <dsp:nvSpPr>
        <dsp:cNvPr id="0" name=""/>
        <dsp:cNvSpPr/>
      </dsp:nvSpPr>
      <dsp:spPr>
        <a:xfrm>
          <a:off x="5024265" y="573020"/>
          <a:ext cx="846838" cy="846838"/>
        </a:xfrm>
        <a:prstGeom prst="ellipse">
          <a:avLst/>
        </a:prstGeom>
        <a:gradFill rotWithShape="0">
          <a:gsLst>
            <a:gs pos="0">
              <a:schemeClr val="accent4">
                <a:hueOff val="1181672"/>
                <a:satOff val="428"/>
                <a:lumOff val="-3486"/>
                <a:alphaOff val="0"/>
                <a:tint val="98000"/>
                <a:lumMod val="114000"/>
              </a:schemeClr>
            </a:gs>
            <a:gs pos="100000">
              <a:schemeClr val="accent4">
                <a:hueOff val="1181672"/>
                <a:satOff val="428"/>
                <a:lumOff val="-3486"/>
                <a:alphaOff val="0"/>
                <a:shade val="90000"/>
                <a:lumMod val="84000"/>
              </a:schemeClr>
            </a:gs>
          </a:gsLst>
          <a:lin ang="5400000" scaled="0"/>
        </a:gradFill>
        <a:ln w="9525" cap="rnd" cmpd="sng" algn="ctr">
          <a:solidFill>
            <a:schemeClr val="accent4">
              <a:hueOff val="1181672"/>
              <a:satOff val="428"/>
              <a:lumOff val="-3486"/>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66023" tIns="12700" rIns="66023" bIns="12700" numCol="1" spcCol="1270" anchor="ctr" anchorCtr="0">
          <a:noAutofit/>
        </a:bodyPr>
        <a:lstStyle/>
        <a:p>
          <a:pPr marL="0" lvl="0" indent="0" algn="ctr" defTabSz="1778000">
            <a:lnSpc>
              <a:spcPct val="90000"/>
            </a:lnSpc>
            <a:spcBef>
              <a:spcPct val="0"/>
            </a:spcBef>
            <a:spcAft>
              <a:spcPct val="35000"/>
            </a:spcAft>
            <a:buNone/>
          </a:pPr>
          <a:r>
            <a:rPr lang="en-US" sz="4000" kern="1200"/>
            <a:t>3</a:t>
          </a:r>
        </a:p>
      </dsp:txBody>
      <dsp:txXfrm>
        <a:off x="5148282" y="697037"/>
        <a:ext cx="598804" cy="598804"/>
      </dsp:txXfrm>
    </dsp:sp>
    <dsp:sp modelId="{B8AE55F4-4A97-412B-A56C-F77FBEBA06BC}">
      <dsp:nvSpPr>
        <dsp:cNvPr id="0" name=""/>
        <dsp:cNvSpPr/>
      </dsp:nvSpPr>
      <dsp:spPr>
        <a:xfrm>
          <a:off x="4439544" y="3113463"/>
          <a:ext cx="2016281" cy="72"/>
        </a:xfrm>
        <a:prstGeom prst="rect">
          <a:avLst/>
        </a:prstGeom>
        <a:gradFill rotWithShape="0">
          <a:gsLst>
            <a:gs pos="0">
              <a:schemeClr val="accent4">
                <a:hueOff val="1477090"/>
                <a:satOff val="534"/>
                <a:lumOff val="-4357"/>
                <a:alphaOff val="0"/>
                <a:tint val="98000"/>
                <a:lumMod val="114000"/>
              </a:schemeClr>
            </a:gs>
            <a:gs pos="100000">
              <a:schemeClr val="accent4">
                <a:hueOff val="1477090"/>
                <a:satOff val="534"/>
                <a:lumOff val="-4357"/>
                <a:alphaOff val="0"/>
                <a:shade val="90000"/>
                <a:lumMod val="84000"/>
              </a:schemeClr>
            </a:gs>
          </a:gsLst>
          <a:lin ang="5400000" scaled="0"/>
        </a:gradFill>
        <a:ln w="9525" cap="rnd" cmpd="sng" algn="ctr">
          <a:solidFill>
            <a:schemeClr val="accent4">
              <a:hueOff val="1477090"/>
              <a:satOff val="534"/>
              <a:lumOff val="-4357"/>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02D06541-BE4B-4B16-9AA5-13CFDD7D0DCA}">
      <dsp:nvSpPr>
        <dsp:cNvPr id="0" name=""/>
        <dsp:cNvSpPr/>
      </dsp:nvSpPr>
      <dsp:spPr>
        <a:xfrm>
          <a:off x="6657454" y="290741"/>
          <a:ext cx="2016281" cy="2822794"/>
        </a:xfrm>
        <a:prstGeom prst="rect">
          <a:avLst/>
        </a:prstGeom>
        <a:solidFill>
          <a:schemeClr val="accent4">
            <a:tint val="40000"/>
            <a:alpha val="90000"/>
            <a:hueOff val="2352806"/>
            <a:satOff val="-3001"/>
            <a:lumOff val="-1171"/>
            <a:alphaOff val="0"/>
          </a:schemeClr>
        </a:solidFill>
        <a:ln w="9525" cap="rnd" cmpd="sng" algn="ctr">
          <a:solidFill>
            <a:schemeClr val="accent4">
              <a:tint val="40000"/>
              <a:alpha val="90000"/>
              <a:hueOff val="2352806"/>
              <a:satOff val="-3001"/>
              <a:lumOff val="-1171"/>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57197" tIns="330200" rIns="157197" bIns="330200" numCol="1" spcCol="1270" anchor="t" anchorCtr="0">
          <a:noAutofit/>
        </a:bodyPr>
        <a:lstStyle/>
        <a:p>
          <a:pPr marL="0" lvl="0" indent="0" algn="l" defTabSz="977900">
            <a:lnSpc>
              <a:spcPct val="90000"/>
            </a:lnSpc>
            <a:spcBef>
              <a:spcPct val="0"/>
            </a:spcBef>
            <a:spcAft>
              <a:spcPct val="35000"/>
            </a:spcAft>
            <a:buNone/>
          </a:pPr>
          <a:r>
            <a:rPr lang="en-US" sz="2200" kern="1200" dirty="0"/>
            <a:t>Object Name Spell-Out</a:t>
          </a:r>
        </a:p>
      </dsp:txBody>
      <dsp:txXfrm>
        <a:off x="6657454" y="1363403"/>
        <a:ext cx="2016281" cy="1693676"/>
      </dsp:txXfrm>
    </dsp:sp>
    <dsp:sp modelId="{7CDF3FA1-1F4B-4E90-A876-96815A656D82}">
      <dsp:nvSpPr>
        <dsp:cNvPr id="0" name=""/>
        <dsp:cNvSpPr/>
      </dsp:nvSpPr>
      <dsp:spPr>
        <a:xfrm>
          <a:off x="7242175" y="573020"/>
          <a:ext cx="846838" cy="846838"/>
        </a:xfrm>
        <a:prstGeom prst="ellipse">
          <a:avLst/>
        </a:prstGeom>
        <a:gradFill rotWithShape="0">
          <a:gsLst>
            <a:gs pos="0">
              <a:schemeClr val="accent4">
                <a:hueOff val="1772507"/>
                <a:satOff val="641"/>
                <a:lumOff val="-5229"/>
                <a:alphaOff val="0"/>
                <a:tint val="98000"/>
                <a:lumMod val="114000"/>
              </a:schemeClr>
            </a:gs>
            <a:gs pos="100000">
              <a:schemeClr val="accent4">
                <a:hueOff val="1772507"/>
                <a:satOff val="641"/>
                <a:lumOff val="-5229"/>
                <a:alphaOff val="0"/>
                <a:shade val="90000"/>
                <a:lumMod val="84000"/>
              </a:schemeClr>
            </a:gs>
          </a:gsLst>
          <a:lin ang="5400000" scaled="0"/>
        </a:gradFill>
        <a:ln w="9525" cap="rnd" cmpd="sng" algn="ctr">
          <a:solidFill>
            <a:schemeClr val="accent4">
              <a:hueOff val="1772507"/>
              <a:satOff val="641"/>
              <a:lumOff val="-5229"/>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66023" tIns="12700" rIns="66023" bIns="12700" numCol="1" spcCol="1270" anchor="ctr" anchorCtr="0">
          <a:noAutofit/>
        </a:bodyPr>
        <a:lstStyle/>
        <a:p>
          <a:pPr marL="0" lvl="0" indent="0" algn="ctr" defTabSz="1778000">
            <a:lnSpc>
              <a:spcPct val="90000"/>
            </a:lnSpc>
            <a:spcBef>
              <a:spcPct val="0"/>
            </a:spcBef>
            <a:spcAft>
              <a:spcPct val="35000"/>
            </a:spcAft>
            <a:buNone/>
          </a:pPr>
          <a:r>
            <a:rPr lang="en-IN" sz="4000" kern="1200"/>
            <a:t>4</a:t>
          </a:r>
        </a:p>
      </dsp:txBody>
      <dsp:txXfrm>
        <a:off x="7366192" y="697037"/>
        <a:ext cx="598804" cy="598804"/>
      </dsp:txXfrm>
    </dsp:sp>
    <dsp:sp modelId="{CAE4251A-503B-4C33-B79A-07FCA1015207}">
      <dsp:nvSpPr>
        <dsp:cNvPr id="0" name=""/>
        <dsp:cNvSpPr/>
      </dsp:nvSpPr>
      <dsp:spPr>
        <a:xfrm>
          <a:off x="6657454" y="3113463"/>
          <a:ext cx="2016281" cy="72"/>
        </a:xfrm>
        <a:prstGeom prst="rect">
          <a:avLst/>
        </a:prstGeom>
        <a:gradFill rotWithShape="0">
          <a:gsLst>
            <a:gs pos="0">
              <a:schemeClr val="accent4">
                <a:hueOff val="2067925"/>
                <a:satOff val="748"/>
                <a:lumOff val="-6100"/>
                <a:alphaOff val="0"/>
                <a:tint val="98000"/>
                <a:lumMod val="114000"/>
              </a:schemeClr>
            </a:gs>
            <a:gs pos="100000">
              <a:schemeClr val="accent4">
                <a:hueOff val="2067925"/>
                <a:satOff val="748"/>
                <a:lumOff val="-6100"/>
                <a:alphaOff val="0"/>
                <a:shade val="90000"/>
                <a:lumMod val="84000"/>
              </a:schemeClr>
            </a:gs>
          </a:gsLst>
          <a:lin ang="5400000" scaled="0"/>
        </a:gradFill>
        <a:ln w="9525" cap="rnd" cmpd="sng" algn="ctr">
          <a:solidFill>
            <a:schemeClr val="accent4">
              <a:hueOff val="2067925"/>
              <a:satOff val="748"/>
              <a:lumOff val="-6100"/>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A42454DB-3998-4CE6-8960-A6890F9ED8FC}">
      <dsp:nvSpPr>
        <dsp:cNvPr id="0" name=""/>
        <dsp:cNvSpPr/>
      </dsp:nvSpPr>
      <dsp:spPr>
        <a:xfrm>
          <a:off x="8875364" y="290741"/>
          <a:ext cx="2016281" cy="2822794"/>
        </a:xfrm>
        <a:prstGeom prst="rect">
          <a:avLst/>
        </a:prstGeom>
        <a:solidFill>
          <a:schemeClr val="accent4">
            <a:tint val="40000"/>
            <a:alpha val="90000"/>
            <a:hueOff val="3137075"/>
            <a:satOff val="-4001"/>
            <a:lumOff val="-1561"/>
            <a:alphaOff val="0"/>
          </a:schemeClr>
        </a:solidFill>
        <a:ln w="9525" cap="rnd" cmpd="sng" algn="ctr">
          <a:solidFill>
            <a:schemeClr val="accent4">
              <a:tint val="40000"/>
              <a:alpha val="90000"/>
              <a:hueOff val="3137075"/>
              <a:satOff val="-4001"/>
              <a:lumOff val="-1561"/>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57197" tIns="330200" rIns="157197" bIns="330200" numCol="1" spcCol="1270" anchor="t" anchorCtr="0">
          <a:noAutofit/>
        </a:bodyPr>
        <a:lstStyle/>
        <a:p>
          <a:pPr marL="0" lvl="0" indent="0" algn="l" defTabSz="977900">
            <a:lnSpc>
              <a:spcPct val="90000"/>
            </a:lnSpc>
            <a:spcBef>
              <a:spcPct val="0"/>
            </a:spcBef>
            <a:spcAft>
              <a:spcPct val="35000"/>
            </a:spcAft>
            <a:buNone/>
          </a:pPr>
          <a:r>
            <a:rPr lang="en-IN" sz="2200" b="0" i="0" kern="1200"/>
            <a:t>Personal Assistant</a:t>
          </a:r>
          <a:endParaRPr lang="en-US" sz="2200" kern="1200"/>
        </a:p>
      </dsp:txBody>
      <dsp:txXfrm>
        <a:off x="8875364" y="1363403"/>
        <a:ext cx="2016281" cy="1693676"/>
      </dsp:txXfrm>
    </dsp:sp>
    <dsp:sp modelId="{FE592F72-CD7A-4B72-AEA4-0B527EADF62D}">
      <dsp:nvSpPr>
        <dsp:cNvPr id="0" name=""/>
        <dsp:cNvSpPr/>
      </dsp:nvSpPr>
      <dsp:spPr>
        <a:xfrm>
          <a:off x="9460085" y="573020"/>
          <a:ext cx="846838" cy="846838"/>
        </a:xfrm>
        <a:prstGeom prst="ellipse">
          <a:avLst/>
        </a:prstGeom>
        <a:gradFill rotWithShape="0">
          <a:gsLst>
            <a:gs pos="0">
              <a:schemeClr val="accent4">
                <a:hueOff val="2363343"/>
                <a:satOff val="855"/>
                <a:lumOff val="-6972"/>
                <a:alphaOff val="0"/>
                <a:tint val="98000"/>
                <a:lumMod val="114000"/>
              </a:schemeClr>
            </a:gs>
            <a:gs pos="100000">
              <a:schemeClr val="accent4">
                <a:hueOff val="2363343"/>
                <a:satOff val="855"/>
                <a:lumOff val="-6972"/>
                <a:alphaOff val="0"/>
                <a:shade val="90000"/>
                <a:lumMod val="84000"/>
              </a:schemeClr>
            </a:gs>
          </a:gsLst>
          <a:lin ang="5400000" scaled="0"/>
        </a:gradFill>
        <a:ln w="9525" cap="rnd" cmpd="sng" algn="ctr">
          <a:solidFill>
            <a:schemeClr val="accent4">
              <a:hueOff val="2363343"/>
              <a:satOff val="855"/>
              <a:lumOff val="-6972"/>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66023" tIns="12700" rIns="66023" bIns="12700" numCol="1" spcCol="1270" anchor="ctr" anchorCtr="0">
          <a:noAutofit/>
        </a:bodyPr>
        <a:lstStyle/>
        <a:p>
          <a:pPr marL="0" lvl="0" indent="0" algn="ctr" defTabSz="1778000">
            <a:lnSpc>
              <a:spcPct val="90000"/>
            </a:lnSpc>
            <a:spcBef>
              <a:spcPct val="0"/>
            </a:spcBef>
            <a:spcAft>
              <a:spcPct val="35000"/>
            </a:spcAft>
            <a:buNone/>
          </a:pPr>
          <a:r>
            <a:rPr lang="en-US" sz="4000" kern="1200"/>
            <a:t>5</a:t>
          </a:r>
        </a:p>
      </dsp:txBody>
      <dsp:txXfrm>
        <a:off x="9584102" y="697037"/>
        <a:ext cx="598804" cy="598804"/>
      </dsp:txXfrm>
    </dsp:sp>
    <dsp:sp modelId="{2679FA73-133E-4397-92B0-022EA2EF5379}">
      <dsp:nvSpPr>
        <dsp:cNvPr id="0" name=""/>
        <dsp:cNvSpPr/>
      </dsp:nvSpPr>
      <dsp:spPr>
        <a:xfrm>
          <a:off x="8875364" y="3113463"/>
          <a:ext cx="2016281" cy="72"/>
        </a:xfrm>
        <a:prstGeom prst="rect">
          <a:avLst/>
        </a:prstGeom>
        <a:gradFill rotWithShape="0">
          <a:gsLst>
            <a:gs pos="0">
              <a:schemeClr val="accent4">
                <a:hueOff val="2658761"/>
                <a:satOff val="962"/>
                <a:lumOff val="-7843"/>
                <a:alphaOff val="0"/>
                <a:tint val="98000"/>
                <a:lumMod val="114000"/>
              </a:schemeClr>
            </a:gs>
            <a:gs pos="100000">
              <a:schemeClr val="accent4">
                <a:hueOff val="2658761"/>
                <a:satOff val="962"/>
                <a:lumOff val="-7843"/>
                <a:alphaOff val="0"/>
                <a:shade val="90000"/>
                <a:lumMod val="84000"/>
              </a:schemeClr>
            </a:gs>
          </a:gsLst>
          <a:lin ang="5400000" scaled="0"/>
        </a:gradFill>
        <a:ln w="9525" cap="rnd" cmpd="sng" algn="ctr">
          <a:solidFill>
            <a:schemeClr val="accent4">
              <a:hueOff val="2658761"/>
              <a:satOff val="962"/>
              <a:lumOff val="-7843"/>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3/23/2018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3/23/2018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3/23/2018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3/23/2018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3/23/2018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3/23/2018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firebase.google.com/docs" TargetMode="External"/><Relationship Id="rId2" Type="http://schemas.openxmlformats.org/officeDocument/2006/relationships/hyperlink" Target="https://developer.android.com/" TargetMode="External"/><Relationship Id="rId1" Type="http://schemas.openxmlformats.org/officeDocument/2006/relationships/slideLayout" Target="../slideLayouts/slideLayout2.xml"/><Relationship Id="rId4" Type="http://schemas.openxmlformats.org/officeDocument/2006/relationships/hyperlink" Target="https://cloud.google.com/vision/docs"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FD92E-7202-48EA-8199-49DADA9F094A}"/>
              </a:ext>
            </a:extLst>
          </p:cNvPr>
          <p:cNvSpPr>
            <a:spLocks noGrp="1"/>
          </p:cNvSpPr>
          <p:nvPr>
            <p:ph type="ctrTitle"/>
          </p:nvPr>
        </p:nvSpPr>
        <p:spPr>
          <a:xfrm>
            <a:off x="1154955" y="855406"/>
            <a:ext cx="8825658" cy="2330247"/>
          </a:xfrm>
        </p:spPr>
        <p:txBody>
          <a:bodyPr/>
          <a:lstStyle/>
          <a:p>
            <a:r>
              <a:rPr lang="en-IN" sz="5500" dirty="0"/>
              <a:t>Visual Amigo</a:t>
            </a:r>
            <a:br>
              <a:rPr lang="en-IN" dirty="0"/>
            </a:br>
            <a:r>
              <a:rPr lang="en-IN" sz="2400" dirty="0"/>
              <a:t>Team Guide: Mrs. V. BABY</a:t>
            </a:r>
          </a:p>
        </p:txBody>
      </p:sp>
      <p:sp>
        <p:nvSpPr>
          <p:cNvPr id="3" name="Subtitle 2">
            <a:extLst>
              <a:ext uri="{FF2B5EF4-FFF2-40B4-BE49-F238E27FC236}">
                <a16:creationId xmlns:a16="http://schemas.microsoft.com/office/drawing/2014/main" id="{6DA29DDD-8990-43F2-87CC-CE3D672D8660}"/>
              </a:ext>
            </a:extLst>
          </p:cNvPr>
          <p:cNvSpPr>
            <a:spLocks noGrp="1"/>
          </p:cNvSpPr>
          <p:nvPr>
            <p:ph type="subTitle" idx="1"/>
          </p:nvPr>
        </p:nvSpPr>
        <p:spPr>
          <a:xfrm>
            <a:off x="1154955" y="3185653"/>
            <a:ext cx="8825658" cy="2816941"/>
          </a:xfrm>
        </p:spPr>
        <p:txBody>
          <a:bodyPr>
            <a:normAutofit/>
          </a:bodyPr>
          <a:lstStyle/>
          <a:p>
            <a:r>
              <a:rPr lang="en-IN" dirty="0"/>
              <a:t>Team Members:</a:t>
            </a:r>
          </a:p>
          <a:p>
            <a:r>
              <a:rPr lang="en-IN" dirty="0"/>
              <a:t>S. Naga SAI TEJA</a:t>
            </a:r>
          </a:p>
          <a:p>
            <a:r>
              <a:rPr lang="en-IN" dirty="0"/>
              <a:t>CH. AJAY VARMA</a:t>
            </a:r>
          </a:p>
          <a:p>
            <a:r>
              <a:rPr lang="en-IN" dirty="0"/>
              <a:t>K. ANIL KUMAR</a:t>
            </a:r>
          </a:p>
          <a:p>
            <a:r>
              <a:rPr lang="en-IN" dirty="0"/>
              <a:t>P. Raj Kishore</a:t>
            </a:r>
          </a:p>
          <a:p>
            <a:r>
              <a:rPr lang="en-IN" dirty="0"/>
              <a:t>S. SANDEEP</a:t>
            </a:r>
          </a:p>
          <a:p>
            <a:endParaRPr lang="en-IN" dirty="0"/>
          </a:p>
          <a:p>
            <a:endParaRPr lang="en-IN" dirty="0"/>
          </a:p>
        </p:txBody>
      </p:sp>
    </p:spTree>
    <p:extLst>
      <p:ext uri="{BB962C8B-B14F-4D97-AF65-F5344CB8AC3E}">
        <p14:creationId xmlns:p14="http://schemas.microsoft.com/office/powerpoint/2010/main" val="3323103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52BEFF1-896C-45B1-B02C-96A6A1BC38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0BA768A8-4FED-4ED8-9E46-6BE72188ECD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4" name="Freeform: Shape 13">
            <a:extLst>
              <a:ext uri="{FF2B5EF4-FFF2-40B4-BE49-F238E27FC236}">
                <a16:creationId xmlns:a16="http://schemas.microsoft.com/office/drawing/2014/main" id="{8598F259-6F54-47A3-8D13-1603D786A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870FDF-B86C-489E-AEF2-2D6EA48BE917}"/>
              </a:ext>
            </a:extLst>
          </p:cNvPr>
          <p:cNvSpPr>
            <a:spLocks noGrp="1"/>
          </p:cNvSpPr>
          <p:nvPr>
            <p:ph type="title"/>
          </p:nvPr>
        </p:nvSpPr>
        <p:spPr>
          <a:xfrm>
            <a:off x="517359" y="2407099"/>
            <a:ext cx="3618362" cy="3709642"/>
          </a:xfrm>
        </p:spPr>
        <p:txBody>
          <a:bodyPr>
            <a:normAutofit/>
          </a:bodyPr>
          <a:lstStyle/>
          <a:p>
            <a:pPr algn="r"/>
            <a:r>
              <a:rPr lang="en-IN" dirty="0">
                <a:solidFill>
                  <a:srgbClr val="FFFFFF"/>
                </a:solidFill>
              </a:rPr>
              <a:t>USECASE DIAGRAM</a:t>
            </a:r>
            <a:endParaRPr lang="en-IN" dirty="0">
              <a:solidFill>
                <a:schemeClr val="accent6">
                  <a:lumMod val="20000"/>
                  <a:lumOff val="80000"/>
                </a:schemeClr>
              </a:solidFill>
            </a:endParaRPr>
          </a:p>
        </p:txBody>
      </p:sp>
      <p:pic>
        <p:nvPicPr>
          <p:cNvPr id="5" name="Content Placeholder 4">
            <a:extLst>
              <a:ext uri="{FF2B5EF4-FFF2-40B4-BE49-F238E27FC236}">
                <a16:creationId xmlns:a16="http://schemas.microsoft.com/office/drawing/2014/main" id="{C023E6E8-5283-4150-A81A-6E104C7D10A0}"/>
              </a:ext>
            </a:extLst>
          </p:cNvPr>
          <p:cNvPicPr>
            <a:picLocks noGrp="1" noChangeAspect="1"/>
          </p:cNvPicPr>
          <p:nvPr>
            <p:ph idx="1"/>
          </p:nvPr>
        </p:nvPicPr>
        <p:blipFill>
          <a:blip r:embed="rId3"/>
          <a:stretch>
            <a:fillRect/>
          </a:stretch>
        </p:blipFill>
        <p:spPr>
          <a:xfrm>
            <a:off x="5203825" y="0"/>
            <a:ext cx="6994754" cy="6857999"/>
          </a:xfrm>
        </p:spPr>
      </p:pic>
    </p:spTree>
    <p:extLst>
      <p:ext uri="{BB962C8B-B14F-4D97-AF65-F5344CB8AC3E}">
        <p14:creationId xmlns:p14="http://schemas.microsoft.com/office/powerpoint/2010/main" val="1615887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52BEFF1-896C-45B1-B02C-96A6A1BC38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0BA768A8-4FED-4ED8-9E46-6BE72188ECD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4" name="Freeform: Shape 13">
            <a:extLst>
              <a:ext uri="{FF2B5EF4-FFF2-40B4-BE49-F238E27FC236}">
                <a16:creationId xmlns:a16="http://schemas.microsoft.com/office/drawing/2014/main" id="{8598F259-6F54-47A3-8D13-1603D786A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870FDF-B86C-489E-AEF2-2D6EA48BE917}"/>
              </a:ext>
            </a:extLst>
          </p:cNvPr>
          <p:cNvSpPr>
            <a:spLocks noGrp="1"/>
          </p:cNvSpPr>
          <p:nvPr>
            <p:ph type="title"/>
          </p:nvPr>
        </p:nvSpPr>
        <p:spPr>
          <a:xfrm>
            <a:off x="517359" y="2407099"/>
            <a:ext cx="3914082" cy="3709642"/>
          </a:xfrm>
        </p:spPr>
        <p:txBody>
          <a:bodyPr>
            <a:normAutofit/>
          </a:bodyPr>
          <a:lstStyle/>
          <a:p>
            <a:pPr algn="r"/>
            <a:r>
              <a:rPr lang="en-IN" dirty="0">
                <a:solidFill>
                  <a:srgbClr val="FFFFFF"/>
                </a:solidFill>
              </a:rPr>
              <a:t>CLASS DIAGRAM</a:t>
            </a:r>
            <a:endParaRPr lang="en-IN" dirty="0">
              <a:solidFill>
                <a:schemeClr val="accent6">
                  <a:lumMod val="20000"/>
                  <a:lumOff val="80000"/>
                </a:schemeClr>
              </a:solidFill>
            </a:endParaRPr>
          </a:p>
        </p:txBody>
      </p:sp>
      <p:pic>
        <p:nvPicPr>
          <p:cNvPr id="5" name="Content Placeholder 4" descr="A screenshot of a map&#10;&#10;Description generated with very high confidence">
            <a:extLst>
              <a:ext uri="{FF2B5EF4-FFF2-40B4-BE49-F238E27FC236}">
                <a16:creationId xmlns:a16="http://schemas.microsoft.com/office/drawing/2014/main" id="{B55A2653-6B53-4744-8748-C9895813D778}"/>
              </a:ext>
            </a:extLst>
          </p:cNvPr>
          <p:cNvPicPr>
            <a:picLocks noGrp="1" noChangeAspect="1"/>
          </p:cNvPicPr>
          <p:nvPr>
            <p:ph idx="1"/>
          </p:nvPr>
        </p:nvPicPr>
        <p:blipFill>
          <a:blip r:embed="rId3"/>
          <a:stretch>
            <a:fillRect/>
          </a:stretch>
        </p:blipFill>
        <p:spPr>
          <a:xfrm>
            <a:off x="4972288" y="1"/>
            <a:ext cx="7219712" cy="6858000"/>
          </a:xfrm>
        </p:spPr>
      </p:pic>
    </p:spTree>
    <p:extLst>
      <p:ext uri="{BB962C8B-B14F-4D97-AF65-F5344CB8AC3E}">
        <p14:creationId xmlns:p14="http://schemas.microsoft.com/office/powerpoint/2010/main" val="4171568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52BEFF1-896C-45B1-B02C-96A6A1BC38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0BA768A8-4FED-4ED8-9E46-6BE72188ECD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4" name="Freeform: Shape 13">
            <a:extLst>
              <a:ext uri="{FF2B5EF4-FFF2-40B4-BE49-F238E27FC236}">
                <a16:creationId xmlns:a16="http://schemas.microsoft.com/office/drawing/2014/main" id="{8598F259-6F54-47A3-8D13-1603D786A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870FDF-B86C-489E-AEF2-2D6EA48BE917}"/>
              </a:ext>
            </a:extLst>
          </p:cNvPr>
          <p:cNvSpPr>
            <a:spLocks noGrp="1"/>
          </p:cNvSpPr>
          <p:nvPr>
            <p:ph type="title"/>
          </p:nvPr>
        </p:nvSpPr>
        <p:spPr>
          <a:xfrm>
            <a:off x="517358" y="1645920"/>
            <a:ext cx="4127279" cy="4470821"/>
          </a:xfrm>
        </p:spPr>
        <p:txBody>
          <a:bodyPr>
            <a:normAutofit/>
          </a:bodyPr>
          <a:lstStyle/>
          <a:p>
            <a:pPr algn="r"/>
            <a:r>
              <a:rPr lang="en-IN" dirty="0">
                <a:solidFill>
                  <a:srgbClr val="FFFFFF"/>
                </a:solidFill>
              </a:rPr>
              <a:t>SEQUENCE DIAGRAM</a:t>
            </a:r>
            <a:endParaRPr lang="en-IN" dirty="0">
              <a:solidFill>
                <a:schemeClr val="accent6">
                  <a:lumMod val="20000"/>
                  <a:lumOff val="80000"/>
                </a:schemeClr>
              </a:solidFill>
            </a:endParaRPr>
          </a:p>
        </p:txBody>
      </p:sp>
      <p:pic>
        <p:nvPicPr>
          <p:cNvPr id="5" name="Content Placeholder 4" descr="A close up of a map&#10;&#10;Description generated with very high confidence">
            <a:extLst>
              <a:ext uri="{FF2B5EF4-FFF2-40B4-BE49-F238E27FC236}">
                <a16:creationId xmlns:a16="http://schemas.microsoft.com/office/drawing/2014/main" id="{C30F4A89-920E-49DE-A2BF-D6B4043769A0}"/>
              </a:ext>
            </a:extLst>
          </p:cNvPr>
          <p:cNvPicPr>
            <a:picLocks noGrp="1" noChangeAspect="1"/>
          </p:cNvPicPr>
          <p:nvPr>
            <p:ph idx="1"/>
          </p:nvPr>
        </p:nvPicPr>
        <p:blipFill>
          <a:blip r:embed="rId3"/>
          <a:stretch>
            <a:fillRect/>
          </a:stretch>
        </p:blipFill>
        <p:spPr>
          <a:xfrm>
            <a:off x="4945162" y="-3"/>
            <a:ext cx="7246837" cy="6857999"/>
          </a:xfrm>
        </p:spPr>
      </p:pic>
    </p:spTree>
    <p:extLst>
      <p:ext uri="{BB962C8B-B14F-4D97-AF65-F5344CB8AC3E}">
        <p14:creationId xmlns:p14="http://schemas.microsoft.com/office/powerpoint/2010/main" val="3679780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52BEFF1-896C-45B1-B02C-96A6A1BC38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0BA768A8-4FED-4ED8-9E46-6BE72188ECD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4" name="Freeform: Shape 13">
            <a:extLst>
              <a:ext uri="{FF2B5EF4-FFF2-40B4-BE49-F238E27FC236}">
                <a16:creationId xmlns:a16="http://schemas.microsoft.com/office/drawing/2014/main" id="{8598F259-6F54-47A3-8D13-1603D786A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870FDF-B86C-489E-AEF2-2D6EA48BE917}"/>
              </a:ext>
            </a:extLst>
          </p:cNvPr>
          <p:cNvSpPr>
            <a:spLocks noGrp="1"/>
          </p:cNvSpPr>
          <p:nvPr>
            <p:ph type="title"/>
          </p:nvPr>
        </p:nvSpPr>
        <p:spPr>
          <a:xfrm>
            <a:off x="517358" y="1645920"/>
            <a:ext cx="4127279" cy="4470821"/>
          </a:xfrm>
        </p:spPr>
        <p:txBody>
          <a:bodyPr>
            <a:normAutofit/>
          </a:bodyPr>
          <a:lstStyle/>
          <a:p>
            <a:pPr algn="r"/>
            <a:r>
              <a:rPr lang="en-IN" dirty="0">
                <a:solidFill>
                  <a:srgbClr val="FFFFFF"/>
                </a:solidFill>
              </a:rPr>
              <a:t>ACTIVITY DIAGRAM</a:t>
            </a:r>
            <a:endParaRPr lang="en-IN" dirty="0">
              <a:solidFill>
                <a:schemeClr val="accent6">
                  <a:lumMod val="20000"/>
                  <a:lumOff val="80000"/>
                </a:schemeClr>
              </a:solidFill>
            </a:endParaRPr>
          </a:p>
        </p:txBody>
      </p:sp>
      <p:pic>
        <p:nvPicPr>
          <p:cNvPr id="7" name="Content Placeholder 6" descr="A close up of a map&#10;&#10;Description generated with very high confidence">
            <a:extLst>
              <a:ext uri="{FF2B5EF4-FFF2-40B4-BE49-F238E27FC236}">
                <a16:creationId xmlns:a16="http://schemas.microsoft.com/office/drawing/2014/main" id="{B149E8A4-C018-4E4B-AD68-645BC07CBAC6}"/>
              </a:ext>
            </a:extLst>
          </p:cNvPr>
          <p:cNvPicPr>
            <a:picLocks noGrp="1" noChangeAspect="1"/>
          </p:cNvPicPr>
          <p:nvPr>
            <p:ph idx="1"/>
          </p:nvPr>
        </p:nvPicPr>
        <p:blipFill>
          <a:blip r:embed="rId3"/>
          <a:stretch>
            <a:fillRect/>
          </a:stretch>
        </p:blipFill>
        <p:spPr>
          <a:xfrm>
            <a:off x="4990911" y="1"/>
            <a:ext cx="7201087" cy="6857998"/>
          </a:xfrm>
        </p:spPr>
      </p:pic>
    </p:spTree>
    <p:extLst>
      <p:ext uri="{BB962C8B-B14F-4D97-AF65-F5344CB8AC3E}">
        <p14:creationId xmlns:p14="http://schemas.microsoft.com/office/powerpoint/2010/main" val="2873110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F4770-EB8B-4F8C-AA16-901F34CDA2AE}"/>
              </a:ext>
            </a:extLst>
          </p:cNvPr>
          <p:cNvSpPr>
            <a:spLocks noGrp="1"/>
          </p:cNvSpPr>
          <p:nvPr>
            <p:ph type="title"/>
          </p:nvPr>
        </p:nvSpPr>
        <p:spPr>
          <a:xfrm>
            <a:off x="646111" y="452718"/>
            <a:ext cx="9404723" cy="1400530"/>
          </a:xfrm>
        </p:spPr>
        <p:txBody>
          <a:bodyPr/>
          <a:lstStyle/>
          <a:p>
            <a:r>
              <a:rPr lang="en-IN"/>
              <a:t>Implementation</a:t>
            </a:r>
            <a:endParaRPr lang="en-IN" dirty="0"/>
          </a:p>
        </p:txBody>
      </p:sp>
      <p:pic>
        <p:nvPicPr>
          <p:cNvPr id="5" name="Content Placeholder 4" descr="A screenshot of a social media post&#10;&#10;Description generated with very high confidence">
            <a:extLst>
              <a:ext uri="{FF2B5EF4-FFF2-40B4-BE49-F238E27FC236}">
                <a16:creationId xmlns:a16="http://schemas.microsoft.com/office/drawing/2014/main" id="{82349940-FD2A-4EBA-B5E0-7DBFC76A0462}"/>
              </a:ext>
            </a:extLst>
          </p:cNvPr>
          <p:cNvPicPr>
            <a:picLocks noGrp="1" noChangeAspect="1"/>
          </p:cNvPicPr>
          <p:nvPr>
            <p:ph idx="1"/>
          </p:nvPr>
        </p:nvPicPr>
        <p:blipFill>
          <a:blip r:embed="rId2"/>
          <a:stretch>
            <a:fillRect/>
          </a:stretch>
        </p:blipFill>
        <p:spPr>
          <a:xfrm>
            <a:off x="646111" y="1215190"/>
            <a:ext cx="10976393" cy="4860758"/>
          </a:xfrm>
        </p:spPr>
      </p:pic>
      <p:sp>
        <p:nvSpPr>
          <p:cNvPr id="9" name="TextBox 8">
            <a:extLst>
              <a:ext uri="{FF2B5EF4-FFF2-40B4-BE49-F238E27FC236}">
                <a16:creationId xmlns:a16="http://schemas.microsoft.com/office/drawing/2014/main" id="{F699BF98-2C71-4A2F-8E39-CE5FEFFAEB39}"/>
              </a:ext>
            </a:extLst>
          </p:cNvPr>
          <p:cNvSpPr txBox="1"/>
          <p:nvPr/>
        </p:nvSpPr>
        <p:spPr>
          <a:xfrm>
            <a:off x="3706564" y="6220616"/>
            <a:ext cx="4778872" cy="369332"/>
          </a:xfrm>
          <a:prstGeom prst="rect">
            <a:avLst/>
          </a:prstGeom>
          <a:noFill/>
        </p:spPr>
        <p:txBody>
          <a:bodyPr wrap="none" rtlCol="0">
            <a:spAutoFit/>
          </a:bodyPr>
          <a:lstStyle/>
          <a:p>
            <a:r>
              <a:rPr lang="en-IN" dirty="0"/>
              <a:t>Code Editor used to develop application</a:t>
            </a:r>
          </a:p>
        </p:txBody>
      </p:sp>
    </p:spTree>
    <p:extLst>
      <p:ext uri="{BB962C8B-B14F-4D97-AF65-F5344CB8AC3E}">
        <p14:creationId xmlns:p14="http://schemas.microsoft.com/office/powerpoint/2010/main" val="410559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id="{41B68C77-138E-4BF7-A276-BD0C78A4219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2" name="Picture 71">
            <a:extLst>
              <a:ext uri="{FF2B5EF4-FFF2-40B4-BE49-F238E27FC236}">
                <a16:creationId xmlns:a16="http://schemas.microsoft.com/office/drawing/2014/main" id="{7C268552-D473-46ED-B1B8-422042C4DEF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4" name="Oval 73">
            <a:extLst>
              <a:ext uri="{FF2B5EF4-FFF2-40B4-BE49-F238E27FC236}">
                <a16:creationId xmlns:a16="http://schemas.microsoft.com/office/drawing/2014/main" id="{4AC0CD9D-7610-4620-93B4-798CCD9AB5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6" name="Picture 75">
            <a:extLst>
              <a:ext uri="{FF2B5EF4-FFF2-40B4-BE49-F238E27FC236}">
                <a16:creationId xmlns:a16="http://schemas.microsoft.com/office/drawing/2014/main" id="{B9238B3E-24AA-439A-B527-6C5DF6D7214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8" name="Picture 77">
            <a:extLst>
              <a:ext uri="{FF2B5EF4-FFF2-40B4-BE49-F238E27FC236}">
                <a16:creationId xmlns:a16="http://schemas.microsoft.com/office/drawing/2014/main" id="{69F01145-BEA3-4CBF-AA21-10077B948CA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0" name="Rectangle 79">
            <a:extLst>
              <a:ext uri="{FF2B5EF4-FFF2-40B4-BE49-F238E27FC236}">
                <a16:creationId xmlns:a16="http://schemas.microsoft.com/office/drawing/2014/main" id="{DE4D62F9-188E-4530-84C2-24BDEE4BEB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2" name="Rectangle 81">
            <a:extLst>
              <a:ext uri="{FF2B5EF4-FFF2-40B4-BE49-F238E27FC236}">
                <a16:creationId xmlns:a16="http://schemas.microsoft.com/office/drawing/2014/main" id="{757B325C-3E35-45CF-9D07-3BCB281F3B9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4" name="Freeform 36">
            <a:extLst>
              <a:ext uri="{FF2B5EF4-FFF2-40B4-BE49-F238E27FC236}">
                <a16:creationId xmlns:a16="http://schemas.microsoft.com/office/drawing/2014/main" id="{C24BEC42-AFF3-40D1-93A2-A27A42E1E23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86" name="Rectangle 85">
            <a:extLst>
              <a:ext uri="{FF2B5EF4-FFF2-40B4-BE49-F238E27FC236}">
                <a16:creationId xmlns:a16="http://schemas.microsoft.com/office/drawing/2014/main" id="{F98810A7-E114-447A-A7D6-69B27CFB56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88" name="Freeform: Shape 87">
            <a:extLst>
              <a:ext uri="{FF2B5EF4-FFF2-40B4-BE49-F238E27FC236}">
                <a16:creationId xmlns:a16="http://schemas.microsoft.com/office/drawing/2014/main" id="{608F427C-1EC9-4280-9367-F2B3AA063E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4" descr="A screenshot of a cell phone&#10;&#10;Description generated with very high confidence">
            <a:extLst>
              <a:ext uri="{FF2B5EF4-FFF2-40B4-BE49-F238E27FC236}">
                <a16:creationId xmlns:a16="http://schemas.microsoft.com/office/drawing/2014/main" id="{E1714E12-D5B1-44DF-B551-68EF57A0734B}"/>
              </a:ext>
            </a:extLst>
          </p:cNvPr>
          <p:cNvPicPr>
            <a:picLocks noChangeAspect="1"/>
          </p:cNvPicPr>
          <p:nvPr/>
        </p:nvPicPr>
        <p:blipFill>
          <a:blip r:embed="rId6"/>
          <a:stretch>
            <a:fillRect/>
          </a:stretch>
        </p:blipFill>
        <p:spPr>
          <a:xfrm>
            <a:off x="2214834" y="647698"/>
            <a:ext cx="3128702" cy="5562139"/>
          </a:xfrm>
          <a:prstGeom prst="rect">
            <a:avLst/>
          </a:prstGeom>
          <a:effectLst/>
        </p:spPr>
      </p:pic>
      <p:sp>
        <p:nvSpPr>
          <p:cNvPr id="2" name="Title 1">
            <a:extLst>
              <a:ext uri="{FF2B5EF4-FFF2-40B4-BE49-F238E27FC236}">
                <a16:creationId xmlns:a16="http://schemas.microsoft.com/office/drawing/2014/main" id="{A15EB94E-2AA5-4C70-BE01-B6B3C6350133}"/>
              </a:ext>
            </a:extLst>
          </p:cNvPr>
          <p:cNvSpPr>
            <a:spLocks noGrp="1"/>
          </p:cNvSpPr>
          <p:nvPr>
            <p:ph type="title"/>
          </p:nvPr>
        </p:nvSpPr>
        <p:spPr>
          <a:xfrm>
            <a:off x="8191925" y="1325881"/>
            <a:ext cx="3352375" cy="665152"/>
          </a:xfrm>
        </p:spPr>
        <p:txBody>
          <a:bodyPr vert="horz" lIns="91440" tIns="45720" rIns="91440" bIns="45720" rtlCol="0" anchor="b">
            <a:noAutofit/>
          </a:bodyPr>
          <a:lstStyle/>
          <a:p>
            <a:r>
              <a:rPr lang="en-US" sz="3800" b="0" i="0" kern="1200" dirty="0">
                <a:solidFill>
                  <a:srgbClr val="EBEBEB"/>
                </a:solidFill>
                <a:latin typeface="Times New Roman" panose="02020603050405020304" pitchFamily="18" charset="0"/>
                <a:cs typeface="Times New Roman" panose="02020603050405020304" pitchFamily="18" charset="0"/>
              </a:rPr>
              <a:t>Implementation</a:t>
            </a:r>
          </a:p>
        </p:txBody>
      </p:sp>
      <p:sp>
        <p:nvSpPr>
          <p:cNvPr id="10" name="Content Placeholder 9">
            <a:extLst>
              <a:ext uri="{FF2B5EF4-FFF2-40B4-BE49-F238E27FC236}">
                <a16:creationId xmlns:a16="http://schemas.microsoft.com/office/drawing/2014/main" id="{547628F7-71E1-47FF-AB50-74B7CF5E75C1}"/>
              </a:ext>
            </a:extLst>
          </p:cNvPr>
          <p:cNvSpPr>
            <a:spLocks noGrp="1"/>
          </p:cNvSpPr>
          <p:nvPr>
            <p:ph idx="1"/>
          </p:nvPr>
        </p:nvSpPr>
        <p:spPr>
          <a:xfrm>
            <a:off x="8218190" y="3373215"/>
            <a:ext cx="3352375" cy="593271"/>
          </a:xfrm>
        </p:spPr>
        <p:txBody>
          <a:bodyPr vert="horz" lIns="91440" tIns="45720" rIns="91440" bIns="45720" rtlCol="0" anchor="t">
            <a:normAutofit/>
          </a:bodyPr>
          <a:lstStyle/>
          <a:p>
            <a:pPr marL="0" indent="0">
              <a:buNone/>
            </a:pPr>
            <a:r>
              <a:rPr lang="en-US" cap="all" dirty="0">
                <a:solidFill>
                  <a:schemeClr val="bg1"/>
                </a:solidFill>
                <a:latin typeface="Times New Roman" panose="02020603050405020304" pitchFamily="18" charset="0"/>
                <a:cs typeface="Times New Roman" panose="02020603050405020304" pitchFamily="18" charset="0"/>
              </a:rPr>
              <a:t>Registration</a:t>
            </a:r>
            <a:r>
              <a:rPr lang="en-US" cap="all" dirty="0">
                <a:solidFill>
                  <a:schemeClr val="tx2">
                    <a:lumMod val="40000"/>
                    <a:lumOff val="60000"/>
                  </a:schemeClr>
                </a:solidFill>
                <a:latin typeface="Times New Roman" panose="02020603050405020304" pitchFamily="18" charset="0"/>
                <a:cs typeface="Times New Roman" panose="02020603050405020304" pitchFamily="18" charset="0"/>
              </a:rPr>
              <a:t> </a:t>
            </a:r>
            <a:r>
              <a:rPr lang="en-US" cap="all" dirty="0">
                <a:solidFill>
                  <a:schemeClr val="bg1"/>
                </a:solidFill>
                <a:latin typeface="Times New Roman" panose="02020603050405020304" pitchFamily="18" charset="0"/>
                <a:cs typeface="Times New Roman" panose="02020603050405020304" pitchFamily="18" charset="0"/>
              </a:rPr>
              <a:t>Page</a:t>
            </a:r>
          </a:p>
        </p:txBody>
      </p:sp>
    </p:spTree>
    <p:extLst>
      <p:ext uri="{BB962C8B-B14F-4D97-AF65-F5344CB8AC3E}">
        <p14:creationId xmlns:p14="http://schemas.microsoft.com/office/powerpoint/2010/main" val="3654407972"/>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2" name="Picture 51">
            <a:extLst>
              <a:ext uri="{FF2B5EF4-FFF2-40B4-BE49-F238E27FC236}">
                <a16:creationId xmlns:a16="http://schemas.microsoft.com/office/drawing/2014/main" id="{41B68C77-138E-4BF7-A276-BD0C78A4219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4" name="Picture 53">
            <a:extLst>
              <a:ext uri="{FF2B5EF4-FFF2-40B4-BE49-F238E27FC236}">
                <a16:creationId xmlns:a16="http://schemas.microsoft.com/office/drawing/2014/main" id="{7C268552-D473-46ED-B1B8-422042C4DEF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6" name="Oval 55">
            <a:extLst>
              <a:ext uri="{FF2B5EF4-FFF2-40B4-BE49-F238E27FC236}">
                <a16:creationId xmlns:a16="http://schemas.microsoft.com/office/drawing/2014/main" id="{4AC0CD9D-7610-4620-93B4-798CCD9AB5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8" name="Picture 57">
            <a:extLst>
              <a:ext uri="{FF2B5EF4-FFF2-40B4-BE49-F238E27FC236}">
                <a16:creationId xmlns:a16="http://schemas.microsoft.com/office/drawing/2014/main" id="{B9238B3E-24AA-439A-B527-6C5DF6D7214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0" name="Picture 59">
            <a:extLst>
              <a:ext uri="{FF2B5EF4-FFF2-40B4-BE49-F238E27FC236}">
                <a16:creationId xmlns:a16="http://schemas.microsoft.com/office/drawing/2014/main" id="{69F01145-BEA3-4CBF-AA21-10077B948CA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2" name="Rectangle 61">
            <a:extLst>
              <a:ext uri="{FF2B5EF4-FFF2-40B4-BE49-F238E27FC236}">
                <a16:creationId xmlns:a16="http://schemas.microsoft.com/office/drawing/2014/main" id="{DE4D62F9-188E-4530-84C2-24BDEE4BEB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4" name="Rectangle 63">
            <a:extLst>
              <a:ext uri="{FF2B5EF4-FFF2-40B4-BE49-F238E27FC236}">
                <a16:creationId xmlns:a16="http://schemas.microsoft.com/office/drawing/2014/main" id="{757B325C-3E35-45CF-9D07-3BCB281F3B9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6" name="Freeform 36">
            <a:extLst>
              <a:ext uri="{FF2B5EF4-FFF2-40B4-BE49-F238E27FC236}">
                <a16:creationId xmlns:a16="http://schemas.microsoft.com/office/drawing/2014/main" id="{C24BEC42-AFF3-40D1-93A2-A27A42E1E23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68" name="Rectangle 67">
            <a:extLst>
              <a:ext uri="{FF2B5EF4-FFF2-40B4-BE49-F238E27FC236}">
                <a16:creationId xmlns:a16="http://schemas.microsoft.com/office/drawing/2014/main" id="{F98810A7-E114-447A-A7D6-69B27CFB56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70" name="Freeform: Shape 69">
            <a:extLst>
              <a:ext uri="{FF2B5EF4-FFF2-40B4-BE49-F238E27FC236}">
                <a16:creationId xmlns:a16="http://schemas.microsoft.com/office/drawing/2014/main" id="{608F427C-1EC9-4280-9367-F2B3AA063E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6" name="Content Placeholder 8" descr="A screenshot of a cell phone&#10;&#10;Description generated with very high confidence">
            <a:extLst>
              <a:ext uri="{FF2B5EF4-FFF2-40B4-BE49-F238E27FC236}">
                <a16:creationId xmlns:a16="http://schemas.microsoft.com/office/drawing/2014/main" id="{68E84C1E-A602-49E8-AB8A-C8DBD23DA624}"/>
              </a:ext>
            </a:extLst>
          </p:cNvPr>
          <p:cNvPicPr>
            <a:picLocks noGrp="1" noChangeAspect="1"/>
          </p:cNvPicPr>
          <p:nvPr>
            <p:ph idx="1"/>
          </p:nvPr>
        </p:nvPicPr>
        <p:blipFill>
          <a:blip r:embed="rId6"/>
          <a:stretch>
            <a:fillRect/>
          </a:stretch>
        </p:blipFill>
        <p:spPr>
          <a:xfrm>
            <a:off x="2214833" y="647698"/>
            <a:ext cx="3128703" cy="5562139"/>
          </a:xfrm>
          <a:prstGeom prst="rect">
            <a:avLst/>
          </a:prstGeom>
          <a:effectLst/>
        </p:spPr>
      </p:pic>
      <p:sp>
        <p:nvSpPr>
          <p:cNvPr id="2" name="Title 1">
            <a:extLst>
              <a:ext uri="{FF2B5EF4-FFF2-40B4-BE49-F238E27FC236}">
                <a16:creationId xmlns:a16="http://schemas.microsoft.com/office/drawing/2014/main" id="{32DD7BEB-F3A1-4B18-A915-03196E70613A}"/>
              </a:ext>
            </a:extLst>
          </p:cNvPr>
          <p:cNvSpPr>
            <a:spLocks noGrp="1"/>
          </p:cNvSpPr>
          <p:nvPr>
            <p:ph type="title"/>
          </p:nvPr>
        </p:nvSpPr>
        <p:spPr>
          <a:xfrm>
            <a:off x="8191925" y="1325881"/>
            <a:ext cx="3352375" cy="762000"/>
          </a:xfrm>
        </p:spPr>
        <p:txBody>
          <a:bodyPr vert="horz" lIns="91440" tIns="45720" rIns="91440" bIns="45720" rtlCol="0" anchor="b">
            <a:noAutofit/>
          </a:bodyPr>
          <a:lstStyle/>
          <a:p>
            <a:r>
              <a:rPr lang="en-US" sz="3800" b="0" i="0" kern="1200" dirty="0">
                <a:solidFill>
                  <a:srgbClr val="EBEBEB"/>
                </a:solidFill>
                <a:latin typeface="Times New Roman" panose="02020603050405020304" pitchFamily="18" charset="0"/>
                <a:cs typeface="Times New Roman" panose="02020603050405020304" pitchFamily="18" charset="0"/>
              </a:rPr>
              <a:t>Implementation</a:t>
            </a:r>
          </a:p>
        </p:txBody>
      </p:sp>
      <p:sp>
        <p:nvSpPr>
          <p:cNvPr id="10" name="TextBox 9">
            <a:extLst>
              <a:ext uri="{FF2B5EF4-FFF2-40B4-BE49-F238E27FC236}">
                <a16:creationId xmlns:a16="http://schemas.microsoft.com/office/drawing/2014/main" id="{1550824F-B1E5-4566-B421-51BA7488B4AE}"/>
              </a:ext>
            </a:extLst>
          </p:cNvPr>
          <p:cNvSpPr txBox="1"/>
          <p:nvPr/>
        </p:nvSpPr>
        <p:spPr>
          <a:xfrm>
            <a:off x="7934730" y="3488026"/>
            <a:ext cx="3866764" cy="400110"/>
          </a:xfrm>
          <a:prstGeom prst="rect">
            <a:avLst/>
          </a:prstGeom>
          <a:noFill/>
        </p:spPr>
        <p:txBody>
          <a:bodyPr wrap="none" rtlCol="0">
            <a:spAutoFit/>
          </a:bodyPr>
          <a:lstStyle/>
          <a:p>
            <a:r>
              <a:rPr lang="en-IN" sz="2000" dirty="0">
                <a:solidFill>
                  <a:schemeClr val="bg1"/>
                </a:solidFill>
                <a:latin typeface="Times New Roman" panose="02020603050405020304" pitchFamily="18" charset="0"/>
                <a:cs typeface="Times New Roman" panose="02020603050405020304" pitchFamily="18" charset="0"/>
              </a:rPr>
              <a:t>Asking permission to share location</a:t>
            </a:r>
          </a:p>
        </p:txBody>
      </p:sp>
    </p:spTree>
    <p:extLst>
      <p:ext uri="{BB962C8B-B14F-4D97-AF65-F5344CB8AC3E}">
        <p14:creationId xmlns:p14="http://schemas.microsoft.com/office/powerpoint/2010/main" val="1149514857"/>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57B325C-3E35-45CF-9D07-3BCB281F3B9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Freeform 36">
            <a:extLst>
              <a:ext uri="{FF2B5EF4-FFF2-40B4-BE49-F238E27FC236}">
                <a16:creationId xmlns:a16="http://schemas.microsoft.com/office/drawing/2014/main" id="{C24BEC42-AFF3-40D1-93A2-A27A42E1E23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6" name="Rectangle 25">
            <a:extLst>
              <a:ext uri="{FF2B5EF4-FFF2-40B4-BE49-F238E27FC236}">
                <a16:creationId xmlns:a16="http://schemas.microsoft.com/office/drawing/2014/main" id="{F98810A7-E114-447A-A7D6-69B27CFB56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8" name="Freeform: Shape 27">
            <a:extLst>
              <a:ext uri="{FF2B5EF4-FFF2-40B4-BE49-F238E27FC236}">
                <a16:creationId xmlns:a16="http://schemas.microsoft.com/office/drawing/2014/main" id="{608F427C-1EC9-4280-9367-F2B3AA063E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screenshot of a computer keyboard&#10;&#10;Description generated with very high confidence">
            <a:extLst>
              <a:ext uri="{FF2B5EF4-FFF2-40B4-BE49-F238E27FC236}">
                <a16:creationId xmlns:a16="http://schemas.microsoft.com/office/drawing/2014/main" id="{D6BC9555-DA6D-4282-BAD0-0E4273C5A700}"/>
              </a:ext>
            </a:extLst>
          </p:cNvPr>
          <p:cNvPicPr>
            <a:picLocks noGrp="1" noChangeAspect="1"/>
          </p:cNvPicPr>
          <p:nvPr>
            <p:ph idx="1"/>
          </p:nvPr>
        </p:nvPicPr>
        <p:blipFill>
          <a:blip r:embed="rId6"/>
          <a:stretch>
            <a:fillRect/>
          </a:stretch>
        </p:blipFill>
        <p:spPr>
          <a:xfrm>
            <a:off x="2214833" y="647698"/>
            <a:ext cx="3128703" cy="5562139"/>
          </a:xfrm>
          <a:prstGeom prst="rect">
            <a:avLst/>
          </a:prstGeom>
          <a:effectLst/>
        </p:spPr>
      </p:pic>
      <p:sp>
        <p:nvSpPr>
          <p:cNvPr id="2" name="Title 1">
            <a:extLst>
              <a:ext uri="{FF2B5EF4-FFF2-40B4-BE49-F238E27FC236}">
                <a16:creationId xmlns:a16="http://schemas.microsoft.com/office/drawing/2014/main" id="{0D72113A-EDA4-4949-9941-9E4D367C8468}"/>
              </a:ext>
            </a:extLst>
          </p:cNvPr>
          <p:cNvSpPr>
            <a:spLocks noGrp="1"/>
          </p:cNvSpPr>
          <p:nvPr>
            <p:ph type="title"/>
          </p:nvPr>
        </p:nvSpPr>
        <p:spPr>
          <a:xfrm>
            <a:off x="8156444" y="1539912"/>
            <a:ext cx="3352375" cy="590408"/>
          </a:xfrm>
        </p:spPr>
        <p:txBody>
          <a:bodyPr vert="horz" lIns="91440" tIns="45720" rIns="91440" bIns="45720" rtlCol="0" anchor="b">
            <a:normAutofit fontScale="90000"/>
          </a:bodyPr>
          <a:lstStyle/>
          <a:p>
            <a:r>
              <a:rPr lang="en-IN" sz="5400" dirty="0">
                <a:solidFill>
                  <a:srgbClr val="EBEBEB"/>
                </a:solidFill>
                <a:latin typeface="Times New Roman" panose="02020603050405020304" pitchFamily="18" charset="0"/>
                <a:cs typeface="Times New Roman" panose="02020603050405020304" pitchFamily="18" charset="0"/>
              </a:rPr>
              <a:t> </a:t>
            </a:r>
            <a:r>
              <a:rPr lang="en-IN" dirty="0">
                <a:solidFill>
                  <a:srgbClr val="EBEBEB"/>
                </a:solidFill>
                <a:latin typeface="Times New Roman" panose="02020603050405020304" pitchFamily="18" charset="0"/>
                <a:cs typeface="Times New Roman" panose="02020603050405020304" pitchFamily="18" charset="0"/>
              </a:rPr>
              <a:t>Implementation</a:t>
            </a:r>
            <a:endParaRPr lang="en-US" b="0" i="0" kern="1200" dirty="0">
              <a:solidFill>
                <a:srgbClr val="EBEBEB"/>
              </a:solidFill>
              <a:latin typeface="+mj-lt"/>
              <a:ea typeface="+mj-ea"/>
              <a:cs typeface="+mj-cs"/>
            </a:endParaRPr>
          </a:p>
        </p:txBody>
      </p:sp>
      <p:sp>
        <p:nvSpPr>
          <p:cNvPr id="6" name="TextBox 5">
            <a:extLst>
              <a:ext uri="{FF2B5EF4-FFF2-40B4-BE49-F238E27FC236}">
                <a16:creationId xmlns:a16="http://schemas.microsoft.com/office/drawing/2014/main" id="{A4781561-B85C-4607-876D-685E063F7EB5}"/>
              </a:ext>
            </a:extLst>
          </p:cNvPr>
          <p:cNvSpPr txBox="1"/>
          <p:nvPr/>
        </p:nvSpPr>
        <p:spPr>
          <a:xfrm>
            <a:off x="7807877" y="3448319"/>
            <a:ext cx="3568606" cy="400110"/>
          </a:xfrm>
          <a:prstGeom prst="rect">
            <a:avLst/>
          </a:prstGeom>
          <a:noFill/>
        </p:spPr>
        <p:txBody>
          <a:bodyPr wrap="none" rtlCol="0">
            <a:spAutoFit/>
          </a:bodyPr>
          <a:lstStyle/>
          <a:p>
            <a:r>
              <a:rPr lang="en-IN" sz="2000" dirty="0">
                <a:solidFill>
                  <a:schemeClr val="bg1"/>
                </a:solidFill>
                <a:latin typeface="Times New Roman" panose="02020603050405020304" pitchFamily="18" charset="0"/>
                <a:cs typeface="Times New Roman" panose="02020603050405020304" pitchFamily="18" charset="0"/>
              </a:rPr>
              <a:t>Camera Module to detect images</a:t>
            </a:r>
          </a:p>
        </p:txBody>
      </p:sp>
    </p:spTree>
    <p:extLst>
      <p:ext uri="{BB962C8B-B14F-4D97-AF65-F5344CB8AC3E}">
        <p14:creationId xmlns:p14="http://schemas.microsoft.com/office/powerpoint/2010/main" val="1328590502"/>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57B325C-3E35-45CF-9D07-3BCB281F3B9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Freeform 36">
            <a:extLst>
              <a:ext uri="{FF2B5EF4-FFF2-40B4-BE49-F238E27FC236}">
                <a16:creationId xmlns:a16="http://schemas.microsoft.com/office/drawing/2014/main" id="{C24BEC42-AFF3-40D1-93A2-A27A42E1E23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6" name="Rectangle 25">
            <a:extLst>
              <a:ext uri="{FF2B5EF4-FFF2-40B4-BE49-F238E27FC236}">
                <a16:creationId xmlns:a16="http://schemas.microsoft.com/office/drawing/2014/main" id="{F98810A7-E114-447A-A7D6-69B27CFB56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8" name="Freeform: Shape 27">
            <a:extLst>
              <a:ext uri="{FF2B5EF4-FFF2-40B4-BE49-F238E27FC236}">
                <a16:creationId xmlns:a16="http://schemas.microsoft.com/office/drawing/2014/main" id="{608F427C-1EC9-4280-9367-F2B3AA063E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D6BC9555-DA6D-4282-BAD0-0E4273C5A700}"/>
              </a:ext>
            </a:extLst>
          </p:cNvPr>
          <p:cNvPicPr>
            <a:picLocks noGrp="1" noChangeAspect="1"/>
          </p:cNvPicPr>
          <p:nvPr>
            <p:ph idx="1"/>
          </p:nvPr>
        </p:nvPicPr>
        <p:blipFill>
          <a:blip r:embed="rId6"/>
          <a:stretch>
            <a:fillRect/>
          </a:stretch>
        </p:blipFill>
        <p:spPr>
          <a:xfrm>
            <a:off x="2214833" y="647698"/>
            <a:ext cx="3128703" cy="5562138"/>
          </a:xfrm>
          <a:prstGeom prst="rect">
            <a:avLst/>
          </a:prstGeom>
          <a:effectLst/>
        </p:spPr>
      </p:pic>
      <p:sp>
        <p:nvSpPr>
          <p:cNvPr id="2" name="Title 1">
            <a:extLst>
              <a:ext uri="{FF2B5EF4-FFF2-40B4-BE49-F238E27FC236}">
                <a16:creationId xmlns:a16="http://schemas.microsoft.com/office/drawing/2014/main" id="{0D72113A-EDA4-4949-9941-9E4D367C8468}"/>
              </a:ext>
            </a:extLst>
          </p:cNvPr>
          <p:cNvSpPr>
            <a:spLocks noGrp="1"/>
          </p:cNvSpPr>
          <p:nvPr>
            <p:ph type="title"/>
          </p:nvPr>
        </p:nvSpPr>
        <p:spPr>
          <a:xfrm>
            <a:off x="8156444" y="1539912"/>
            <a:ext cx="3352375" cy="590408"/>
          </a:xfrm>
        </p:spPr>
        <p:txBody>
          <a:bodyPr vert="horz" lIns="91440" tIns="45720" rIns="91440" bIns="45720" rtlCol="0" anchor="b">
            <a:normAutofit fontScale="90000"/>
          </a:bodyPr>
          <a:lstStyle/>
          <a:p>
            <a:r>
              <a:rPr lang="en-IN" sz="5400" dirty="0">
                <a:solidFill>
                  <a:srgbClr val="EBEBEB"/>
                </a:solidFill>
                <a:latin typeface="Times New Roman" panose="02020603050405020304" pitchFamily="18" charset="0"/>
                <a:cs typeface="Times New Roman" panose="02020603050405020304" pitchFamily="18" charset="0"/>
              </a:rPr>
              <a:t> </a:t>
            </a:r>
            <a:r>
              <a:rPr lang="en-IN" dirty="0">
                <a:solidFill>
                  <a:srgbClr val="EBEBEB"/>
                </a:solidFill>
                <a:latin typeface="Times New Roman" panose="02020603050405020304" pitchFamily="18" charset="0"/>
                <a:cs typeface="Times New Roman" panose="02020603050405020304" pitchFamily="18" charset="0"/>
              </a:rPr>
              <a:t>Implementation</a:t>
            </a:r>
            <a:endParaRPr lang="en-US" b="0" i="0" kern="1200" dirty="0">
              <a:solidFill>
                <a:srgbClr val="EBEBEB"/>
              </a:solidFill>
              <a:latin typeface="+mj-lt"/>
              <a:ea typeface="+mj-ea"/>
              <a:cs typeface="+mj-cs"/>
            </a:endParaRPr>
          </a:p>
        </p:txBody>
      </p:sp>
      <p:sp>
        <p:nvSpPr>
          <p:cNvPr id="6" name="TextBox 5">
            <a:extLst>
              <a:ext uri="{FF2B5EF4-FFF2-40B4-BE49-F238E27FC236}">
                <a16:creationId xmlns:a16="http://schemas.microsoft.com/office/drawing/2014/main" id="{A4781561-B85C-4607-876D-685E063F7EB5}"/>
              </a:ext>
            </a:extLst>
          </p:cNvPr>
          <p:cNvSpPr txBox="1"/>
          <p:nvPr/>
        </p:nvSpPr>
        <p:spPr>
          <a:xfrm>
            <a:off x="7807877" y="3448319"/>
            <a:ext cx="3632726" cy="707886"/>
          </a:xfrm>
          <a:prstGeom prst="rect">
            <a:avLst/>
          </a:prstGeom>
          <a:noFill/>
        </p:spPr>
        <p:txBody>
          <a:bodyPr wrap="none" rtlCol="0">
            <a:spAutoFit/>
          </a:bodyPr>
          <a:lstStyle/>
          <a:p>
            <a:r>
              <a:rPr lang="en-IN" sz="2000" dirty="0">
                <a:solidFill>
                  <a:schemeClr val="bg1"/>
                </a:solidFill>
                <a:latin typeface="Times New Roman" panose="02020603050405020304" pitchFamily="18" charset="0"/>
                <a:cs typeface="Times New Roman" panose="02020603050405020304" pitchFamily="18" charset="0"/>
              </a:rPr>
              <a:t>Camera Module detecting objects</a:t>
            </a:r>
          </a:p>
          <a:p>
            <a:r>
              <a:rPr lang="en-IN" sz="2000" dirty="0">
                <a:solidFill>
                  <a:schemeClr val="bg1"/>
                </a:solidFill>
                <a:latin typeface="Times New Roman" panose="02020603050405020304" pitchFamily="18" charset="0"/>
                <a:cs typeface="Times New Roman" panose="02020603050405020304" pitchFamily="18" charset="0"/>
              </a:rPr>
              <a:t>in image and giving voice output</a:t>
            </a:r>
          </a:p>
        </p:txBody>
      </p:sp>
    </p:spTree>
    <p:extLst>
      <p:ext uri="{BB962C8B-B14F-4D97-AF65-F5344CB8AC3E}">
        <p14:creationId xmlns:p14="http://schemas.microsoft.com/office/powerpoint/2010/main" val="305912244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57B325C-3E35-45CF-9D07-3BCB281F3B9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Freeform 36">
            <a:extLst>
              <a:ext uri="{FF2B5EF4-FFF2-40B4-BE49-F238E27FC236}">
                <a16:creationId xmlns:a16="http://schemas.microsoft.com/office/drawing/2014/main" id="{C24BEC42-AFF3-40D1-93A2-A27A42E1E23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6" name="Rectangle 25">
            <a:extLst>
              <a:ext uri="{FF2B5EF4-FFF2-40B4-BE49-F238E27FC236}">
                <a16:creationId xmlns:a16="http://schemas.microsoft.com/office/drawing/2014/main" id="{F98810A7-E114-447A-A7D6-69B27CFB56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8" name="Freeform: Shape 27">
            <a:extLst>
              <a:ext uri="{FF2B5EF4-FFF2-40B4-BE49-F238E27FC236}">
                <a16:creationId xmlns:a16="http://schemas.microsoft.com/office/drawing/2014/main" id="{608F427C-1EC9-4280-9367-F2B3AA063E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D6BC9555-DA6D-4282-BAD0-0E4273C5A700}"/>
              </a:ext>
            </a:extLst>
          </p:cNvPr>
          <p:cNvPicPr>
            <a:picLocks noGrp="1" noChangeAspect="1"/>
          </p:cNvPicPr>
          <p:nvPr>
            <p:ph idx="1"/>
          </p:nvPr>
        </p:nvPicPr>
        <p:blipFill>
          <a:blip r:embed="rId6"/>
          <a:stretch>
            <a:fillRect/>
          </a:stretch>
        </p:blipFill>
        <p:spPr>
          <a:xfrm>
            <a:off x="2214833" y="647698"/>
            <a:ext cx="3128702" cy="5562138"/>
          </a:xfrm>
          <a:prstGeom prst="rect">
            <a:avLst/>
          </a:prstGeom>
          <a:effectLst/>
        </p:spPr>
      </p:pic>
      <p:sp>
        <p:nvSpPr>
          <p:cNvPr id="2" name="Title 1">
            <a:extLst>
              <a:ext uri="{FF2B5EF4-FFF2-40B4-BE49-F238E27FC236}">
                <a16:creationId xmlns:a16="http://schemas.microsoft.com/office/drawing/2014/main" id="{0D72113A-EDA4-4949-9941-9E4D367C8468}"/>
              </a:ext>
            </a:extLst>
          </p:cNvPr>
          <p:cNvSpPr>
            <a:spLocks noGrp="1"/>
          </p:cNvSpPr>
          <p:nvPr>
            <p:ph type="title"/>
          </p:nvPr>
        </p:nvSpPr>
        <p:spPr>
          <a:xfrm>
            <a:off x="8156444" y="1539912"/>
            <a:ext cx="3352375" cy="590408"/>
          </a:xfrm>
        </p:spPr>
        <p:txBody>
          <a:bodyPr vert="horz" lIns="91440" tIns="45720" rIns="91440" bIns="45720" rtlCol="0" anchor="b">
            <a:normAutofit fontScale="90000"/>
          </a:bodyPr>
          <a:lstStyle/>
          <a:p>
            <a:r>
              <a:rPr lang="en-IN" sz="5400" dirty="0">
                <a:solidFill>
                  <a:srgbClr val="EBEBEB"/>
                </a:solidFill>
                <a:latin typeface="Times New Roman" panose="02020603050405020304" pitchFamily="18" charset="0"/>
                <a:cs typeface="Times New Roman" panose="02020603050405020304" pitchFamily="18" charset="0"/>
              </a:rPr>
              <a:t> </a:t>
            </a:r>
            <a:r>
              <a:rPr lang="en-IN" dirty="0">
                <a:solidFill>
                  <a:srgbClr val="EBEBEB"/>
                </a:solidFill>
                <a:latin typeface="Times New Roman" panose="02020603050405020304" pitchFamily="18" charset="0"/>
                <a:cs typeface="Times New Roman" panose="02020603050405020304" pitchFamily="18" charset="0"/>
              </a:rPr>
              <a:t>Implementation</a:t>
            </a:r>
            <a:endParaRPr lang="en-US" b="0" i="0" kern="1200" dirty="0">
              <a:solidFill>
                <a:srgbClr val="EBEBEB"/>
              </a:solidFill>
              <a:latin typeface="+mj-lt"/>
              <a:ea typeface="+mj-ea"/>
              <a:cs typeface="+mj-cs"/>
            </a:endParaRPr>
          </a:p>
        </p:txBody>
      </p:sp>
      <p:sp>
        <p:nvSpPr>
          <p:cNvPr id="6" name="TextBox 5">
            <a:extLst>
              <a:ext uri="{FF2B5EF4-FFF2-40B4-BE49-F238E27FC236}">
                <a16:creationId xmlns:a16="http://schemas.microsoft.com/office/drawing/2014/main" id="{A4781561-B85C-4607-876D-685E063F7EB5}"/>
              </a:ext>
            </a:extLst>
          </p:cNvPr>
          <p:cNvSpPr txBox="1"/>
          <p:nvPr/>
        </p:nvSpPr>
        <p:spPr>
          <a:xfrm>
            <a:off x="7807877" y="3448319"/>
            <a:ext cx="4047903" cy="400110"/>
          </a:xfrm>
          <a:prstGeom prst="rect">
            <a:avLst/>
          </a:prstGeom>
          <a:noFill/>
        </p:spPr>
        <p:txBody>
          <a:bodyPr wrap="none" rtlCol="0">
            <a:spAutoFit/>
          </a:bodyPr>
          <a:lstStyle/>
          <a:p>
            <a:r>
              <a:rPr lang="en-IN" sz="2000" dirty="0">
                <a:solidFill>
                  <a:schemeClr val="bg1"/>
                </a:solidFill>
                <a:latin typeface="Times New Roman" panose="02020603050405020304" pitchFamily="18" charset="0"/>
                <a:cs typeface="Times New Roman" panose="02020603050405020304" pitchFamily="18" charset="0"/>
              </a:rPr>
              <a:t>Asking phone number to track person</a:t>
            </a:r>
          </a:p>
        </p:txBody>
      </p:sp>
    </p:spTree>
    <p:extLst>
      <p:ext uri="{BB962C8B-B14F-4D97-AF65-F5344CB8AC3E}">
        <p14:creationId xmlns:p14="http://schemas.microsoft.com/office/powerpoint/2010/main" val="55402213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52BEFF1-896C-45B1-B02C-96A6A1BC38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0BA768A8-4FED-4ED8-9E46-6BE72188ECD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4" name="Freeform: Shape 13">
            <a:extLst>
              <a:ext uri="{FF2B5EF4-FFF2-40B4-BE49-F238E27FC236}">
                <a16:creationId xmlns:a16="http://schemas.microsoft.com/office/drawing/2014/main" id="{8598F259-6F54-47A3-8D13-1603D786A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870FDF-B86C-489E-AEF2-2D6EA48BE917}"/>
              </a:ext>
            </a:extLst>
          </p:cNvPr>
          <p:cNvSpPr>
            <a:spLocks noGrp="1"/>
          </p:cNvSpPr>
          <p:nvPr>
            <p:ph type="title"/>
          </p:nvPr>
        </p:nvSpPr>
        <p:spPr>
          <a:xfrm>
            <a:off x="653143" y="1645920"/>
            <a:ext cx="3522879" cy="4470821"/>
          </a:xfrm>
        </p:spPr>
        <p:txBody>
          <a:bodyPr>
            <a:normAutofit/>
          </a:bodyPr>
          <a:lstStyle/>
          <a:p>
            <a:pPr algn="r"/>
            <a:r>
              <a:rPr lang="en-IN" dirty="0">
                <a:solidFill>
                  <a:schemeClr val="accent6">
                    <a:lumMod val="20000"/>
                    <a:lumOff val="80000"/>
                  </a:schemeClr>
                </a:solidFill>
              </a:rPr>
              <a:t>ABSTRACT</a:t>
            </a:r>
          </a:p>
        </p:txBody>
      </p:sp>
      <p:sp>
        <p:nvSpPr>
          <p:cNvPr id="3" name="Content Placeholder 2">
            <a:extLst>
              <a:ext uri="{FF2B5EF4-FFF2-40B4-BE49-F238E27FC236}">
                <a16:creationId xmlns:a16="http://schemas.microsoft.com/office/drawing/2014/main" id="{F3A660F4-EB39-47DE-8727-9BD3B34E4891}"/>
              </a:ext>
            </a:extLst>
          </p:cNvPr>
          <p:cNvSpPr>
            <a:spLocks noGrp="1"/>
          </p:cNvSpPr>
          <p:nvPr>
            <p:ph idx="1"/>
          </p:nvPr>
        </p:nvSpPr>
        <p:spPr>
          <a:xfrm>
            <a:off x="5204109" y="1645920"/>
            <a:ext cx="5919503" cy="4470821"/>
          </a:xfrm>
        </p:spPr>
        <p:txBody>
          <a:bodyPr>
            <a:normAutofit lnSpcReduction="10000"/>
          </a:bodyPr>
          <a:lstStyle/>
          <a:p>
            <a:pPr marL="0" indent="0" algn="just">
              <a:buNone/>
            </a:pPr>
            <a:r>
              <a:rPr lang="en-IN" dirty="0">
                <a:solidFill>
                  <a:schemeClr val="bg1">
                    <a:lumMod val="95000"/>
                    <a:lumOff val="5000"/>
                  </a:schemeClr>
                </a:solidFill>
              </a:rPr>
              <a:t> This is an android application which is based on object detection for blind people. This application recognizes the object in the image and convey the related information to the person using it. </a:t>
            </a:r>
          </a:p>
          <a:p>
            <a:pPr marL="0" indent="0" algn="just">
              <a:buNone/>
            </a:pPr>
            <a:r>
              <a:rPr lang="en-IN" dirty="0">
                <a:solidFill>
                  <a:schemeClr val="bg1">
                    <a:lumMod val="95000"/>
                    <a:lumOff val="5000"/>
                  </a:schemeClr>
                </a:solidFill>
              </a:rPr>
              <a:t> In additional to the object recognition, the application contains an assistant which takes the commands(input) from the user and performs it. And shares the real time location with the people who cares for him.</a:t>
            </a:r>
          </a:p>
          <a:p>
            <a:pPr marL="0" indent="0" algn="just">
              <a:buNone/>
            </a:pPr>
            <a:r>
              <a:rPr lang="en-IN" dirty="0">
                <a:solidFill>
                  <a:schemeClr val="bg1">
                    <a:lumMod val="95000"/>
                    <a:lumOff val="5000"/>
                  </a:schemeClr>
                </a:solidFill>
              </a:rPr>
              <a:t> This application is mainly intended for the blind people. This makes to recognize the objects in front of them and also do their tasks based on their voice.</a:t>
            </a:r>
          </a:p>
        </p:txBody>
      </p:sp>
    </p:spTree>
    <p:extLst>
      <p:ext uri="{BB962C8B-B14F-4D97-AF65-F5344CB8AC3E}">
        <p14:creationId xmlns:p14="http://schemas.microsoft.com/office/powerpoint/2010/main" val="1681560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57B325C-3E35-45CF-9D07-3BCB281F3B9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Freeform 36">
            <a:extLst>
              <a:ext uri="{FF2B5EF4-FFF2-40B4-BE49-F238E27FC236}">
                <a16:creationId xmlns:a16="http://schemas.microsoft.com/office/drawing/2014/main" id="{C24BEC42-AFF3-40D1-93A2-A27A42E1E23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6" name="Rectangle 25">
            <a:extLst>
              <a:ext uri="{FF2B5EF4-FFF2-40B4-BE49-F238E27FC236}">
                <a16:creationId xmlns:a16="http://schemas.microsoft.com/office/drawing/2014/main" id="{F98810A7-E114-447A-A7D6-69B27CFB56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8" name="Freeform: Shape 27">
            <a:extLst>
              <a:ext uri="{FF2B5EF4-FFF2-40B4-BE49-F238E27FC236}">
                <a16:creationId xmlns:a16="http://schemas.microsoft.com/office/drawing/2014/main" id="{608F427C-1EC9-4280-9367-F2B3AA063E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D6BC9555-DA6D-4282-BAD0-0E4273C5A700}"/>
              </a:ext>
            </a:extLst>
          </p:cNvPr>
          <p:cNvPicPr>
            <a:picLocks noGrp="1" noChangeAspect="1"/>
          </p:cNvPicPr>
          <p:nvPr>
            <p:ph idx="1"/>
          </p:nvPr>
        </p:nvPicPr>
        <p:blipFill>
          <a:blip r:embed="rId6"/>
          <a:stretch>
            <a:fillRect/>
          </a:stretch>
        </p:blipFill>
        <p:spPr>
          <a:xfrm>
            <a:off x="2214833" y="647699"/>
            <a:ext cx="3128702" cy="5562136"/>
          </a:xfrm>
          <a:prstGeom prst="rect">
            <a:avLst/>
          </a:prstGeom>
          <a:effectLst/>
        </p:spPr>
      </p:pic>
      <p:sp>
        <p:nvSpPr>
          <p:cNvPr id="2" name="Title 1">
            <a:extLst>
              <a:ext uri="{FF2B5EF4-FFF2-40B4-BE49-F238E27FC236}">
                <a16:creationId xmlns:a16="http://schemas.microsoft.com/office/drawing/2014/main" id="{0D72113A-EDA4-4949-9941-9E4D367C8468}"/>
              </a:ext>
            </a:extLst>
          </p:cNvPr>
          <p:cNvSpPr>
            <a:spLocks noGrp="1"/>
          </p:cNvSpPr>
          <p:nvPr>
            <p:ph type="title"/>
          </p:nvPr>
        </p:nvSpPr>
        <p:spPr>
          <a:xfrm>
            <a:off x="8156444" y="1539912"/>
            <a:ext cx="3352375" cy="590408"/>
          </a:xfrm>
        </p:spPr>
        <p:txBody>
          <a:bodyPr vert="horz" lIns="91440" tIns="45720" rIns="91440" bIns="45720" rtlCol="0" anchor="b">
            <a:normAutofit fontScale="90000"/>
          </a:bodyPr>
          <a:lstStyle/>
          <a:p>
            <a:r>
              <a:rPr lang="en-IN" sz="5400" dirty="0">
                <a:solidFill>
                  <a:srgbClr val="EBEBEB"/>
                </a:solidFill>
                <a:latin typeface="Times New Roman" panose="02020603050405020304" pitchFamily="18" charset="0"/>
                <a:cs typeface="Times New Roman" panose="02020603050405020304" pitchFamily="18" charset="0"/>
              </a:rPr>
              <a:t> </a:t>
            </a:r>
            <a:r>
              <a:rPr lang="en-IN" dirty="0">
                <a:solidFill>
                  <a:srgbClr val="EBEBEB"/>
                </a:solidFill>
                <a:latin typeface="Times New Roman" panose="02020603050405020304" pitchFamily="18" charset="0"/>
                <a:cs typeface="Times New Roman" panose="02020603050405020304" pitchFamily="18" charset="0"/>
              </a:rPr>
              <a:t>Implementation</a:t>
            </a:r>
            <a:endParaRPr lang="en-US" b="0" i="0" kern="1200" dirty="0">
              <a:solidFill>
                <a:srgbClr val="EBEBEB"/>
              </a:solidFill>
              <a:latin typeface="+mj-lt"/>
              <a:ea typeface="+mj-ea"/>
              <a:cs typeface="+mj-cs"/>
            </a:endParaRPr>
          </a:p>
        </p:txBody>
      </p:sp>
      <p:sp>
        <p:nvSpPr>
          <p:cNvPr id="6" name="TextBox 5">
            <a:extLst>
              <a:ext uri="{FF2B5EF4-FFF2-40B4-BE49-F238E27FC236}">
                <a16:creationId xmlns:a16="http://schemas.microsoft.com/office/drawing/2014/main" id="{A4781561-B85C-4607-876D-685E063F7EB5}"/>
              </a:ext>
            </a:extLst>
          </p:cNvPr>
          <p:cNvSpPr txBox="1"/>
          <p:nvPr/>
        </p:nvSpPr>
        <p:spPr>
          <a:xfrm>
            <a:off x="7807877" y="3448319"/>
            <a:ext cx="3768980" cy="707886"/>
          </a:xfrm>
          <a:prstGeom prst="rect">
            <a:avLst/>
          </a:prstGeom>
          <a:noFill/>
        </p:spPr>
        <p:txBody>
          <a:bodyPr wrap="none" rtlCol="0">
            <a:spAutoFit/>
          </a:bodyPr>
          <a:lstStyle/>
          <a:p>
            <a:r>
              <a:rPr lang="en-IN" sz="2000" dirty="0">
                <a:solidFill>
                  <a:schemeClr val="bg1"/>
                </a:solidFill>
                <a:latin typeface="Times New Roman" panose="02020603050405020304" pitchFamily="18" charset="0"/>
                <a:cs typeface="Times New Roman" panose="02020603050405020304" pitchFamily="18" charset="0"/>
              </a:rPr>
              <a:t>Showing the location using marker</a:t>
            </a:r>
          </a:p>
          <a:p>
            <a:r>
              <a:rPr lang="en-IN" sz="2000" dirty="0">
                <a:solidFill>
                  <a:schemeClr val="bg1"/>
                </a:solidFill>
                <a:latin typeface="Times New Roman" panose="02020603050405020304" pitchFamily="18" charset="0"/>
                <a:cs typeface="Times New Roman" panose="02020603050405020304" pitchFamily="18" charset="0"/>
              </a:rPr>
              <a:t> in maps module</a:t>
            </a:r>
          </a:p>
        </p:txBody>
      </p:sp>
    </p:spTree>
    <p:extLst>
      <p:ext uri="{BB962C8B-B14F-4D97-AF65-F5344CB8AC3E}">
        <p14:creationId xmlns:p14="http://schemas.microsoft.com/office/powerpoint/2010/main" val="2919835196"/>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F4770-EB8B-4F8C-AA16-901F34CDA2AE}"/>
              </a:ext>
            </a:extLst>
          </p:cNvPr>
          <p:cNvSpPr>
            <a:spLocks noGrp="1"/>
          </p:cNvSpPr>
          <p:nvPr>
            <p:ph type="title"/>
          </p:nvPr>
        </p:nvSpPr>
        <p:spPr>
          <a:xfrm>
            <a:off x="646111" y="452718"/>
            <a:ext cx="9404723" cy="1400530"/>
          </a:xfrm>
        </p:spPr>
        <p:txBody>
          <a:bodyPr/>
          <a:lstStyle/>
          <a:p>
            <a:r>
              <a:rPr lang="en-IN"/>
              <a:t>Implementation</a:t>
            </a:r>
            <a:endParaRPr lang="en-IN" dirty="0"/>
          </a:p>
        </p:txBody>
      </p:sp>
      <p:pic>
        <p:nvPicPr>
          <p:cNvPr id="5" name="Content Placeholder 4">
            <a:extLst>
              <a:ext uri="{FF2B5EF4-FFF2-40B4-BE49-F238E27FC236}">
                <a16:creationId xmlns:a16="http://schemas.microsoft.com/office/drawing/2014/main" id="{82349940-FD2A-4EBA-B5E0-7DBFC76A0462}"/>
              </a:ext>
            </a:extLst>
          </p:cNvPr>
          <p:cNvPicPr>
            <a:picLocks noGrp="1" noChangeAspect="1"/>
          </p:cNvPicPr>
          <p:nvPr>
            <p:ph idx="1"/>
          </p:nvPr>
        </p:nvPicPr>
        <p:blipFill>
          <a:blip r:embed="rId2"/>
          <a:stretch>
            <a:fillRect/>
          </a:stretch>
        </p:blipFill>
        <p:spPr>
          <a:xfrm>
            <a:off x="646112" y="1215190"/>
            <a:ext cx="10899778" cy="4860758"/>
          </a:xfrm>
        </p:spPr>
      </p:pic>
      <p:sp>
        <p:nvSpPr>
          <p:cNvPr id="9" name="TextBox 8">
            <a:extLst>
              <a:ext uri="{FF2B5EF4-FFF2-40B4-BE49-F238E27FC236}">
                <a16:creationId xmlns:a16="http://schemas.microsoft.com/office/drawing/2014/main" id="{F699BF98-2C71-4A2F-8E39-CE5FEFFAEB39}"/>
              </a:ext>
            </a:extLst>
          </p:cNvPr>
          <p:cNvSpPr txBox="1"/>
          <p:nvPr/>
        </p:nvSpPr>
        <p:spPr>
          <a:xfrm>
            <a:off x="3706564" y="6220616"/>
            <a:ext cx="4282404" cy="369332"/>
          </a:xfrm>
          <a:prstGeom prst="rect">
            <a:avLst/>
          </a:prstGeom>
          <a:noFill/>
        </p:spPr>
        <p:txBody>
          <a:bodyPr wrap="square" rtlCol="0">
            <a:spAutoFit/>
          </a:bodyPr>
          <a:lstStyle/>
          <a:p>
            <a:r>
              <a:rPr lang="en-IN" dirty="0"/>
              <a:t>Database to store User Location</a:t>
            </a:r>
          </a:p>
        </p:txBody>
      </p:sp>
    </p:spTree>
    <p:extLst>
      <p:ext uri="{BB962C8B-B14F-4D97-AF65-F5344CB8AC3E}">
        <p14:creationId xmlns:p14="http://schemas.microsoft.com/office/powerpoint/2010/main" val="1612283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8C394-46DC-4FA1-9B97-427CDE355F6E}"/>
              </a:ext>
            </a:extLst>
          </p:cNvPr>
          <p:cNvSpPr>
            <a:spLocks noGrp="1"/>
          </p:cNvSpPr>
          <p:nvPr>
            <p:ph type="title"/>
          </p:nvPr>
        </p:nvSpPr>
        <p:spPr>
          <a:xfrm>
            <a:off x="646111" y="452718"/>
            <a:ext cx="9404723" cy="690282"/>
          </a:xfrm>
        </p:spPr>
        <p:txBody>
          <a:bodyPr/>
          <a:lstStyle/>
          <a:p>
            <a:r>
              <a:rPr lang="en-IN" dirty="0"/>
              <a:t>Test Cases</a:t>
            </a:r>
          </a:p>
        </p:txBody>
      </p:sp>
      <p:graphicFrame>
        <p:nvGraphicFramePr>
          <p:cNvPr id="7" name="Content Placeholder 6">
            <a:extLst>
              <a:ext uri="{FF2B5EF4-FFF2-40B4-BE49-F238E27FC236}">
                <a16:creationId xmlns:a16="http://schemas.microsoft.com/office/drawing/2014/main" id="{755AACEF-FFA9-41A3-A8C6-5C2C921708F4}"/>
              </a:ext>
            </a:extLst>
          </p:cNvPr>
          <p:cNvGraphicFramePr>
            <a:graphicFrameLocks noGrp="1"/>
          </p:cNvGraphicFramePr>
          <p:nvPr>
            <p:ph idx="1"/>
            <p:extLst>
              <p:ext uri="{D42A27DB-BD31-4B8C-83A1-F6EECF244321}">
                <p14:modId xmlns:p14="http://schemas.microsoft.com/office/powerpoint/2010/main" val="355442650"/>
              </p:ext>
            </p:extLst>
          </p:nvPr>
        </p:nvGraphicFramePr>
        <p:xfrm>
          <a:off x="637674" y="1352043"/>
          <a:ext cx="11020926" cy="5221665"/>
        </p:xfrm>
        <a:graphic>
          <a:graphicData uri="http://schemas.openxmlformats.org/drawingml/2006/table">
            <a:tbl>
              <a:tblPr firstRow="1" bandRow="1">
                <a:tableStyleId>{5C22544A-7EE6-4342-B048-85BDC9FD1C3A}</a:tableStyleId>
              </a:tblPr>
              <a:tblGrid>
                <a:gridCol w="1309129">
                  <a:extLst>
                    <a:ext uri="{9D8B030D-6E8A-4147-A177-3AD203B41FA5}">
                      <a16:colId xmlns:a16="http://schemas.microsoft.com/office/drawing/2014/main" val="1171798504"/>
                    </a:ext>
                  </a:extLst>
                </a:gridCol>
                <a:gridCol w="2353648">
                  <a:extLst>
                    <a:ext uri="{9D8B030D-6E8A-4147-A177-3AD203B41FA5}">
                      <a16:colId xmlns:a16="http://schemas.microsoft.com/office/drawing/2014/main" val="3782056434"/>
                    </a:ext>
                  </a:extLst>
                </a:gridCol>
                <a:gridCol w="2910724">
                  <a:extLst>
                    <a:ext uri="{9D8B030D-6E8A-4147-A177-3AD203B41FA5}">
                      <a16:colId xmlns:a16="http://schemas.microsoft.com/office/drawing/2014/main" val="603381622"/>
                    </a:ext>
                  </a:extLst>
                </a:gridCol>
                <a:gridCol w="2827162">
                  <a:extLst>
                    <a:ext uri="{9D8B030D-6E8A-4147-A177-3AD203B41FA5}">
                      <a16:colId xmlns:a16="http://schemas.microsoft.com/office/drawing/2014/main" val="3945165900"/>
                    </a:ext>
                  </a:extLst>
                </a:gridCol>
                <a:gridCol w="1620263">
                  <a:extLst>
                    <a:ext uri="{9D8B030D-6E8A-4147-A177-3AD203B41FA5}">
                      <a16:colId xmlns:a16="http://schemas.microsoft.com/office/drawing/2014/main" val="3676934766"/>
                    </a:ext>
                  </a:extLst>
                </a:gridCol>
              </a:tblGrid>
              <a:tr h="678573">
                <a:tc>
                  <a:txBody>
                    <a:bodyPr/>
                    <a:lstStyle/>
                    <a:p>
                      <a:r>
                        <a:rPr lang="en-IN" dirty="0"/>
                        <a:t>Test case ID</a:t>
                      </a:r>
                    </a:p>
                  </a:txBody>
                  <a:tcPr/>
                </a:tc>
                <a:tc>
                  <a:txBody>
                    <a:bodyPr/>
                    <a:lstStyle/>
                    <a:p>
                      <a:r>
                        <a:rPr lang="en-IN" dirty="0"/>
                        <a:t>Test case title</a:t>
                      </a:r>
                    </a:p>
                  </a:txBody>
                  <a:tcPr/>
                </a:tc>
                <a:tc>
                  <a:txBody>
                    <a:bodyPr/>
                    <a:lstStyle/>
                    <a:p>
                      <a:r>
                        <a:rPr lang="en-IN" dirty="0"/>
                        <a:t>Expecting Behaviour</a:t>
                      </a:r>
                    </a:p>
                  </a:txBody>
                  <a:tcPr/>
                </a:tc>
                <a:tc>
                  <a:txBody>
                    <a:bodyPr/>
                    <a:lstStyle/>
                    <a:p>
                      <a:r>
                        <a:rPr lang="en-IN" dirty="0"/>
                        <a:t>Exhibiting Behaviour</a:t>
                      </a:r>
                    </a:p>
                  </a:txBody>
                  <a:tcPr/>
                </a:tc>
                <a:tc>
                  <a:txBody>
                    <a:bodyPr/>
                    <a:lstStyle/>
                    <a:p>
                      <a:r>
                        <a:rPr lang="en-IN" dirty="0"/>
                        <a:t>Result</a:t>
                      </a:r>
                    </a:p>
                  </a:txBody>
                  <a:tcPr/>
                </a:tc>
                <a:extLst>
                  <a:ext uri="{0D108BD9-81ED-4DB2-BD59-A6C34878D82A}">
                    <a16:rowId xmlns:a16="http://schemas.microsoft.com/office/drawing/2014/main" val="1465908672"/>
                  </a:ext>
                </a:extLst>
              </a:tr>
              <a:tr h="678573">
                <a:tc>
                  <a:txBody>
                    <a:bodyPr/>
                    <a:lstStyle/>
                    <a:p>
                      <a:r>
                        <a:rPr lang="en-IN" dirty="0"/>
                        <a:t>1</a:t>
                      </a:r>
                    </a:p>
                  </a:txBody>
                  <a:tcPr/>
                </a:tc>
                <a:tc>
                  <a:txBody>
                    <a:bodyPr/>
                    <a:lstStyle/>
                    <a:p>
                      <a:r>
                        <a:rPr lang="en-IN" dirty="0"/>
                        <a:t>Registering</a:t>
                      </a:r>
                    </a:p>
                  </a:txBody>
                  <a:tcPr/>
                </a:tc>
                <a:tc>
                  <a:txBody>
                    <a:bodyPr/>
                    <a:lstStyle/>
                    <a:p>
                      <a:r>
                        <a:rPr lang="en-IN" dirty="0"/>
                        <a:t>Validate Fields</a:t>
                      </a:r>
                    </a:p>
                  </a:txBody>
                  <a:tcPr/>
                </a:tc>
                <a:tc>
                  <a:txBody>
                    <a:bodyPr/>
                    <a:lstStyle/>
                    <a:p>
                      <a:r>
                        <a:rPr lang="en-IN" dirty="0"/>
                        <a:t>Fields are being validated</a:t>
                      </a:r>
                    </a:p>
                  </a:txBody>
                  <a:tcPr/>
                </a:tc>
                <a:tc>
                  <a:txBody>
                    <a:bodyPr/>
                    <a:lstStyle/>
                    <a:p>
                      <a:r>
                        <a:rPr lang="en-IN" dirty="0"/>
                        <a:t>Pass</a:t>
                      </a:r>
                    </a:p>
                  </a:txBody>
                  <a:tcPr/>
                </a:tc>
                <a:extLst>
                  <a:ext uri="{0D108BD9-81ED-4DB2-BD59-A6C34878D82A}">
                    <a16:rowId xmlns:a16="http://schemas.microsoft.com/office/drawing/2014/main" val="1072782817"/>
                  </a:ext>
                </a:extLst>
              </a:tr>
              <a:tr h="678573">
                <a:tc>
                  <a:txBody>
                    <a:bodyPr/>
                    <a:lstStyle/>
                    <a:p>
                      <a:r>
                        <a:rPr lang="en-IN" dirty="0"/>
                        <a:t>2</a:t>
                      </a:r>
                    </a:p>
                  </a:txBody>
                  <a:tcPr/>
                </a:tc>
                <a:tc>
                  <a:txBody>
                    <a:bodyPr/>
                    <a:lstStyle/>
                    <a:p>
                      <a:r>
                        <a:rPr lang="en-IN" dirty="0"/>
                        <a:t>Updating values to database</a:t>
                      </a:r>
                    </a:p>
                  </a:txBody>
                  <a:tcPr/>
                </a:tc>
                <a:tc>
                  <a:txBody>
                    <a:bodyPr/>
                    <a:lstStyle/>
                    <a:p>
                      <a:r>
                        <a:rPr lang="en-IN" dirty="0"/>
                        <a:t>Details need to be updated in Database</a:t>
                      </a:r>
                    </a:p>
                  </a:txBody>
                  <a:tcPr/>
                </a:tc>
                <a:tc>
                  <a:txBody>
                    <a:bodyPr/>
                    <a:lstStyle/>
                    <a:p>
                      <a:r>
                        <a:rPr lang="en-IN" dirty="0"/>
                        <a:t>Details are uploaded in Database</a:t>
                      </a:r>
                    </a:p>
                  </a:txBody>
                  <a:tcPr/>
                </a:tc>
                <a:tc>
                  <a:txBody>
                    <a:bodyPr/>
                    <a:lstStyle/>
                    <a:p>
                      <a:r>
                        <a:rPr lang="en-IN" dirty="0"/>
                        <a:t>Pass</a:t>
                      </a:r>
                    </a:p>
                  </a:txBody>
                  <a:tcPr/>
                </a:tc>
                <a:extLst>
                  <a:ext uri="{0D108BD9-81ED-4DB2-BD59-A6C34878D82A}">
                    <a16:rowId xmlns:a16="http://schemas.microsoft.com/office/drawing/2014/main" val="134840640"/>
                  </a:ext>
                </a:extLst>
              </a:tr>
              <a:tr h="678573">
                <a:tc>
                  <a:txBody>
                    <a:bodyPr/>
                    <a:lstStyle/>
                    <a:p>
                      <a:r>
                        <a:rPr lang="en-IN" dirty="0"/>
                        <a:t>3</a:t>
                      </a:r>
                    </a:p>
                  </a:txBody>
                  <a:tcPr/>
                </a:tc>
                <a:tc>
                  <a:txBody>
                    <a:bodyPr/>
                    <a:lstStyle/>
                    <a:p>
                      <a:r>
                        <a:rPr lang="en-IN" dirty="0"/>
                        <a:t>Capture Images and Identify objects</a:t>
                      </a:r>
                    </a:p>
                  </a:txBody>
                  <a:tcPr/>
                </a:tc>
                <a:tc>
                  <a:txBody>
                    <a:bodyPr/>
                    <a:lstStyle/>
                    <a:p>
                      <a:r>
                        <a:rPr lang="en-IN" dirty="0"/>
                        <a:t>Voice output of objects recognized in images</a:t>
                      </a:r>
                    </a:p>
                  </a:txBody>
                  <a:tcPr/>
                </a:tc>
                <a:tc>
                  <a:txBody>
                    <a:bodyPr/>
                    <a:lstStyle/>
                    <a:p>
                      <a:r>
                        <a:rPr lang="en-IN" dirty="0"/>
                        <a:t>Voice output of objects in images</a:t>
                      </a:r>
                    </a:p>
                  </a:txBody>
                  <a:tcPr/>
                </a:tc>
                <a:tc>
                  <a:txBody>
                    <a:bodyPr/>
                    <a:lstStyle/>
                    <a:p>
                      <a:r>
                        <a:rPr lang="en-IN" dirty="0"/>
                        <a:t>Pass</a:t>
                      </a:r>
                    </a:p>
                  </a:txBody>
                  <a:tcPr/>
                </a:tc>
                <a:extLst>
                  <a:ext uri="{0D108BD9-81ED-4DB2-BD59-A6C34878D82A}">
                    <a16:rowId xmlns:a16="http://schemas.microsoft.com/office/drawing/2014/main" val="3037978949"/>
                  </a:ext>
                </a:extLst>
              </a:tr>
              <a:tr h="678573">
                <a:tc>
                  <a:txBody>
                    <a:bodyPr/>
                    <a:lstStyle/>
                    <a:p>
                      <a:r>
                        <a:rPr lang="en-IN" dirty="0"/>
                        <a:t>4</a:t>
                      </a:r>
                    </a:p>
                  </a:txBody>
                  <a:tcPr/>
                </a:tc>
                <a:tc>
                  <a:txBody>
                    <a:bodyPr/>
                    <a:lstStyle/>
                    <a:p>
                      <a:r>
                        <a:rPr lang="en-IN" dirty="0"/>
                        <a:t>Sharing of location</a:t>
                      </a:r>
                    </a:p>
                  </a:txBody>
                  <a:tcPr/>
                </a:tc>
                <a:tc>
                  <a:txBody>
                    <a:bodyPr/>
                    <a:lstStyle/>
                    <a:p>
                      <a:r>
                        <a:rPr lang="en-IN" dirty="0"/>
                        <a:t>Latitude and Longitude to be uploaded to database</a:t>
                      </a:r>
                    </a:p>
                  </a:txBody>
                  <a:tcPr/>
                </a:tc>
                <a:tc>
                  <a:txBody>
                    <a:bodyPr/>
                    <a:lstStyle/>
                    <a:p>
                      <a:r>
                        <a:rPr lang="en-IN" dirty="0"/>
                        <a:t>Latitude and Longitude values are uploaded to database</a:t>
                      </a:r>
                    </a:p>
                  </a:txBody>
                  <a:tcPr/>
                </a:tc>
                <a:tc>
                  <a:txBody>
                    <a:bodyPr/>
                    <a:lstStyle/>
                    <a:p>
                      <a:r>
                        <a:rPr lang="en-IN" dirty="0"/>
                        <a:t>Pass</a:t>
                      </a:r>
                    </a:p>
                  </a:txBody>
                  <a:tcPr/>
                </a:tc>
                <a:extLst>
                  <a:ext uri="{0D108BD9-81ED-4DB2-BD59-A6C34878D82A}">
                    <a16:rowId xmlns:a16="http://schemas.microsoft.com/office/drawing/2014/main" val="2926481584"/>
                  </a:ext>
                </a:extLst>
              </a:tr>
              <a:tr h="678573">
                <a:tc>
                  <a:txBody>
                    <a:bodyPr/>
                    <a:lstStyle/>
                    <a:p>
                      <a:r>
                        <a:rPr lang="en-IN" dirty="0"/>
                        <a:t>5</a:t>
                      </a:r>
                    </a:p>
                  </a:txBody>
                  <a:tcPr/>
                </a:tc>
                <a:tc>
                  <a:txBody>
                    <a:bodyPr/>
                    <a:lstStyle/>
                    <a:p>
                      <a:r>
                        <a:rPr lang="en-IN" dirty="0"/>
                        <a:t>Live Tracking</a:t>
                      </a:r>
                    </a:p>
                  </a:txBody>
                  <a:tcPr/>
                </a:tc>
                <a:tc>
                  <a:txBody>
                    <a:bodyPr/>
                    <a:lstStyle/>
                    <a:p>
                      <a:r>
                        <a:rPr lang="en-IN" dirty="0"/>
                        <a:t>Location showed in maps</a:t>
                      </a:r>
                    </a:p>
                  </a:txBody>
                  <a:tcPr/>
                </a:tc>
                <a:tc>
                  <a:txBody>
                    <a:bodyPr/>
                    <a:lstStyle/>
                    <a:p>
                      <a:r>
                        <a:rPr lang="en-IN" dirty="0"/>
                        <a:t>Location of used showed in maps</a:t>
                      </a:r>
                    </a:p>
                  </a:txBody>
                  <a:tcPr/>
                </a:tc>
                <a:tc>
                  <a:txBody>
                    <a:bodyPr/>
                    <a:lstStyle/>
                    <a:p>
                      <a:r>
                        <a:rPr lang="en-IN" dirty="0"/>
                        <a:t>Pass</a:t>
                      </a:r>
                    </a:p>
                  </a:txBody>
                  <a:tcPr/>
                </a:tc>
                <a:extLst>
                  <a:ext uri="{0D108BD9-81ED-4DB2-BD59-A6C34878D82A}">
                    <a16:rowId xmlns:a16="http://schemas.microsoft.com/office/drawing/2014/main" val="4227555390"/>
                  </a:ext>
                </a:extLst>
              </a:tr>
              <a:tr h="678573">
                <a:tc>
                  <a:txBody>
                    <a:bodyPr/>
                    <a:lstStyle/>
                    <a:p>
                      <a:r>
                        <a:rPr lang="en-IN" dirty="0"/>
                        <a:t>6</a:t>
                      </a:r>
                    </a:p>
                  </a:txBody>
                  <a:tcPr/>
                </a:tc>
                <a:tc>
                  <a:txBody>
                    <a:bodyPr/>
                    <a:lstStyle/>
                    <a:p>
                      <a:r>
                        <a:rPr lang="en-IN" dirty="0"/>
                        <a:t>Voice Assistant</a:t>
                      </a:r>
                    </a:p>
                  </a:txBody>
                  <a:tcPr/>
                </a:tc>
                <a:tc>
                  <a:txBody>
                    <a:bodyPr/>
                    <a:lstStyle/>
                    <a:p>
                      <a:r>
                        <a:rPr lang="en-IN" dirty="0"/>
                        <a:t>Take voice command and perform actions</a:t>
                      </a:r>
                    </a:p>
                  </a:txBody>
                  <a:tcPr/>
                </a:tc>
                <a:tc>
                  <a:txBody>
                    <a:bodyPr/>
                    <a:lstStyle/>
                    <a:p>
                      <a:r>
                        <a:rPr lang="en-IN" dirty="0"/>
                        <a:t>Taking voice input and performing actions</a:t>
                      </a:r>
                    </a:p>
                  </a:txBody>
                  <a:tcPr/>
                </a:tc>
                <a:tc>
                  <a:txBody>
                    <a:bodyPr/>
                    <a:lstStyle/>
                    <a:p>
                      <a:r>
                        <a:rPr lang="en-IN" dirty="0"/>
                        <a:t>Pass</a:t>
                      </a:r>
                    </a:p>
                  </a:txBody>
                  <a:tcPr/>
                </a:tc>
                <a:extLst>
                  <a:ext uri="{0D108BD9-81ED-4DB2-BD59-A6C34878D82A}">
                    <a16:rowId xmlns:a16="http://schemas.microsoft.com/office/drawing/2014/main" val="2708569438"/>
                  </a:ext>
                </a:extLst>
              </a:tr>
            </a:tbl>
          </a:graphicData>
        </a:graphic>
      </p:graphicFrame>
    </p:spTree>
    <p:extLst>
      <p:ext uri="{BB962C8B-B14F-4D97-AF65-F5344CB8AC3E}">
        <p14:creationId xmlns:p14="http://schemas.microsoft.com/office/powerpoint/2010/main" val="2132679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44C0-ACA8-427B-AB98-417240A5F9DD}"/>
              </a:ext>
            </a:extLst>
          </p:cNvPr>
          <p:cNvSpPr>
            <a:spLocks noGrp="1"/>
          </p:cNvSpPr>
          <p:nvPr>
            <p:ph type="title"/>
          </p:nvPr>
        </p:nvSpPr>
        <p:spPr/>
        <p:txBody>
          <a:bodyPr/>
          <a:lstStyle/>
          <a:p>
            <a:r>
              <a:rPr lang="en-IN" dirty="0"/>
              <a:t>Conclusions</a:t>
            </a:r>
          </a:p>
        </p:txBody>
      </p:sp>
      <p:sp>
        <p:nvSpPr>
          <p:cNvPr id="3" name="Content Placeholder 2">
            <a:extLst>
              <a:ext uri="{FF2B5EF4-FFF2-40B4-BE49-F238E27FC236}">
                <a16:creationId xmlns:a16="http://schemas.microsoft.com/office/drawing/2014/main" id="{8E7862AC-FBB8-41A7-8ECB-519858ACBB34}"/>
              </a:ext>
            </a:extLst>
          </p:cNvPr>
          <p:cNvSpPr>
            <a:spLocks noGrp="1"/>
          </p:cNvSpPr>
          <p:nvPr>
            <p:ph idx="1"/>
          </p:nvPr>
        </p:nvSpPr>
        <p:spPr/>
        <p:txBody>
          <a:bodyPr/>
          <a:lstStyle/>
          <a:p>
            <a:r>
              <a:rPr lang="en-IN" dirty="0"/>
              <a:t>With this application, Visually impaired people can identify the objects surrounding them and act accordingly.</a:t>
            </a:r>
          </a:p>
          <a:p>
            <a:r>
              <a:rPr lang="en-IN" dirty="0"/>
              <a:t>Relatives or friends of these people can be able to track them continuously and reach them easily.</a:t>
            </a:r>
          </a:p>
          <a:p>
            <a:r>
              <a:rPr lang="en-IN" dirty="0"/>
              <a:t>Voice assistant gives better output in performing their personal tasks.</a:t>
            </a:r>
          </a:p>
        </p:txBody>
      </p:sp>
    </p:spTree>
    <p:extLst>
      <p:ext uri="{BB962C8B-B14F-4D97-AF65-F5344CB8AC3E}">
        <p14:creationId xmlns:p14="http://schemas.microsoft.com/office/powerpoint/2010/main" val="72559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BA6F9-08EF-49F8-9946-D37E99573072}"/>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5B80D7D8-C320-46E3-B85A-5C4636E03A3B}"/>
              </a:ext>
            </a:extLst>
          </p:cNvPr>
          <p:cNvSpPr>
            <a:spLocks noGrp="1"/>
          </p:cNvSpPr>
          <p:nvPr>
            <p:ph idx="1"/>
          </p:nvPr>
        </p:nvSpPr>
        <p:spPr/>
        <p:txBody>
          <a:bodyPr/>
          <a:lstStyle/>
          <a:p>
            <a:r>
              <a:rPr lang="en-IN" dirty="0"/>
              <a:t>This application can be integrated in an instrument which is of small size and can be used more efficiently.</a:t>
            </a:r>
          </a:p>
          <a:p>
            <a:r>
              <a:rPr lang="en-IN" dirty="0"/>
              <a:t>We can integrate text recognition modules, so that it make users to read text(Avoid using Braille script).</a:t>
            </a:r>
          </a:p>
          <a:p>
            <a:r>
              <a:rPr lang="en-IN" dirty="0"/>
              <a:t>Convert the voice message into multiple languages, so that it can be used to speak in new environment. </a:t>
            </a:r>
          </a:p>
        </p:txBody>
      </p:sp>
    </p:spTree>
    <p:extLst>
      <p:ext uri="{BB962C8B-B14F-4D97-AF65-F5344CB8AC3E}">
        <p14:creationId xmlns:p14="http://schemas.microsoft.com/office/powerpoint/2010/main" val="670748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8EF0E-FFF0-4138-B1BE-4D1AA8532DC4}"/>
              </a:ext>
            </a:extLst>
          </p:cNvPr>
          <p:cNvSpPr>
            <a:spLocks noGrp="1"/>
          </p:cNvSpPr>
          <p:nvPr>
            <p:ph type="title"/>
          </p:nvPr>
        </p:nvSpPr>
        <p:spPr/>
        <p:txBody>
          <a:bodyPr/>
          <a:lstStyle/>
          <a:p>
            <a:r>
              <a:rPr lang="en-IN" dirty="0"/>
              <a:t>References</a:t>
            </a:r>
            <a:br>
              <a:rPr lang="en-IN" dirty="0"/>
            </a:br>
            <a:endParaRPr lang="en-IN" dirty="0"/>
          </a:p>
        </p:txBody>
      </p:sp>
      <p:sp>
        <p:nvSpPr>
          <p:cNvPr id="3" name="Content Placeholder 2">
            <a:extLst>
              <a:ext uri="{FF2B5EF4-FFF2-40B4-BE49-F238E27FC236}">
                <a16:creationId xmlns:a16="http://schemas.microsoft.com/office/drawing/2014/main" id="{65CFDBCE-99AE-4428-9E42-7E4041368BE5}"/>
              </a:ext>
            </a:extLst>
          </p:cNvPr>
          <p:cNvSpPr>
            <a:spLocks noGrp="1"/>
          </p:cNvSpPr>
          <p:nvPr>
            <p:ph idx="1"/>
          </p:nvPr>
        </p:nvSpPr>
        <p:spPr/>
        <p:txBody>
          <a:bodyPr/>
          <a:lstStyle/>
          <a:p>
            <a:r>
              <a:rPr lang="en-IN" dirty="0">
                <a:hlinkClick r:id="rId2"/>
              </a:rPr>
              <a:t>https://developer.android.com</a:t>
            </a:r>
            <a:r>
              <a:rPr lang="en-IN" dirty="0"/>
              <a:t> (Android documentation for App Development)</a:t>
            </a:r>
          </a:p>
          <a:p>
            <a:r>
              <a:rPr lang="en-IN" dirty="0">
                <a:hlinkClick r:id="rId3"/>
              </a:rPr>
              <a:t>https://firebase.google.com/docs</a:t>
            </a:r>
            <a:r>
              <a:rPr lang="en-IN" dirty="0"/>
              <a:t> (Database Documentation)</a:t>
            </a:r>
          </a:p>
          <a:p>
            <a:r>
              <a:rPr lang="en-IN" dirty="0">
                <a:hlinkClick r:id="rId4"/>
              </a:rPr>
              <a:t>https://cloud.google.com/vision/docs</a:t>
            </a:r>
            <a:r>
              <a:rPr lang="en-IN" dirty="0"/>
              <a:t> (Object Detection API Documentation)</a:t>
            </a:r>
          </a:p>
          <a:p>
            <a:pPr marL="0" indent="0">
              <a:buNone/>
            </a:pPr>
            <a:endParaRPr lang="en-IN" dirty="0"/>
          </a:p>
        </p:txBody>
      </p:sp>
    </p:spTree>
    <p:extLst>
      <p:ext uri="{BB962C8B-B14F-4D97-AF65-F5344CB8AC3E}">
        <p14:creationId xmlns:p14="http://schemas.microsoft.com/office/powerpoint/2010/main" val="3933063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B28F63-CF00-448F-B141-FE33C33B189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 name="Picture 8">
            <a:extLst>
              <a:ext uri="{FF2B5EF4-FFF2-40B4-BE49-F238E27FC236}">
                <a16:creationId xmlns:a16="http://schemas.microsoft.com/office/drawing/2014/main" id="{2AE609E2-8522-44E4-9077-980E5BCF3E14}"/>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0">
            <a:extLst>
              <a:ext uri="{FF2B5EF4-FFF2-40B4-BE49-F238E27FC236}">
                <a16:creationId xmlns:a16="http://schemas.microsoft.com/office/drawing/2014/main" id="{4FA533C5-33E3-4611-AF9F-72811D8B26A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8949AD42-25FD-4C3D-9EEE-B7FEC580998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 name="Picture 14">
            <a:extLst>
              <a:ext uri="{FF2B5EF4-FFF2-40B4-BE49-F238E27FC236}">
                <a16:creationId xmlns:a16="http://schemas.microsoft.com/office/drawing/2014/main" id="{6AC7D913-60B7-4603-881B-831DA5D3A940}"/>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 name="Rectangle 16">
            <a:extLst>
              <a:ext uri="{FF2B5EF4-FFF2-40B4-BE49-F238E27FC236}">
                <a16:creationId xmlns:a16="http://schemas.microsoft.com/office/drawing/2014/main" id="{87F0FDC4-AD8C-47D9-9131-623C98ADB0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59EC6FFF-3949-4638-A265-B1515909B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C05BC5F-3118-49D0-B18C-5D9CC922C23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0733" y="0"/>
            <a:ext cx="3215640" cy="6858000"/>
          </a:xfrm>
          <a:prstGeom prst="rect">
            <a:avLst/>
          </a:prstGeom>
          <a:solidFill>
            <a:schemeClr val="bg2">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A4B1E59-3C8A-453C-B841-6AB3B0CF706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3344" y="0"/>
            <a:ext cx="1438656" cy="6858000"/>
          </a:xfrm>
          <a:prstGeom prst="rect">
            <a:avLst/>
          </a:prstGeom>
          <a:solidFill>
            <a:schemeClr val="bg2">
              <a:lumMod val="50000"/>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a:extLst>
              <a:ext uri="{FF2B5EF4-FFF2-40B4-BE49-F238E27FC236}">
                <a16:creationId xmlns:a16="http://schemas.microsoft.com/office/drawing/2014/main" id="{8952A251-ADD1-4CB2-840C-B81C638B041A}"/>
              </a:ext>
            </a:extLst>
          </p:cNvPr>
          <p:cNvSpPr>
            <a:spLocks noGrp="1"/>
          </p:cNvSpPr>
          <p:nvPr>
            <p:ph type="title"/>
          </p:nvPr>
        </p:nvSpPr>
        <p:spPr>
          <a:xfrm>
            <a:off x="988694" y="1063416"/>
            <a:ext cx="6034406" cy="4811730"/>
          </a:xfrm>
        </p:spPr>
        <p:txBody>
          <a:bodyPr vert="horz" lIns="91440" tIns="45720" rIns="91440" bIns="45720" rtlCol="0" anchor="ctr">
            <a:normAutofit/>
          </a:bodyPr>
          <a:lstStyle/>
          <a:p>
            <a:pPr algn="r"/>
            <a:r>
              <a:rPr lang="en-US" sz="6600" b="0" i="0" kern="1200">
                <a:solidFill>
                  <a:schemeClr val="tx2"/>
                </a:solidFill>
                <a:latin typeface="+mj-lt"/>
                <a:ea typeface="+mj-ea"/>
                <a:cs typeface="+mj-cs"/>
              </a:rPr>
              <a:t>THANK YOU</a:t>
            </a:r>
          </a:p>
        </p:txBody>
      </p:sp>
    </p:spTree>
    <p:extLst>
      <p:ext uri="{BB962C8B-B14F-4D97-AF65-F5344CB8AC3E}">
        <p14:creationId xmlns:p14="http://schemas.microsoft.com/office/powerpoint/2010/main" val="1882615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52BEFF1-896C-45B1-B02C-96A6A1BC38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0BA768A8-4FED-4ED8-9E46-6BE72188ECD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4" name="Freeform: Shape 13">
            <a:extLst>
              <a:ext uri="{FF2B5EF4-FFF2-40B4-BE49-F238E27FC236}">
                <a16:creationId xmlns:a16="http://schemas.microsoft.com/office/drawing/2014/main" id="{8598F259-6F54-47A3-8D13-1603D786A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870FDF-B86C-489E-AEF2-2D6EA48BE917}"/>
              </a:ext>
            </a:extLst>
          </p:cNvPr>
          <p:cNvSpPr>
            <a:spLocks noGrp="1"/>
          </p:cNvSpPr>
          <p:nvPr>
            <p:ph type="title"/>
          </p:nvPr>
        </p:nvSpPr>
        <p:spPr>
          <a:xfrm>
            <a:off x="517358" y="1645920"/>
            <a:ext cx="4127279" cy="4470821"/>
          </a:xfrm>
        </p:spPr>
        <p:txBody>
          <a:bodyPr>
            <a:normAutofit/>
          </a:bodyPr>
          <a:lstStyle/>
          <a:p>
            <a:pPr algn="r"/>
            <a:r>
              <a:rPr lang="en-US" dirty="0"/>
              <a:t>EXISTING SYSTEM</a:t>
            </a:r>
            <a:endParaRPr lang="en-IN" dirty="0">
              <a:solidFill>
                <a:schemeClr val="accent6">
                  <a:lumMod val="20000"/>
                  <a:lumOff val="80000"/>
                </a:schemeClr>
              </a:solidFill>
            </a:endParaRPr>
          </a:p>
        </p:txBody>
      </p:sp>
      <p:sp>
        <p:nvSpPr>
          <p:cNvPr id="3" name="Content Placeholder 2">
            <a:extLst>
              <a:ext uri="{FF2B5EF4-FFF2-40B4-BE49-F238E27FC236}">
                <a16:creationId xmlns:a16="http://schemas.microsoft.com/office/drawing/2014/main" id="{F3A660F4-EB39-47DE-8727-9BD3B34E4891}"/>
              </a:ext>
            </a:extLst>
          </p:cNvPr>
          <p:cNvSpPr>
            <a:spLocks noGrp="1"/>
          </p:cNvSpPr>
          <p:nvPr>
            <p:ph idx="1"/>
          </p:nvPr>
        </p:nvSpPr>
        <p:spPr>
          <a:xfrm>
            <a:off x="5408646" y="2357882"/>
            <a:ext cx="5919503" cy="1642617"/>
          </a:xfrm>
        </p:spPr>
        <p:txBody>
          <a:bodyPr>
            <a:normAutofit/>
          </a:bodyPr>
          <a:lstStyle/>
          <a:p>
            <a:pPr marL="0" indent="0">
              <a:buNone/>
            </a:pPr>
            <a:r>
              <a:rPr lang="en-US" dirty="0">
                <a:solidFill>
                  <a:schemeClr val="bg1"/>
                </a:solidFill>
              </a:rPr>
              <a:t>Android Applications which only detects the images and does not contain any voice modules.</a:t>
            </a:r>
            <a:endParaRPr lang="en-IN" dirty="0">
              <a:solidFill>
                <a:schemeClr val="bg1"/>
              </a:solidFill>
            </a:endParaRPr>
          </a:p>
          <a:p>
            <a:endParaRPr lang="en-IN" dirty="0"/>
          </a:p>
          <a:p>
            <a:endParaRPr lang="en-IN" dirty="0">
              <a:solidFill>
                <a:schemeClr val="bg1">
                  <a:lumMod val="95000"/>
                  <a:lumOff val="5000"/>
                </a:schemeClr>
              </a:solidFill>
            </a:endParaRPr>
          </a:p>
        </p:txBody>
      </p:sp>
    </p:spTree>
    <p:extLst>
      <p:ext uri="{BB962C8B-B14F-4D97-AF65-F5344CB8AC3E}">
        <p14:creationId xmlns:p14="http://schemas.microsoft.com/office/powerpoint/2010/main" val="3526243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52BEFF1-896C-45B1-B02C-96A6A1BC38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0BA768A8-4FED-4ED8-9E46-6BE72188ECD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4" name="Freeform: Shape 13">
            <a:extLst>
              <a:ext uri="{FF2B5EF4-FFF2-40B4-BE49-F238E27FC236}">
                <a16:creationId xmlns:a16="http://schemas.microsoft.com/office/drawing/2014/main" id="{8598F259-6F54-47A3-8D13-1603D786A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870FDF-B86C-489E-AEF2-2D6EA48BE917}"/>
              </a:ext>
            </a:extLst>
          </p:cNvPr>
          <p:cNvSpPr>
            <a:spLocks noGrp="1"/>
          </p:cNvSpPr>
          <p:nvPr>
            <p:ph type="title"/>
          </p:nvPr>
        </p:nvSpPr>
        <p:spPr>
          <a:xfrm>
            <a:off x="517358" y="1645920"/>
            <a:ext cx="4127279" cy="4470821"/>
          </a:xfrm>
        </p:spPr>
        <p:txBody>
          <a:bodyPr>
            <a:normAutofit/>
          </a:bodyPr>
          <a:lstStyle/>
          <a:p>
            <a:pPr algn="r"/>
            <a:r>
              <a:rPr lang="en-IN" dirty="0">
                <a:solidFill>
                  <a:srgbClr val="FFFFFF"/>
                </a:solidFill>
              </a:rPr>
              <a:t>DRAWBACKS OF EXISTING SYSTEM</a:t>
            </a:r>
            <a:endParaRPr lang="en-IN" dirty="0">
              <a:solidFill>
                <a:schemeClr val="accent6">
                  <a:lumMod val="20000"/>
                  <a:lumOff val="80000"/>
                </a:schemeClr>
              </a:solidFill>
            </a:endParaRPr>
          </a:p>
        </p:txBody>
      </p:sp>
      <p:sp>
        <p:nvSpPr>
          <p:cNvPr id="3" name="Content Placeholder 2">
            <a:extLst>
              <a:ext uri="{FF2B5EF4-FFF2-40B4-BE49-F238E27FC236}">
                <a16:creationId xmlns:a16="http://schemas.microsoft.com/office/drawing/2014/main" id="{F3A660F4-EB39-47DE-8727-9BD3B34E4891}"/>
              </a:ext>
            </a:extLst>
          </p:cNvPr>
          <p:cNvSpPr>
            <a:spLocks noGrp="1"/>
          </p:cNvSpPr>
          <p:nvPr>
            <p:ph idx="1"/>
          </p:nvPr>
        </p:nvSpPr>
        <p:spPr>
          <a:xfrm>
            <a:off x="5408646" y="2357882"/>
            <a:ext cx="5919503" cy="1642617"/>
          </a:xfrm>
        </p:spPr>
        <p:txBody>
          <a:bodyPr>
            <a:normAutofit/>
          </a:bodyPr>
          <a:lstStyle/>
          <a:p>
            <a:pPr marL="0" indent="0">
              <a:buNone/>
            </a:pPr>
            <a:r>
              <a:rPr lang="en-IN" dirty="0">
                <a:solidFill>
                  <a:schemeClr val="bg1"/>
                </a:solidFill>
              </a:rPr>
              <a:t>As the existing applications does not contain any voice modules they are not at all useful for blind people. They also don’t contain special modules which acts as an assistant based on their voice commands.</a:t>
            </a:r>
          </a:p>
          <a:p>
            <a:endParaRPr lang="en-IN"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1038061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52BEFF1-896C-45B1-B02C-96A6A1BC38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0BA768A8-4FED-4ED8-9E46-6BE72188ECD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4" name="Freeform: Shape 13">
            <a:extLst>
              <a:ext uri="{FF2B5EF4-FFF2-40B4-BE49-F238E27FC236}">
                <a16:creationId xmlns:a16="http://schemas.microsoft.com/office/drawing/2014/main" id="{8598F259-6F54-47A3-8D13-1603D786A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870FDF-B86C-489E-AEF2-2D6EA48BE917}"/>
              </a:ext>
            </a:extLst>
          </p:cNvPr>
          <p:cNvSpPr>
            <a:spLocks noGrp="1"/>
          </p:cNvSpPr>
          <p:nvPr>
            <p:ph type="title"/>
          </p:nvPr>
        </p:nvSpPr>
        <p:spPr>
          <a:xfrm>
            <a:off x="517358" y="1645920"/>
            <a:ext cx="4127279" cy="4470821"/>
          </a:xfrm>
        </p:spPr>
        <p:txBody>
          <a:bodyPr>
            <a:normAutofit/>
          </a:bodyPr>
          <a:lstStyle/>
          <a:p>
            <a:pPr algn="r"/>
            <a:r>
              <a:rPr lang="en-IN" dirty="0">
                <a:solidFill>
                  <a:srgbClr val="FFFFFF"/>
                </a:solidFill>
              </a:rPr>
              <a:t>PROPOSED</a:t>
            </a:r>
            <a:br>
              <a:rPr lang="en-IN" dirty="0">
                <a:solidFill>
                  <a:srgbClr val="FFFFFF"/>
                </a:solidFill>
              </a:rPr>
            </a:br>
            <a:r>
              <a:rPr lang="en-IN" dirty="0">
                <a:solidFill>
                  <a:srgbClr val="FFFFFF"/>
                </a:solidFill>
              </a:rPr>
              <a:t>SYSTEM</a:t>
            </a:r>
            <a:endParaRPr lang="en-IN" dirty="0">
              <a:solidFill>
                <a:schemeClr val="accent6">
                  <a:lumMod val="20000"/>
                  <a:lumOff val="80000"/>
                </a:schemeClr>
              </a:solidFill>
            </a:endParaRPr>
          </a:p>
        </p:txBody>
      </p:sp>
      <p:sp>
        <p:nvSpPr>
          <p:cNvPr id="3" name="Content Placeholder 2">
            <a:extLst>
              <a:ext uri="{FF2B5EF4-FFF2-40B4-BE49-F238E27FC236}">
                <a16:creationId xmlns:a16="http://schemas.microsoft.com/office/drawing/2014/main" id="{F3A660F4-EB39-47DE-8727-9BD3B34E4891}"/>
              </a:ext>
            </a:extLst>
          </p:cNvPr>
          <p:cNvSpPr>
            <a:spLocks noGrp="1"/>
          </p:cNvSpPr>
          <p:nvPr>
            <p:ph idx="1"/>
          </p:nvPr>
        </p:nvSpPr>
        <p:spPr>
          <a:xfrm>
            <a:off x="5408646" y="2357882"/>
            <a:ext cx="5919503" cy="1642617"/>
          </a:xfrm>
        </p:spPr>
        <p:txBody>
          <a:bodyPr>
            <a:noAutofit/>
          </a:bodyPr>
          <a:lstStyle/>
          <a:p>
            <a:pPr>
              <a:buClr>
                <a:schemeClr val="accent4"/>
              </a:buClr>
              <a:buFont typeface="Wingdings" panose="05000000000000000000" pitchFamily="2" charset="2"/>
              <a:buChar char="Ø"/>
            </a:pPr>
            <a:r>
              <a:rPr lang="en-IN" dirty="0">
                <a:solidFill>
                  <a:schemeClr val="bg1"/>
                </a:solidFill>
              </a:rPr>
              <a:t>By taking a snapshot, identifying the objects in it and letting the user know by voice.</a:t>
            </a:r>
          </a:p>
          <a:p>
            <a:pPr>
              <a:buClr>
                <a:schemeClr val="accent4"/>
              </a:buClr>
              <a:buFont typeface="Wingdings" panose="05000000000000000000" pitchFamily="2" charset="2"/>
              <a:buChar char="Ø"/>
            </a:pPr>
            <a:r>
              <a:rPr lang="en-IN" dirty="0">
                <a:solidFill>
                  <a:schemeClr val="bg1"/>
                </a:solidFill>
              </a:rPr>
              <a:t>An assistant totally based on voice commands.</a:t>
            </a:r>
          </a:p>
          <a:p>
            <a:pPr>
              <a:buClr>
                <a:schemeClr val="accent4"/>
              </a:buClr>
              <a:buFont typeface="Wingdings" panose="05000000000000000000" pitchFamily="2" charset="2"/>
              <a:buChar char="Ø"/>
            </a:pPr>
            <a:r>
              <a:rPr lang="en-IN" dirty="0">
                <a:solidFill>
                  <a:schemeClr val="bg1"/>
                </a:solidFill>
              </a:rPr>
              <a:t>Live sharing of his location to his friends so that they can easily track them.</a:t>
            </a:r>
          </a:p>
          <a:p>
            <a:endParaRPr lang="en-IN"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2851235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52BEFF1-896C-45B1-B02C-96A6A1BC38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0BA768A8-4FED-4ED8-9E46-6BE72188ECD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4" name="Freeform: Shape 13">
            <a:extLst>
              <a:ext uri="{FF2B5EF4-FFF2-40B4-BE49-F238E27FC236}">
                <a16:creationId xmlns:a16="http://schemas.microsoft.com/office/drawing/2014/main" id="{8598F259-6F54-47A3-8D13-1603D786A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870FDF-B86C-489E-AEF2-2D6EA48BE917}"/>
              </a:ext>
            </a:extLst>
          </p:cNvPr>
          <p:cNvSpPr>
            <a:spLocks noGrp="1"/>
          </p:cNvSpPr>
          <p:nvPr>
            <p:ph type="title"/>
          </p:nvPr>
        </p:nvSpPr>
        <p:spPr>
          <a:xfrm>
            <a:off x="517358" y="1645920"/>
            <a:ext cx="4127279" cy="4470821"/>
          </a:xfrm>
        </p:spPr>
        <p:txBody>
          <a:bodyPr>
            <a:normAutofit/>
          </a:bodyPr>
          <a:lstStyle/>
          <a:p>
            <a:pPr algn="r"/>
            <a:r>
              <a:rPr lang="en-IN">
                <a:solidFill>
                  <a:srgbClr val="FFFFFF"/>
                </a:solidFill>
              </a:rPr>
              <a:t>SYSTEM REQUIREMENTS</a:t>
            </a:r>
            <a:endParaRPr lang="en-IN" dirty="0">
              <a:solidFill>
                <a:schemeClr val="accent6">
                  <a:lumMod val="20000"/>
                  <a:lumOff val="80000"/>
                </a:schemeClr>
              </a:solidFill>
            </a:endParaRPr>
          </a:p>
        </p:txBody>
      </p:sp>
      <p:sp>
        <p:nvSpPr>
          <p:cNvPr id="3" name="Content Placeholder 2">
            <a:extLst>
              <a:ext uri="{FF2B5EF4-FFF2-40B4-BE49-F238E27FC236}">
                <a16:creationId xmlns:a16="http://schemas.microsoft.com/office/drawing/2014/main" id="{F3A660F4-EB39-47DE-8727-9BD3B34E4891}"/>
              </a:ext>
            </a:extLst>
          </p:cNvPr>
          <p:cNvSpPr>
            <a:spLocks noGrp="1"/>
          </p:cNvSpPr>
          <p:nvPr>
            <p:ph idx="1"/>
          </p:nvPr>
        </p:nvSpPr>
        <p:spPr>
          <a:xfrm>
            <a:off x="5204109" y="1645920"/>
            <a:ext cx="5919503" cy="4470821"/>
          </a:xfrm>
        </p:spPr>
        <p:txBody>
          <a:bodyPr>
            <a:normAutofit lnSpcReduction="10000"/>
          </a:bodyPr>
          <a:lstStyle/>
          <a:p>
            <a:r>
              <a:rPr lang="en-IN">
                <a:solidFill>
                  <a:schemeClr val="bg1">
                    <a:lumMod val="95000"/>
                    <a:lumOff val="5000"/>
                  </a:schemeClr>
                </a:solidFill>
              </a:rPr>
              <a:t>For Usage</a:t>
            </a:r>
          </a:p>
          <a:p>
            <a:pPr marL="0" indent="0">
              <a:buNone/>
            </a:pPr>
            <a:r>
              <a:rPr lang="en-IN">
                <a:solidFill>
                  <a:schemeClr val="bg1">
                    <a:lumMod val="95000"/>
                    <a:lumOff val="5000"/>
                  </a:schemeClr>
                </a:solidFill>
              </a:rPr>
              <a:t>	- Android Phone with minimum 5.0 android version</a:t>
            </a:r>
          </a:p>
          <a:p>
            <a:pPr marL="0" indent="0">
              <a:buNone/>
            </a:pPr>
            <a:r>
              <a:rPr lang="en-IN">
                <a:solidFill>
                  <a:schemeClr val="bg1">
                    <a:lumMod val="95000"/>
                    <a:lumOff val="5000"/>
                  </a:schemeClr>
                </a:solidFill>
              </a:rPr>
              <a:t>	- Proper Working of Camera</a:t>
            </a:r>
          </a:p>
          <a:p>
            <a:pPr marL="0" indent="0">
              <a:buNone/>
            </a:pPr>
            <a:r>
              <a:rPr lang="en-IN">
                <a:solidFill>
                  <a:schemeClr val="bg1">
                    <a:lumMod val="95000"/>
                    <a:lumOff val="5000"/>
                  </a:schemeClr>
                </a:solidFill>
              </a:rPr>
              <a:t>       - Proper Internet Connection</a:t>
            </a:r>
          </a:p>
          <a:p>
            <a:r>
              <a:rPr lang="en-IN">
                <a:solidFill>
                  <a:schemeClr val="bg1">
                    <a:lumMod val="95000"/>
                    <a:lumOff val="5000"/>
                  </a:schemeClr>
                </a:solidFill>
              </a:rPr>
              <a:t>For Development</a:t>
            </a:r>
          </a:p>
          <a:p>
            <a:pPr marL="0" indent="0">
              <a:buNone/>
            </a:pPr>
            <a:r>
              <a:rPr lang="en-IN">
                <a:solidFill>
                  <a:schemeClr val="bg1">
                    <a:lumMod val="95000"/>
                    <a:lumOff val="5000"/>
                  </a:schemeClr>
                </a:solidFill>
              </a:rPr>
              <a:t>	- Android Studio as tool</a:t>
            </a:r>
          </a:p>
          <a:p>
            <a:pPr marL="0" indent="0">
              <a:buNone/>
            </a:pPr>
            <a:r>
              <a:rPr lang="en-IN">
                <a:solidFill>
                  <a:schemeClr val="bg1">
                    <a:lumMod val="95000"/>
                    <a:lumOff val="5000"/>
                  </a:schemeClr>
                </a:solidFill>
              </a:rPr>
              <a:t>	- Firebase as Database</a:t>
            </a:r>
          </a:p>
          <a:p>
            <a:pPr marL="0" indent="0">
              <a:buNone/>
            </a:pPr>
            <a:r>
              <a:rPr lang="en-IN">
                <a:solidFill>
                  <a:schemeClr val="bg1">
                    <a:lumMod val="95000"/>
                    <a:lumOff val="5000"/>
                  </a:schemeClr>
                </a:solidFill>
              </a:rPr>
              <a:t>	- Google API</a:t>
            </a:r>
          </a:p>
          <a:p>
            <a:pPr marL="0" indent="0">
              <a:buNone/>
            </a:pPr>
            <a:r>
              <a:rPr lang="en-IN">
                <a:solidFill>
                  <a:schemeClr val="bg1">
                    <a:lumMod val="95000"/>
                    <a:lumOff val="5000"/>
                  </a:schemeClr>
                </a:solidFill>
              </a:rPr>
              <a:t>	- Emulator for Testing</a:t>
            </a:r>
          </a:p>
          <a:p>
            <a:pPr marL="0" indent="0">
              <a:buNone/>
            </a:pPr>
            <a:r>
              <a:rPr lang="en-IN">
                <a:solidFill>
                  <a:schemeClr val="bg1">
                    <a:lumMod val="95000"/>
                    <a:lumOff val="5000"/>
                  </a:schemeClr>
                </a:solidFill>
              </a:rPr>
              <a:t>	</a:t>
            </a:r>
          </a:p>
          <a:p>
            <a:endParaRPr lang="en-IN" dirty="0"/>
          </a:p>
          <a:p>
            <a:endParaRPr lang="en-IN" dirty="0">
              <a:solidFill>
                <a:schemeClr val="bg1">
                  <a:lumMod val="95000"/>
                  <a:lumOff val="5000"/>
                </a:schemeClr>
              </a:solidFill>
            </a:endParaRPr>
          </a:p>
        </p:txBody>
      </p:sp>
    </p:spTree>
    <p:extLst>
      <p:ext uri="{BB962C8B-B14F-4D97-AF65-F5344CB8AC3E}">
        <p14:creationId xmlns:p14="http://schemas.microsoft.com/office/powerpoint/2010/main" val="835746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052BEFF1-896C-45B1-B02C-96A6A1BC38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2" name="Freeform 36">
            <a:extLst>
              <a:ext uri="{FF2B5EF4-FFF2-40B4-BE49-F238E27FC236}">
                <a16:creationId xmlns:a16="http://schemas.microsoft.com/office/drawing/2014/main" id="{BB237A14-61B1-4C00-A670-5D8D68A866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p:nvSpPr>
          <p:cNvPr id="34" name="Rectangle 33">
            <a:extLst>
              <a:ext uri="{FF2B5EF4-FFF2-40B4-BE49-F238E27FC236}">
                <a16:creationId xmlns:a16="http://schemas.microsoft.com/office/drawing/2014/main" id="{0BA768A8-4FED-4ED8-9E46-6BE72188ECD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6" name="Freeform: Shape 35">
            <a:extLst>
              <a:ext uri="{FF2B5EF4-FFF2-40B4-BE49-F238E27FC236}">
                <a16:creationId xmlns:a16="http://schemas.microsoft.com/office/drawing/2014/main" id="{8598F259-6F54-47A3-8D13-1603D786A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870FDF-B86C-489E-AEF2-2D6EA48BE917}"/>
              </a:ext>
            </a:extLst>
          </p:cNvPr>
          <p:cNvSpPr>
            <a:spLocks noGrp="1"/>
          </p:cNvSpPr>
          <p:nvPr>
            <p:ph type="title"/>
          </p:nvPr>
        </p:nvSpPr>
        <p:spPr>
          <a:xfrm>
            <a:off x="653143" y="3188368"/>
            <a:ext cx="3522879" cy="2928373"/>
          </a:xfrm>
        </p:spPr>
        <p:txBody>
          <a:bodyPr>
            <a:normAutofit/>
          </a:bodyPr>
          <a:lstStyle/>
          <a:p>
            <a:r>
              <a:rPr lang="en-IN" sz="4000" dirty="0"/>
              <a:t>MODULES</a:t>
            </a:r>
            <a:endParaRPr lang="en-IN" sz="3900" dirty="0"/>
          </a:p>
        </p:txBody>
      </p:sp>
      <p:sp>
        <p:nvSpPr>
          <p:cNvPr id="3" name="Content Placeholder 2">
            <a:extLst>
              <a:ext uri="{FF2B5EF4-FFF2-40B4-BE49-F238E27FC236}">
                <a16:creationId xmlns:a16="http://schemas.microsoft.com/office/drawing/2014/main" id="{F3A660F4-EB39-47DE-8727-9BD3B34E4891}"/>
              </a:ext>
            </a:extLst>
          </p:cNvPr>
          <p:cNvSpPr>
            <a:spLocks noGrp="1"/>
          </p:cNvSpPr>
          <p:nvPr>
            <p:ph idx="1"/>
          </p:nvPr>
        </p:nvSpPr>
        <p:spPr>
          <a:xfrm>
            <a:off x="5204109" y="2610853"/>
            <a:ext cx="5919503" cy="3505888"/>
          </a:xfrm>
        </p:spPr>
        <p:txBody>
          <a:bodyPr>
            <a:normAutofit/>
          </a:bodyPr>
          <a:lstStyle/>
          <a:p>
            <a:r>
              <a:rPr lang="en-IN" dirty="0">
                <a:solidFill>
                  <a:schemeClr val="bg1"/>
                </a:solidFill>
              </a:rPr>
              <a:t>Registration</a:t>
            </a:r>
          </a:p>
          <a:p>
            <a:r>
              <a:rPr lang="en-IN" dirty="0">
                <a:solidFill>
                  <a:schemeClr val="bg1"/>
                </a:solidFill>
              </a:rPr>
              <a:t>Tracking</a:t>
            </a:r>
          </a:p>
          <a:p>
            <a:r>
              <a:rPr lang="en-IN" dirty="0">
                <a:solidFill>
                  <a:schemeClr val="bg1"/>
                </a:solidFill>
              </a:rPr>
              <a:t>Object Recognition</a:t>
            </a:r>
          </a:p>
          <a:p>
            <a:r>
              <a:rPr lang="en-IN" dirty="0">
                <a:solidFill>
                  <a:schemeClr val="bg1"/>
                </a:solidFill>
              </a:rPr>
              <a:t>Personal Assistant</a:t>
            </a:r>
          </a:p>
        </p:txBody>
      </p:sp>
    </p:spTree>
    <p:extLst>
      <p:ext uri="{BB962C8B-B14F-4D97-AF65-F5344CB8AC3E}">
        <p14:creationId xmlns:p14="http://schemas.microsoft.com/office/powerpoint/2010/main" val="3433712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F747F1B4-B831-4277-8AB0-32767F7EB7B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5" name="Freeform 7">
            <a:extLst>
              <a:ext uri="{FF2B5EF4-FFF2-40B4-BE49-F238E27FC236}">
                <a16:creationId xmlns:a16="http://schemas.microsoft.com/office/drawing/2014/main" id="{D80CFA21-AB7C-4BEB-9BFF-05764FBBF3C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47" name="Freeform: Shape 46">
            <a:extLst>
              <a:ext uri="{FF2B5EF4-FFF2-40B4-BE49-F238E27FC236}">
                <a16:creationId xmlns:a16="http://schemas.microsoft.com/office/drawing/2014/main" id="{10B541F0-7F6E-402E-84D8-CF96EACA5FB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sp>
        <p:nvSpPr>
          <p:cNvPr id="49" name="Rectangle 48">
            <a:extLst>
              <a:ext uri="{FF2B5EF4-FFF2-40B4-BE49-F238E27FC236}">
                <a16:creationId xmlns:a16="http://schemas.microsoft.com/office/drawing/2014/main" id="{12F7E335-851A-4CAE-B09F-E657819D460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9870FDF-B86C-489E-AEF2-2D6EA48BE917}"/>
              </a:ext>
            </a:extLst>
          </p:cNvPr>
          <p:cNvSpPr>
            <a:spLocks noGrp="1"/>
          </p:cNvSpPr>
          <p:nvPr>
            <p:ph type="title"/>
          </p:nvPr>
        </p:nvSpPr>
        <p:spPr>
          <a:xfrm>
            <a:off x="648930" y="629267"/>
            <a:ext cx="9252154" cy="1016654"/>
          </a:xfrm>
        </p:spPr>
        <p:txBody>
          <a:bodyPr>
            <a:normAutofit/>
          </a:bodyPr>
          <a:lstStyle/>
          <a:p>
            <a:r>
              <a:rPr lang="en-IN">
                <a:solidFill>
                  <a:srgbClr val="EBEBEB"/>
                </a:solidFill>
              </a:rPr>
              <a:t>WORKFLOW</a:t>
            </a:r>
          </a:p>
        </p:txBody>
      </p:sp>
      <p:graphicFrame>
        <p:nvGraphicFramePr>
          <p:cNvPr id="38" name="Content Placeholder 2"/>
          <p:cNvGraphicFramePr>
            <a:graphicFrameLocks noGrp="1"/>
          </p:cNvGraphicFramePr>
          <p:nvPr>
            <p:ph idx="1"/>
            <p:extLst>
              <p:ext uri="{D42A27DB-BD31-4B8C-83A1-F6EECF244321}">
                <p14:modId xmlns:p14="http://schemas.microsoft.com/office/powerpoint/2010/main" val="3919849934"/>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948849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052BEFF1-896C-45B1-B02C-96A6A1BC38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2" name="Freeform 36">
            <a:extLst>
              <a:ext uri="{FF2B5EF4-FFF2-40B4-BE49-F238E27FC236}">
                <a16:creationId xmlns:a16="http://schemas.microsoft.com/office/drawing/2014/main" id="{BB237A14-61B1-4C00-A670-5D8D68A866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p:nvSpPr>
          <p:cNvPr id="34" name="Rectangle 33">
            <a:extLst>
              <a:ext uri="{FF2B5EF4-FFF2-40B4-BE49-F238E27FC236}">
                <a16:creationId xmlns:a16="http://schemas.microsoft.com/office/drawing/2014/main" id="{0BA768A8-4FED-4ED8-9E46-6BE72188ECD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6" name="Freeform: Shape 35">
            <a:extLst>
              <a:ext uri="{FF2B5EF4-FFF2-40B4-BE49-F238E27FC236}">
                <a16:creationId xmlns:a16="http://schemas.microsoft.com/office/drawing/2014/main" id="{8598F259-6F54-47A3-8D13-1603D786A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870FDF-B86C-489E-AEF2-2D6EA48BE917}"/>
              </a:ext>
            </a:extLst>
          </p:cNvPr>
          <p:cNvSpPr>
            <a:spLocks noGrp="1"/>
          </p:cNvSpPr>
          <p:nvPr>
            <p:ph type="title"/>
          </p:nvPr>
        </p:nvSpPr>
        <p:spPr>
          <a:xfrm>
            <a:off x="653143" y="3188368"/>
            <a:ext cx="3522879" cy="2928373"/>
          </a:xfrm>
        </p:spPr>
        <p:txBody>
          <a:bodyPr>
            <a:normAutofit/>
          </a:bodyPr>
          <a:lstStyle/>
          <a:p>
            <a:r>
              <a:rPr lang="en-IN" sz="4000" dirty="0"/>
              <a:t>UML DIAGRAMS</a:t>
            </a:r>
            <a:endParaRPr lang="en-IN" sz="3900" dirty="0"/>
          </a:p>
        </p:txBody>
      </p:sp>
      <p:sp>
        <p:nvSpPr>
          <p:cNvPr id="3" name="Content Placeholder 2">
            <a:extLst>
              <a:ext uri="{FF2B5EF4-FFF2-40B4-BE49-F238E27FC236}">
                <a16:creationId xmlns:a16="http://schemas.microsoft.com/office/drawing/2014/main" id="{F3A660F4-EB39-47DE-8727-9BD3B34E4891}"/>
              </a:ext>
            </a:extLst>
          </p:cNvPr>
          <p:cNvSpPr>
            <a:spLocks noGrp="1"/>
          </p:cNvSpPr>
          <p:nvPr>
            <p:ph idx="1"/>
          </p:nvPr>
        </p:nvSpPr>
        <p:spPr>
          <a:xfrm>
            <a:off x="5204109" y="2610853"/>
            <a:ext cx="5919503" cy="3505888"/>
          </a:xfrm>
        </p:spPr>
        <p:txBody>
          <a:bodyPr>
            <a:normAutofit/>
          </a:bodyPr>
          <a:lstStyle/>
          <a:p>
            <a:r>
              <a:rPr lang="en-IN" dirty="0">
                <a:solidFill>
                  <a:schemeClr val="bg1"/>
                </a:solidFill>
              </a:rPr>
              <a:t>Use case Diagram</a:t>
            </a:r>
          </a:p>
          <a:p>
            <a:r>
              <a:rPr lang="en-IN" dirty="0">
                <a:solidFill>
                  <a:schemeClr val="bg1"/>
                </a:solidFill>
              </a:rPr>
              <a:t>Class Diagram</a:t>
            </a:r>
          </a:p>
          <a:p>
            <a:r>
              <a:rPr lang="en-IN" dirty="0">
                <a:solidFill>
                  <a:schemeClr val="bg1"/>
                </a:solidFill>
              </a:rPr>
              <a:t>Sequence Diagram</a:t>
            </a:r>
          </a:p>
          <a:p>
            <a:r>
              <a:rPr lang="en-IN" dirty="0">
                <a:solidFill>
                  <a:schemeClr val="bg1"/>
                </a:solidFill>
              </a:rPr>
              <a:t>Activity Diagram</a:t>
            </a:r>
          </a:p>
        </p:txBody>
      </p:sp>
    </p:spTree>
    <p:extLst>
      <p:ext uri="{BB962C8B-B14F-4D97-AF65-F5344CB8AC3E}">
        <p14:creationId xmlns:p14="http://schemas.microsoft.com/office/powerpoint/2010/main" val="1804822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855</TotalTime>
  <Words>608</Words>
  <Application>Microsoft Office PowerPoint</Application>
  <PresentationFormat>Widescreen</PresentationFormat>
  <Paragraphs>122</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Century Gothic</vt:lpstr>
      <vt:lpstr>Times New Roman</vt:lpstr>
      <vt:lpstr>Wingdings</vt:lpstr>
      <vt:lpstr>Wingdings 3</vt:lpstr>
      <vt:lpstr>Ion</vt:lpstr>
      <vt:lpstr>Visual Amigo Team Guide: Mrs. V. BABY</vt:lpstr>
      <vt:lpstr>ABSTRACT</vt:lpstr>
      <vt:lpstr>EXISTING SYSTEM</vt:lpstr>
      <vt:lpstr>DRAWBACKS OF EXISTING SYSTEM</vt:lpstr>
      <vt:lpstr>PROPOSED SYSTEM</vt:lpstr>
      <vt:lpstr>SYSTEM REQUIREMENTS</vt:lpstr>
      <vt:lpstr>MODULES</vt:lpstr>
      <vt:lpstr>WORKFLOW</vt:lpstr>
      <vt:lpstr>UML DIAGRAMS</vt:lpstr>
      <vt:lpstr>USECASE DIAGRAM</vt:lpstr>
      <vt:lpstr>CLASS DIAGRAM</vt:lpstr>
      <vt:lpstr>SEQUENCE DIAGRAM</vt:lpstr>
      <vt:lpstr>ACTIVITY DIAGRAM</vt:lpstr>
      <vt:lpstr>Implementation</vt:lpstr>
      <vt:lpstr>Implementation</vt:lpstr>
      <vt:lpstr>Implementation</vt:lpstr>
      <vt:lpstr> Implementation</vt:lpstr>
      <vt:lpstr> Implementation</vt:lpstr>
      <vt:lpstr> Implementation</vt:lpstr>
      <vt:lpstr> Implementation</vt:lpstr>
      <vt:lpstr>Implementation</vt:lpstr>
      <vt:lpstr>Test Cases</vt:lpstr>
      <vt:lpstr>Conclusions</vt:lpstr>
      <vt:lpstr>Future Scope</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BLIND LENS Team Guide: Mrs. V. BABY</dc:title>
  <dc:creator>Sai Teja Suggula</dc:creator>
  <cp:lastModifiedBy> </cp:lastModifiedBy>
  <cp:revision>29</cp:revision>
  <dcterms:created xsi:type="dcterms:W3CDTF">2018-02-06T15:59:16Z</dcterms:created>
  <dcterms:modified xsi:type="dcterms:W3CDTF">2018-03-23T05:14:19Z</dcterms:modified>
</cp:coreProperties>
</file>