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5" r:id="rId16"/>
    <p:sldId id="269" r:id="rId17"/>
    <p:sldId id="270" r:id="rId18"/>
    <p:sldId id="272" r:id="rId19"/>
    <p:sldId id="274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6F987-056F-459B-AF00-20486B5299EA}" v="25" dt="2023-10-31T04:34:3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Tejini Varma Sangaraju" userId="6b62946a-2a17-4ec2-a9d8-c96d56c60a22" providerId="ADAL" clId="{87A6F987-056F-459B-AF00-20486B5299EA}"/>
    <pc:docChg chg="undo custSel addSld delSld modSld">
      <pc:chgData name="Sai Tejini Varma Sangaraju" userId="6b62946a-2a17-4ec2-a9d8-c96d56c60a22" providerId="ADAL" clId="{87A6F987-056F-459B-AF00-20486B5299EA}" dt="2023-10-31T13:27:15.713" v="3237" actId="1076"/>
      <pc:docMkLst>
        <pc:docMk/>
      </pc:docMkLst>
      <pc:sldChg chg="modSp mod">
        <pc:chgData name="Sai Tejini Varma Sangaraju" userId="6b62946a-2a17-4ec2-a9d8-c96d56c60a22" providerId="ADAL" clId="{87A6F987-056F-459B-AF00-20486B5299EA}" dt="2023-10-31T05:08:05.907" v="3210" actId="20577"/>
        <pc:sldMkLst>
          <pc:docMk/>
          <pc:sldMk cId="2296538176" sldId="256"/>
        </pc:sldMkLst>
        <pc:spChg chg="mod">
          <ac:chgData name="Sai Tejini Varma Sangaraju" userId="6b62946a-2a17-4ec2-a9d8-c96d56c60a22" providerId="ADAL" clId="{87A6F987-056F-459B-AF00-20486B5299EA}" dt="2023-10-31T05:08:05.907" v="3210" actId="20577"/>
          <ac:spMkLst>
            <pc:docMk/>
            <pc:sldMk cId="2296538176" sldId="256"/>
            <ac:spMk id="3" creationId="{7CDCE51A-BADB-EE11-100E-CBABE0237F75}"/>
          </ac:spMkLst>
        </pc:spChg>
      </pc:sldChg>
      <pc:sldChg chg="addSp delSp modSp mod">
        <pc:chgData name="Sai Tejini Varma Sangaraju" userId="6b62946a-2a17-4ec2-a9d8-c96d56c60a22" providerId="ADAL" clId="{87A6F987-056F-459B-AF00-20486B5299EA}" dt="2023-10-31T05:09:50.734" v="3220" actId="1037"/>
        <pc:sldMkLst>
          <pc:docMk/>
          <pc:sldMk cId="2368900005" sldId="259"/>
        </pc:sldMkLst>
        <pc:spChg chg="mod">
          <ac:chgData name="Sai Tejini Varma Sangaraju" userId="6b62946a-2a17-4ec2-a9d8-c96d56c60a22" providerId="ADAL" clId="{87A6F987-056F-459B-AF00-20486B5299EA}" dt="2023-10-31T05:09:50.734" v="3220" actId="1037"/>
          <ac:spMkLst>
            <pc:docMk/>
            <pc:sldMk cId="2368900005" sldId="259"/>
            <ac:spMk id="2" creationId="{E137E97C-23B5-4540-2464-00AC6B03C0E7}"/>
          </ac:spMkLst>
        </pc:spChg>
        <pc:spChg chg="mod">
          <ac:chgData name="Sai Tejini Varma Sangaraju" userId="6b62946a-2a17-4ec2-a9d8-c96d56c60a22" providerId="ADAL" clId="{87A6F987-056F-459B-AF00-20486B5299EA}" dt="2023-10-31T05:09:41.368" v="3214" actId="26606"/>
          <ac:spMkLst>
            <pc:docMk/>
            <pc:sldMk cId="2368900005" sldId="259"/>
            <ac:spMk id="3" creationId="{BD7A79BC-1306-C2BF-E6CB-EDE0623BDF4B}"/>
          </ac:spMkLst>
        </pc:spChg>
        <pc:spChg chg="add del">
          <ac:chgData name="Sai Tejini Varma Sangaraju" userId="6b62946a-2a17-4ec2-a9d8-c96d56c60a22" providerId="ADAL" clId="{87A6F987-056F-459B-AF00-20486B5299EA}" dt="2023-10-31T05:09:41.368" v="3214" actId="26606"/>
          <ac:spMkLst>
            <pc:docMk/>
            <pc:sldMk cId="2368900005" sldId="259"/>
            <ac:spMk id="12" creationId="{7FF47CB7-972F-479F-A36D-9E72D26EC8DA}"/>
          </ac:spMkLst>
        </pc:spChg>
        <pc:spChg chg="add del">
          <ac:chgData name="Sai Tejini Varma Sangaraju" userId="6b62946a-2a17-4ec2-a9d8-c96d56c60a22" providerId="ADAL" clId="{87A6F987-056F-459B-AF00-20486B5299EA}" dt="2023-10-31T05:09:41.368" v="3214" actId="26606"/>
          <ac:spMkLst>
            <pc:docMk/>
            <pc:sldMk cId="2368900005" sldId="259"/>
            <ac:spMk id="14" creationId="{0D153B68-5844-490D-8E67-F616D6D721CA}"/>
          </ac:spMkLst>
        </pc:spChg>
        <pc:spChg chg="add del">
          <ac:chgData name="Sai Tejini Varma Sangaraju" userId="6b62946a-2a17-4ec2-a9d8-c96d56c60a22" providerId="ADAL" clId="{87A6F987-056F-459B-AF00-20486B5299EA}" dt="2023-10-31T05:09:41.368" v="3214" actId="26606"/>
          <ac:spMkLst>
            <pc:docMk/>
            <pc:sldMk cId="2368900005" sldId="259"/>
            <ac:spMk id="16" creationId="{9A0D773F-7A7D-4DBB-9DEA-86BB8B8F4BC8}"/>
          </ac:spMkLst>
        </pc:spChg>
        <pc:spChg chg="add del">
          <ac:chgData name="Sai Tejini Varma Sangaraju" userId="6b62946a-2a17-4ec2-a9d8-c96d56c60a22" providerId="ADAL" clId="{87A6F987-056F-459B-AF00-20486B5299EA}" dt="2023-10-31T05:09:41.368" v="3214" actId="26606"/>
          <ac:spMkLst>
            <pc:docMk/>
            <pc:sldMk cId="2368900005" sldId="259"/>
            <ac:spMk id="21" creationId="{22587ECF-85E9-4393-9D87-8EB6F3F6C208}"/>
          </ac:spMkLst>
        </pc:spChg>
        <pc:picChg chg="mod">
          <ac:chgData name="Sai Tejini Varma Sangaraju" userId="6b62946a-2a17-4ec2-a9d8-c96d56c60a22" providerId="ADAL" clId="{87A6F987-056F-459B-AF00-20486B5299EA}" dt="2023-10-31T05:09:46.934" v="3219" actId="1035"/>
          <ac:picMkLst>
            <pc:docMk/>
            <pc:sldMk cId="2368900005" sldId="259"/>
            <ac:picMk id="7" creationId="{59C4B35C-927A-2FF1-524B-812CB5EEDB16}"/>
          </ac:picMkLst>
        </pc:picChg>
      </pc:sldChg>
      <pc:sldChg chg="addSp delSp modSp new mod setBg">
        <pc:chgData name="Sai Tejini Varma Sangaraju" userId="6b62946a-2a17-4ec2-a9d8-c96d56c60a22" providerId="ADAL" clId="{87A6F987-056F-459B-AF00-20486B5299EA}" dt="2023-10-26T20:48:43.718" v="98" actId="14100"/>
        <pc:sldMkLst>
          <pc:docMk/>
          <pc:sldMk cId="2768202494" sldId="261"/>
        </pc:sldMkLst>
        <pc:spChg chg="mod">
          <ac:chgData name="Sai Tejini Varma Sangaraju" userId="6b62946a-2a17-4ec2-a9d8-c96d56c60a22" providerId="ADAL" clId="{87A6F987-056F-459B-AF00-20486B5299EA}" dt="2023-10-26T20:44:28.757" v="31" actId="1076"/>
          <ac:spMkLst>
            <pc:docMk/>
            <pc:sldMk cId="2768202494" sldId="261"/>
            <ac:spMk id="2" creationId="{2C130E94-3DB5-8F49-3F33-6912CFA62EAD}"/>
          </ac:spMkLst>
        </pc:spChg>
        <pc:spChg chg="del">
          <ac:chgData name="Sai Tejini Varma Sangaraju" userId="6b62946a-2a17-4ec2-a9d8-c96d56c60a22" providerId="ADAL" clId="{87A6F987-056F-459B-AF00-20486B5299EA}" dt="2023-10-26T20:43:30.488" v="25" actId="22"/>
          <ac:spMkLst>
            <pc:docMk/>
            <pc:sldMk cId="2768202494" sldId="261"/>
            <ac:spMk id="3" creationId="{88D923E9-3175-682C-648C-FF9A2CF31456}"/>
          </ac:spMkLst>
        </pc:spChg>
        <pc:spChg chg="add mod">
          <ac:chgData name="Sai Tejini Varma Sangaraju" userId="6b62946a-2a17-4ec2-a9d8-c96d56c60a22" providerId="ADAL" clId="{87A6F987-056F-459B-AF00-20486B5299EA}" dt="2023-10-26T20:45:28.768" v="96" actId="255"/>
          <ac:spMkLst>
            <pc:docMk/>
            <pc:sldMk cId="2768202494" sldId="261"/>
            <ac:spMk id="9" creationId="{C3201EFD-7AA5-F835-A021-52076728B72F}"/>
          </ac:spMkLst>
        </pc:spChg>
        <pc:spChg chg="add">
          <ac:chgData name="Sai Tejini Varma Sangaraju" userId="6b62946a-2a17-4ec2-a9d8-c96d56c60a22" providerId="ADAL" clId="{87A6F987-056F-459B-AF00-20486B5299EA}" dt="2023-10-26T20:43:37.317" v="26" actId="26606"/>
          <ac:spMkLst>
            <pc:docMk/>
            <pc:sldMk cId="2768202494" sldId="261"/>
            <ac:spMk id="12" creationId="{1A95671B-3CC6-4792-9114-B74FAEA224E6}"/>
          </ac:spMkLst>
        </pc:spChg>
        <pc:picChg chg="add mod ord">
          <ac:chgData name="Sai Tejini Varma Sangaraju" userId="6b62946a-2a17-4ec2-a9d8-c96d56c60a22" providerId="ADAL" clId="{87A6F987-056F-459B-AF00-20486B5299EA}" dt="2023-10-26T20:48:43.718" v="98" actId="14100"/>
          <ac:picMkLst>
            <pc:docMk/>
            <pc:sldMk cId="2768202494" sldId="261"/>
            <ac:picMk id="5" creationId="{29D557D7-341F-7FA9-3FDC-275F84DF0079}"/>
          </ac:picMkLst>
        </pc:picChg>
      </pc:sldChg>
      <pc:sldChg chg="addSp delSp modSp new mod">
        <pc:chgData name="Sai Tejini Varma Sangaraju" userId="6b62946a-2a17-4ec2-a9d8-c96d56c60a22" providerId="ADAL" clId="{87A6F987-056F-459B-AF00-20486B5299EA}" dt="2023-10-31T05:20:12.744" v="3224" actId="14100"/>
        <pc:sldMkLst>
          <pc:docMk/>
          <pc:sldMk cId="1354027620" sldId="262"/>
        </pc:sldMkLst>
        <pc:spChg chg="mod">
          <ac:chgData name="Sai Tejini Varma Sangaraju" userId="6b62946a-2a17-4ec2-a9d8-c96d56c60a22" providerId="ADAL" clId="{87A6F987-056F-459B-AF00-20486B5299EA}" dt="2023-10-26T20:50:50.811" v="128" actId="122"/>
          <ac:spMkLst>
            <pc:docMk/>
            <pc:sldMk cId="1354027620" sldId="262"/>
            <ac:spMk id="2" creationId="{8FD17A51-C3CB-FAEE-7213-C15A6FE3E518}"/>
          </ac:spMkLst>
        </pc:spChg>
        <pc:spChg chg="mod">
          <ac:chgData name="Sai Tejini Varma Sangaraju" userId="6b62946a-2a17-4ec2-a9d8-c96d56c60a22" providerId="ADAL" clId="{87A6F987-056F-459B-AF00-20486B5299EA}" dt="2023-10-31T04:34:02.279" v="3164" actId="20577"/>
          <ac:spMkLst>
            <pc:docMk/>
            <pc:sldMk cId="1354027620" sldId="262"/>
            <ac:spMk id="3" creationId="{D3D258C5-FC9D-1BED-902E-2A6EA4C6FC83}"/>
          </ac:spMkLst>
        </pc:spChg>
        <pc:picChg chg="add del mod">
          <ac:chgData name="Sai Tejini Varma Sangaraju" userId="6b62946a-2a17-4ec2-a9d8-c96d56c60a22" providerId="ADAL" clId="{87A6F987-056F-459B-AF00-20486B5299EA}" dt="2023-10-31T04:34:26.998" v="3169" actId="21"/>
          <ac:picMkLst>
            <pc:docMk/>
            <pc:sldMk cId="1354027620" sldId="262"/>
            <ac:picMk id="5" creationId="{C3160662-9C2E-6218-E477-5063BCC2C912}"/>
          </ac:picMkLst>
        </pc:picChg>
        <pc:picChg chg="add mod">
          <ac:chgData name="Sai Tejini Varma Sangaraju" userId="6b62946a-2a17-4ec2-a9d8-c96d56c60a22" providerId="ADAL" clId="{87A6F987-056F-459B-AF00-20486B5299EA}" dt="2023-10-31T05:20:12.744" v="3224" actId="14100"/>
          <ac:picMkLst>
            <pc:docMk/>
            <pc:sldMk cId="1354027620" sldId="262"/>
            <ac:picMk id="7" creationId="{C8FB5354-E9B0-1581-B1EE-0037640B3B97}"/>
          </ac:picMkLst>
        </pc:picChg>
      </pc:sldChg>
      <pc:sldChg chg="delSp modSp new mod">
        <pc:chgData name="Sai Tejini Varma Sangaraju" userId="6b62946a-2a17-4ec2-a9d8-c96d56c60a22" providerId="ADAL" clId="{87A6F987-056F-459B-AF00-20486B5299EA}" dt="2023-10-26T21:15:36.185" v="953" actId="20577"/>
        <pc:sldMkLst>
          <pc:docMk/>
          <pc:sldMk cId="1309462233" sldId="263"/>
        </pc:sldMkLst>
        <pc:spChg chg="del">
          <ac:chgData name="Sai Tejini Varma Sangaraju" userId="6b62946a-2a17-4ec2-a9d8-c96d56c60a22" providerId="ADAL" clId="{87A6F987-056F-459B-AF00-20486B5299EA}" dt="2023-10-26T21:03:29.458" v="328" actId="478"/>
          <ac:spMkLst>
            <pc:docMk/>
            <pc:sldMk cId="1309462233" sldId="263"/>
            <ac:spMk id="2" creationId="{EC92471B-EB61-3628-CBCA-FF01F25DB4EB}"/>
          </ac:spMkLst>
        </pc:spChg>
        <pc:spChg chg="mod">
          <ac:chgData name="Sai Tejini Varma Sangaraju" userId="6b62946a-2a17-4ec2-a9d8-c96d56c60a22" providerId="ADAL" clId="{87A6F987-056F-459B-AF00-20486B5299EA}" dt="2023-10-26T21:15:36.185" v="953" actId="20577"/>
          <ac:spMkLst>
            <pc:docMk/>
            <pc:sldMk cId="1309462233" sldId="263"/>
            <ac:spMk id="3" creationId="{A523E81D-0280-3D5D-1C7B-A5239E93C506}"/>
          </ac:spMkLst>
        </pc:spChg>
      </pc:sldChg>
      <pc:sldChg chg="addSp delSp modSp new mod">
        <pc:chgData name="Sai Tejini Varma Sangaraju" userId="6b62946a-2a17-4ec2-a9d8-c96d56c60a22" providerId="ADAL" clId="{87A6F987-056F-459B-AF00-20486B5299EA}" dt="2023-10-30T23:57:43.194" v="2575" actId="20577"/>
        <pc:sldMkLst>
          <pc:docMk/>
          <pc:sldMk cId="3121457398" sldId="264"/>
        </pc:sldMkLst>
        <pc:spChg chg="mod">
          <ac:chgData name="Sai Tejini Varma Sangaraju" userId="6b62946a-2a17-4ec2-a9d8-c96d56c60a22" providerId="ADAL" clId="{87A6F987-056F-459B-AF00-20486B5299EA}" dt="2023-10-30T23:57:43.194" v="2575" actId="20577"/>
          <ac:spMkLst>
            <pc:docMk/>
            <pc:sldMk cId="3121457398" sldId="264"/>
            <ac:spMk id="2" creationId="{57B2E73C-789D-E397-15EB-9BB51CEDFE92}"/>
          </ac:spMkLst>
        </pc:spChg>
        <pc:spChg chg="del">
          <ac:chgData name="Sai Tejini Varma Sangaraju" userId="6b62946a-2a17-4ec2-a9d8-c96d56c60a22" providerId="ADAL" clId="{87A6F987-056F-459B-AF00-20486B5299EA}" dt="2023-10-26T21:19:07.400" v="962" actId="22"/>
          <ac:spMkLst>
            <pc:docMk/>
            <pc:sldMk cId="3121457398" sldId="264"/>
            <ac:spMk id="3" creationId="{90B8369F-3C69-33D9-8C72-EEE8AFF134D6}"/>
          </ac:spMkLst>
        </pc:spChg>
        <pc:picChg chg="add mod ord">
          <ac:chgData name="Sai Tejini Varma Sangaraju" userId="6b62946a-2a17-4ec2-a9d8-c96d56c60a22" providerId="ADAL" clId="{87A6F987-056F-459B-AF00-20486B5299EA}" dt="2023-10-26T23:50:55.309" v="1069" actId="14100"/>
          <ac:picMkLst>
            <pc:docMk/>
            <pc:sldMk cId="3121457398" sldId="264"/>
            <ac:picMk id="5" creationId="{688D57E3-AAD7-E345-8B0F-6AC378BC97F3}"/>
          </ac:picMkLst>
        </pc:picChg>
      </pc:sldChg>
      <pc:sldChg chg="addSp delSp modSp new mod setBg">
        <pc:chgData name="Sai Tejini Varma Sangaraju" userId="6b62946a-2a17-4ec2-a9d8-c96d56c60a22" providerId="ADAL" clId="{87A6F987-056F-459B-AF00-20486B5299EA}" dt="2023-10-26T21:21:59.786" v="999" actId="1076"/>
        <pc:sldMkLst>
          <pc:docMk/>
          <pc:sldMk cId="3719923512" sldId="265"/>
        </pc:sldMkLst>
        <pc:spChg chg="add del">
          <ac:chgData name="Sai Tejini Varma Sangaraju" userId="6b62946a-2a17-4ec2-a9d8-c96d56c60a22" providerId="ADAL" clId="{87A6F987-056F-459B-AF00-20486B5299EA}" dt="2023-10-26T21:21:23.747" v="990" actId="478"/>
          <ac:spMkLst>
            <pc:docMk/>
            <pc:sldMk cId="3719923512" sldId="265"/>
            <ac:spMk id="2" creationId="{64B81AFB-1AC0-0DCA-56FD-78ED6455398C}"/>
          </ac:spMkLst>
        </pc:spChg>
        <pc:spChg chg="add del">
          <ac:chgData name="Sai Tejini Varma Sangaraju" userId="6b62946a-2a17-4ec2-a9d8-c96d56c60a22" providerId="ADAL" clId="{87A6F987-056F-459B-AF00-20486B5299EA}" dt="2023-10-26T21:21:21.365" v="989" actId="478"/>
          <ac:spMkLst>
            <pc:docMk/>
            <pc:sldMk cId="3719923512" sldId="265"/>
            <ac:spMk id="3" creationId="{A6BB6527-A04C-74F2-722B-B4B358CF0C9D}"/>
          </ac:spMkLst>
        </pc:spChg>
        <pc:picChg chg="add mod">
          <ac:chgData name="Sai Tejini Varma Sangaraju" userId="6b62946a-2a17-4ec2-a9d8-c96d56c60a22" providerId="ADAL" clId="{87A6F987-056F-459B-AF00-20486B5299EA}" dt="2023-10-26T21:21:59.786" v="999" actId="1076"/>
          <ac:picMkLst>
            <pc:docMk/>
            <pc:sldMk cId="3719923512" sldId="265"/>
            <ac:picMk id="5" creationId="{1D5C435C-45CE-55A9-CF5A-9B42CCC47467}"/>
          </ac:picMkLst>
        </pc:picChg>
      </pc:sldChg>
      <pc:sldChg chg="modSp new mod">
        <pc:chgData name="Sai Tejini Varma Sangaraju" userId="6b62946a-2a17-4ec2-a9d8-c96d56c60a22" providerId="ADAL" clId="{87A6F987-056F-459B-AF00-20486B5299EA}" dt="2023-10-31T00:29:24.663" v="2586" actId="20577"/>
        <pc:sldMkLst>
          <pc:docMk/>
          <pc:sldMk cId="2936614337" sldId="266"/>
        </pc:sldMkLst>
        <pc:spChg chg="mod">
          <ac:chgData name="Sai Tejini Varma Sangaraju" userId="6b62946a-2a17-4ec2-a9d8-c96d56c60a22" providerId="ADAL" clId="{87A6F987-056F-459B-AF00-20486B5299EA}" dt="2023-10-26T21:36:05.140" v="1066" actId="255"/>
          <ac:spMkLst>
            <pc:docMk/>
            <pc:sldMk cId="2936614337" sldId="266"/>
            <ac:spMk id="2" creationId="{DEC85B92-D764-8C2B-18B3-70EAE50038B5}"/>
          </ac:spMkLst>
        </pc:spChg>
        <pc:spChg chg="mod">
          <ac:chgData name="Sai Tejini Varma Sangaraju" userId="6b62946a-2a17-4ec2-a9d8-c96d56c60a22" providerId="ADAL" clId="{87A6F987-056F-459B-AF00-20486B5299EA}" dt="2023-10-31T00:29:24.663" v="2586" actId="20577"/>
          <ac:spMkLst>
            <pc:docMk/>
            <pc:sldMk cId="2936614337" sldId="266"/>
            <ac:spMk id="3" creationId="{505CA17D-A065-73B7-AD22-9AAB893C1E60}"/>
          </ac:spMkLst>
        </pc:spChg>
      </pc:sldChg>
      <pc:sldChg chg="addSp delSp modSp new mod setBg">
        <pc:chgData name="Sai Tejini Varma Sangaraju" userId="6b62946a-2a17-4ec2-a9d8-c96d56c60a22" providerId="ADAL" clId="{87A6F987-056F-459B-AF00-20486B5299EA}" dt="2023-10-30T20:43:59.189" v="2423" actId="20577"/>
        <pc:sldMkLst>
          <pc:docMk/>
          <pc:sldMk cId="2164188655" sldId="267"/>
        </pc:sldMkLst>
        <pc:spChg chg="del">
          <ac:chgData name="Sai Tejini Varma Sangaraju" userId="6b62946a-2a17-4ec2-a9d8-c96d56c60a22" providerId="ADAL" clId="{87A6F987-056F-459B-AF00-20486B5299EA}" dt="2023-10-27T00:27:46.776" v="1214" actId="478"/>
          <ac:spMkLst>
            <pc:docMk/>
            <pc:sldMk cId="2164188655" sldId="267"/>
            <ac:spMk id="2" creationId="{B0A4C006-3C41-80B3-8AA3-FFD77802D551}"/>
          </ac:spMkLst>
        </pc:spChg>
        <pc:spChg chg="mod">
          <ac:chgData name="Sai Tejini Varma Sangaraju" userId="6b62946a-2a17-4ec2-a9d8-c96d56c60a22" providerId="ADAL" clId="{87A6F987-056F-459B-AF00-20486B5299EA}" dt="2023-10-30T20:43:59.189" v="2423" actId="20577"/>
          <ac:spMkLst>
            <pc:docMk/>
            <pc:sldMk cId="2164188655" sldId="267"/>
            <ac:spMk id="3" creationId="{62D51C56-4C68-467B-8115-012336248D4B}"/>
          </ac:spMkLst>
        </pc:spChg>
        <pc:spChg chg="add">
          <ac:chgData name="Sai Tejini Varma Sangaraju" userId="6b62946a-2a17-4ec2-a9d8-c96d56c60a22" providerId="ADAL" clId="{87A6F987-056F-459B-AF00-20486B5299EA}" dt="2023-10-27T00:33:50.561" v="1505" actId="26606"/>
          <ac:spMkLst>
            <pc:docMk/>
            <pc:sldMk cId="2164188655" sldId="267"/>
            <ac:spMk id="10" creationId="{39F23E05-E5C5-497C-A842-7BD21B207609}"/>
          </ac:spMkLst>
        </pc:spChg>
        <pc:picChg chg="add mod">
          <ac:chgData name="Sai Tejini Varma Sangaraju" userId="6b62946a-2a17-4ec2-a9d8-c96d56c60a22" providerId="ADAL" clId="{87A6F987-056F-459B-AF00-20486B5299EA}" dt="2023-10-27T00:34:09.809" v="1511" actId="14100"/>
          <ac:picMkLst>
            <pc:docMk/>
            <pc:sldMk cId="2164188655" sldId="267"/>
            <ac:picMk id="5" creationId="{6335F0A7-8E75-410D-BFC5-A30D34037677}"/>
          </ac:picMkLst>
        </pc:picChg>
      </pc:sldChg>
      <pc:sldChg chg="modSp new mod">
        <pc:chgData name="Sai Tejini Varma Sangaraju" userId="6b62946a-2a17-4ec2-a9d8-c96d56c60a22" providerId="ADAL" clId="{87A6F987-056F-459B-AF00-20486B5299EA}" dt="2023-10-27T02:08:44.186" v="2036" actId="20577"/>
        <pc:sldMkLst>
          <pc:docMk/>
          <pc:sldMk cId="2567760541" sldId="268"/>
        </pc:sldMkLst>
        <pc:spChg chg="mod">
          <ac:chgData name="Sai Tejini Varma Sangaraju" userId="6b62946a-2a17-4ec2-a9d8-c96d56c60a22" providerId="ADAL" clId="{87A6F987-056F-459B-AF00-20486B5299EA}" dt="2023-10-27T02:02:34.277" v="1535" actId="2711"/>
          <ac:spMkLst>
            <pc:docMk/>
            <pc:sldMk cId="2567760541" sldId="268"/>
            <ac:spMk id="2" creationId="{C2E9B49E-BD01-A3A4-3803-ADBB6AE41ACD}"/>
          </ac:spMkLst>
        </pc:spChg>
        <pc:spChg chg="mod">
          <ac:chgData name="Sai Tejini Varma Sangaraju" userId="6b62946a-2a17-4ec2-a9d8-c96d56c60a22" providerId="ADAL" clId="{87A6F987-056F-459B-AF00-20486B5299EA}" dt="2023-10-27T02:08:44.186" v="2036" actId="20577"/>
          <ac:spMkLst>
            <pc:docMk/>
            <pc:sldMk cId="2567760541" sldId="268"/>
            <ac:spMk id="3" creationId="{1B486588-58A9-BF8F-6BBA-A825514255D8}"/>
          </ac:spMkLst>
        </pc:spChg>
      </pc:sldChg>
      <pc:sldChg chg="addSp delSp modSp new mod">
        <pc:chgData name="Sai Tejini Varma Sangaraju" userId="6b62946a-2a17-4ec2-a9d8-c96d56c60a22" providerId="ADAL" clId="{87A6F987-056F-459B-AF00-20486B5299EA}" dt="2023-10-28T03:08:10.921" v="2051" actId="14100"/>
        <pc:sldMkLst>
          <pc:docMk/>
          <pc:sldMk cId="2368292770" sldId="269"/>
        </pc:sldMkLst>
        <pc:spChg chg="mod">
          <ac:chgData name="Sai Tejini Varma Sangaraju" userId="6b62946a-2a17-4ec2-a9d8-c96d56c60a22" providerId="ADAL" clId="{87A6F987-056F-459B-AF00-20486B5299EA}" dt="2023-10-27T02:09:20.937" v="2042" actId="14100"/>
          <ac:spMkLst>
            <pc:docMk/>
            <pc:sldMk cId="2368292770" sldId="269"/>
            <ac:spMk id="2" creationId="{39AB30AD-D826-8FF0-F77E-44D87590E124}"/>
          </ac:spMkLst>
        </pc:spChg>
        <pc:spChg chg="del">
          <ac:chgData name="Sai Tejini Varma Sangaraju" userId="6b62946a-2a17-4ec2-a9d8-c96d56c60a22" providerId="ADAL" clId="{87A6F987-056F-459B-AF00-20486B5299EA}" dt="2023-10-27T02:17:10.856" v="2043"/>
          <ac:spMkLst>
            <pc:docMk/>
            <pc:sldMk cId="2368292770" sldId="269"/>
            <ac:spMk id="3" creationId="{B443CB6A-52F1-A346-7D1D-D6C0B6872A0D}"/>
          </ac:spMkLst>
        </pc:spChg>
        <pc:picChg chg="add mod">
          <ac:chgData name="Sai Tejini Varma Sangaraju" userId="6b62946a-2a17-4ec2-a9d8-c96d56c60a22" providerId="ADAL" clId="{87A6F987-056F-459B-AF00-20486B5299EA}" dt="2023-10-28T03:08:10.921" v="2051" actId="14100"/>
          <ac:picMkLst>
            <pc:docMk/>
            <pc:sldMk cId="2368292770" sldId="269"/>
            <ac:picMk id="4098" creationId="{FBF08A53-79A5-CDB7-9B13-7D1CA47371C6}"/>
          </ac:picMkLst>
        </pc:picChg>
      </pc:sldChg>
      <pc:sldChg chg="addSp delSp modSp new mod setBg chgLayout">
        <pc:chgData name="Sai Tejini Varma Sangaraju" userId="6b62946a-2a17-4ec2-a9d8-c96d56c60a22" providerId="ADAL" clId="{87A6F987-056F-459B-AF00-20486B5299EA}" dt="2023-10-31T03:18:06.047" v="2742" actId="14100"/>
        <pc:sldMkLst>
          <pc:docMk/>
          <pc:sldMk cId="3329584862" sldId="270"/>
        </pc:sldMkLst>
        <pc:spChg chg="mod ord">
          <ac:chgData name="Sai Tejini Varma Sangaraju" userId="6b62946a-2a17-4ec2-a9d8-c96d56c60a22" providerId="ADAL" clId="{87A6F987-056F-459B-AF00-20486B5299EA}" dt="2023-10-31T00:57:10.709" v="2592" actId="26606"/>
          <ac:spMkLst>
            <pc:docMk/>
            <pc:sldMk cId="3329584862" sldId="270"/>
            <ac:spMk id="2" creationId="{C705447A-B31A-4421-7BBB-21E7E3EBFFFC}"/>
          </ac:spMkLst>
        </pc:spChg>
        <pc:spChg chg="del">
          <ac:chgData name="Sai Tejini Varma Sangaraju" userId="6b62946a-2a17-4ec2-a9d8-c96d56c60a22" providerId="ADAL" clId="{87A6F987-056F-459B-AF00-20486B5299EA}" dt="2023-10-28T03:18:51.097" v="2095"/>
          <ac:spMkLst>
            <pc:docMk/>
            <pc:sldMk cId="3329584862" sldId="270"/>
            <ac:spMk id="3" creationId="{91A3ED97-9921-4D6E-7340-EC31837BF1C5}"/>
          </ac:spMkLst>
        </pc:spChg>
        <pc:spChg chg="add del mod">
          <ac:chgData name="Sai Tejini Varma Sangaraju" userId="6b62946a-2a17-4ec2-a9d8-c96d56c60a22" providerId="ADAL" clId="{87A6F987-056F-459B-AF00-20486B5299EA}" dt="2023-10-31T03:18:02.810" v="2741" actId="478"/>
          <ac:spMkLst>
            <pc:docMk/>
            <pc:sldMk cId="3329584862" sldId="270"/>
            <ac:spMk id="1030" creationId="{2DB81083-BEEE-A8D3-2E4C-6E838A356D6B}"/>
          </ac:spMkLst>
        </pc:spChg>
        <pc:spChg chg="add">
          <ac:chgData name="Sai Tejini Varma Sangaraju" userId="6b62946a-2a17-4ec2-a9d8-c96d56c60a22" providerId="ADAL" clId="{87A6F987-056F-459B-AF00-20486B5299EA}" dt="2023-10-31T00:57:10.709" v="2592" actId="26606"/>
          <ac:spMkLst>
            <pc:docMk/>
            <pc:sldMk cId="3329584862" sldId="270"/>
            <ac:spMk id="1033" creationId="{1A95671B-3CC6-4792-9114-B74FAEA224E6}"/>
          </ac:spMkLst>
        </pc:spChg>
        <pc:picChg chg="add mod ord">
          <ac:chgData name="Sai Tejini Varma Sangaraju" userId="6b62946a-2a17-4ec2-a9d8-c96d56c60a22" providerId="ADAL" clId="{87A6F987-056F-459B-AF00-20486B5299EA}" dt="2023-10-31T03:18:06.047" v="2742" actId="14100"/>
          <ac:picMkLst>
            <pc:docMk/>
            <pc:sldMk cId="3329584862" sldId="270"/>
            <ac:picMk id="1026" creationId="{28907FC4-DD0D-F394-ECC4-10CCA0B4F2B9}"/>
          </ac:picMkLst>
        </pc:picChg>
      </pc:sldChg>
      <pc:sldChg chg="addSp delSp modSp new mod setBg">
        <pc:chgData name="Sai Tejini Varma Sangaraju" userId="6b62946a-2a17-4ec2-a9d8-c96d56c60a22" providerId="ADAL" clId="{87A6F987-056F-459B-AF00-20486B5299EA}" dt="2023-10-30T21:46:57.167" v="2545" actId="26606"/>
        <pc:sldMkLst>
          <pc:docMk/>
          <pc:sldMk cId="3016887976" sldId="271"/>
        </pc:sldMkLst>
        <pc:spChg chg="mod">
          <ac:chgData name="Sai Tejini Varma Sangaraju" userId="6b62946a-2a17-4ec2-a9d8-c96d56c60a22" providerId="ADAL" clId="{87A6F987-056F-459B-AF00-20486B5299EA}" dt="2023-10-30T21:46:57.167" v="2545" actId="26606"/>
          <ac:spMkLst>
            <pc:docMk/>
            <pc:sldMk cId="3016887976" sldId="271"/>
            <ac:spMk id="2" creationId="{C2B0EFE8-3022-8A3D-BE7A-BCE7C0F17BC5}"/>
          </ac:spMkLst>
        </pc:spChg>
        <pc:spChg chg="del">
          <ac:chgData name="Sai Tejini Varma Sangaraju" userId="6b62946a-2a17-4ec2-a9d8-c96d56c60a22" providerId="ADAL" clId="{87A6F987-056F-459B-AF00-20486B5299EA}" dt="2023-10-28T03:15:58.336" v="2054" actId="22"/>
          <ac:spMkLst>
            <pc:docMk/>
            <pc:sldMk cId="3016887976" sldId="271"/>
            <ac:spMk id="3" creationId="{A4A9078B-2FFB-8689-D17F-C8733E6B1C1A}"/>
          </ac:spMkLst>
        </pc:spChg>
        <pc:spChg chg="add del">
          <ac:chgData name="Sai Tejini Varma Sangaraju" userId="6b62946a-2a17-4ec2-a9d8-c96d56c60a22" providerId="ADAL" clId="{87A6F987-056F-459B-AF00-20486B5299EA}" dt="2023-10-30T21:46:57.167" v="2545" actId="26606"/>
          <ac:spMkLst>
            <pc:docMk/>
            <pc:sldMk cId="3016887976" sldId="271"/>
            <ac:spMk id="10" creationId="{A4AC5506-6312-4701-8D3C-40187889A947}"/>
          </ac:spMkLst>
        </pc:spChg>
        <pc:picChg chg="add mod ord">
          <ac:chgData name="Sai Tejini Varma Sangaraju" userId="6b62946a-2a17-4ec2-a9d8-c96d56c60a22" providerId="ADAL" clId="{87A6F987-056F-459B-AF00-20486B5299EA}" dt="2023-10-30T21:46:57.167" v="2545" actId="26606"/>
          <ac:picMkLst>
            <pc:docMk/>
            <pc:sldMk cId="3016887976" sldId="271"/>
            <ac:picMk id="5" creationId="{6888CA4C-5988-F8AB-5F3F-7A919AAF0DD0}"/>
          </ac:picMkLst>
        </pc:picChg>
      </pc:sldChg>
      <pc:sldChg chg="addSp delSp modSp new mod setBg">
        <pc:chgData name="Sai Tejini Varma Sangaraju" userId="6b62946a-2a17-4ec2-a9d8-c96d56c60a22" providerId="ADAL" clId="{87A6F987-056F-459B-AF00-20486B5299EA}" dt="2023-10-31T04:03:31.385" v="2880" actId="20577"/>
        <pc:sldMkLst>
          <pc:docMk/>
          <pc:sldMk cId="2845914781" sldId="272"/>
        </pc:sldMkLst>
        <pc:spChg chg="mod">
          <ac:chgData name="Sai Tejini Varma Sangaraju" userId="6b62946a-2a17-4ec2-a9d8-c96d56c60a22" providerId="ADAL" clId="{87A6F987-056F-459B-AF00-20486B5299EA}" dt="2023-10-28T03:28:53.143" v="2150" actId="122"/>
          <ac:spMkLst>
            <pc:docMk/>
            <pc:sldMk cId="2845914781" sldId="272"/>
            <ac:spMk id="2" creationId="{D4A30B5F-6969-9937-6A93-1F0B1298B869}"/>
          </ac:spMkLst>
        </pc:spChg>
        <pc:spChg chg="del mod">
          <ac:chgData name="Sai Tejini Varma Sangaraju" userId="6b62946a-2a17-4ec2-a9d8-c96d56c60a22" providerId="ADAL" clId="{87A6F987-056F-459B-AF00-20486B5299EA}" dt="2023-10-28T03:27:17.721" v="2128" actId="22"/>
          <ac:spMkLst>
            <pc:docMk/>
            <pc:sldMk cId="2845914781" sldId="272"/>
            <ac:spMk id="3" creationId="{74CCB50F-4F3E-4D9E-1142-B0ECFD1F95AF}"/>
          </ac:spMkLst>
        </pc:spChg>
        <pc:spChg chg="add del mod">
          <ac:chgData name="Sai Tejini Varma Sangaraju" userId="6b62946a-2a17-4ec2-a9d8-c96d56c60a22" providerId="ADAL" clId="{87A6F987-056F-459B-AF00-20486B5299EA}" dt="2023-10-31T04:03:31.385" v="2880" actId="20577"/>
          <ac:spMkLst>
            <pc:docMk/>
            <pc:sldMk cId="2845914781" sldId="272"/>
            <ac:spMk id="9" creationId="{6AD3E57C-DCA7-708F-2DCF-B8FDC2D5BE18}"/>
          </ac:spMkLst>
        </pc:spChg>
        <pc:picChg chg="add mod ord">
          <ac:chgData name="Sai Tejini Varma Sangaraju" userId="6b62946a-2a17-4ec2-a9d8-c96d56c60a22" providerId="ADAL" clId="{87A6F987-056F-459B-AF00-20486B5299EA}" dt="2023-10-28T03:28:03.562" v="2139" actId="1076"/>
          <ac:picMkLst>
            <pc:docMk/>
            <pc:sldMk cId="2845914781" sldId="272"/>
            <ac:picMk id="5" creationId="{1A3A99A8-5DC0-C51F-2AAA-DBB8FC909BA0}"/>
          </ac:picMkLst>
        </pc:picChg>
        <pc:picChg chg="add del mod ord">
          <ac:chgData name="Sai Tejini Varma Sangaraju" userId="6b62946a-2a17-4ec2-a9d8-c96d56c60a22" providerId="ADAL" clId="{87A6F987-056F-459B-AF00-20486B5299EA}" dt="2023-10-28T03:28:10.726" v="2141" actId="22"/>
          <ac:picMkLst>
            <pc:docMk/>
            <pc:sldMk cId="2845914781" sldId="272"/>
            <ac:picMk id="7" creationId="{F6FA8522-8CDD-3B2C-A618-06AB73012CC7}"/>
          </ac:picMkLst>
        </pc:picChg>
        <pc:picChg chg="add mod">
          <ac:chgData name="Sai Tejini Varma Sangaraju" userId="6b62946a-2a17-4ec2-a9d8-c96d56c60a22" providerId="ADAL" clId="{87A6F987-056F-459B-AF00-20486B5299EA}" dt="2023-10-28T03:29:53.789" v="2240" actId="14100"/>
          <ac:picMkLst>
            <pc:docMk/>
            <pc:sldMk cId="2845914781" sldId="272"/>
            <ac:picMk id="10" creationId="{71EFED09-DA90-48B8-D799-CE0DB5D61D71}"/>
          </ac:picMkLst>
        </pc:picChg>
      </pc:sldChg>
      <pc:sldChg chg="addSp modSp new mod setBg">
        <pc:chgData name="Sai Tejini Varma Sangaraju" userId="6b62946a-2a17-4ec2-a9d8-c96d56c60a22" providerId="ADAL" clId="{87A6F987-056F-459B-AF00-20486B5299EA}" dt="2023-10-31T13:27:15.713" v="3237" actId="1076"/>
        <pc:sldMkLst>
          <pc:docMk/>
          <pc:sldMk cId="1664220263" sldId="273"/>
        </pc:sldMkLst>
        <pc:spChg chg="mod">
          <ac:chgData name="Sai Tejini Varma Sangaraju" userId="6b62946a-2a17-4ec2-a9d8-c96d56c60a22" providerId="ADAL" clId="{87A6F987-056F-459B-AF00-20486B5299EA}" dt="2023-10-31T13:26:54.905" v="3231" actId="122"/>
          <ac:spMkLst>
            <pc:docMk/>
            <pc:sldMk cId="1664220263" sldId="273"/>
            <ac:spMk id="2" creationId="{06FC5904-663D-C346-C4EA-77920F4A91BC}"/>
          </ac:spMkLst>
        </pc:spChg>
        <pc:spChg chg="mod">
          <ac:chgData name="Sai Tejini Varma Sangaraju" userId="6b62946a-2a17-4ec2-a9d8-c96d56c60a22" providerId="ADAL" clId="{87A6F987-056F-459B-AF00-20486B5299EA}" dt="2023-10-31T13:27:08.665" v="3234" actId="255"/>
          <ac:spMkLst>
            <pc:docMk/>
            <pc:sldMk cId="1664220263" sldId="273"/>
            <ac:spMk id="3" creationId="{DCC58D37-83C1-B0C2-05AF-1E63F818DDE1}"/>
          </ac:spMkLst>
        </pc:spChg>
        <pc:grpChg chg="add">
          <ac:chgData name="Sai Tejini Varma Sangaraju" userId="6b62946a-2a17-4ec2-a9d8-c96d56c60a22" providerId="ADAL" clId="{87A6F987-056F-459B-AF00-20486B5299EA}" dt="2023-10-31T13:26:38.955" v="3226" actId="26606"/>
          <ac:grpSpMkLst>
            <pc:docMk/>
            <pc:sldMk cId="1664220263" sldId="273"/>
            <ac:grpSpMk id="10" creationId="{6258F736-B256-8039-9DC6-F4E49A5C5AD5}"/>
          </ac:grpSpMkLst>
        </pc:grpChg>
        <pc:picChg chg="add mod">
          <ac:chgData name="Sai Tejini Varma Sangaraju" userId="6b62946a-2a17-4ec2-a9d8-c96d56c60a22" providerId="ADAL" clId="{87A6F987-056F-459B-AF00-20486B5299EA}" dt="2023-10-31T13:27:15.713" v="3237" actId="1076"/>
          <ac:picMkLst>
            <pc:docMk/>
            <pc:sldMk cId="1664220263" sldId="273"/>
            <ac:picMk id="5" creationId="{7F0682C4-7210-16E8-B9ED-620ED186918B}"/>
          </ac:picMkLst>
        </pc:picChg>
      </pc:sldChg>
      <pc:sldChg chg="addSp delSp modSp new mod setBg">
        <pc:chgData name="Sai Tejini Varma Sangaraju" userId="6b62946a-2a17-4ec2-a9d8-c96d56c60a22" providerId="ADAL" clId="{87A6F987-056F-459B-AF00-20486B5299EA}" dt="2023-10-30T20:54:07.396" v="2433" actId="14100"/>
        <pc:sldMkLst>
          <pc:docMk/>
          <pc:sldMk cId="382388730" sldId="274"/>
        </pc:sldMkLst>
        <pc:spChg chg="del">
          <ac:chgData name="Sai Tejini Varma Sangaraju" userId="6b62946a-2a17-4ec2-a9d8-c96d56c60a22" providerId="ADAL" clId="{87A6F987-056F-459B-AF00-20486B5299EA}" dt="2023-10-30T20:53:33.937" v="2427" actId="26606"/>
          <ac:spMkLst>
            <pc:docMk/>
            <pc:sldMk cId="382388730" sldId="274"/>
            <ac:spMk id="2" creationId="{13C7B1E0-5367-8E6E-538C-7020365DEB84}"/>
          </ac:spMkLst>
        </pc:spChg>
        <pc:spChg chg="del">
          <ac:chgData name="Sai Tejini Varma Sangaraju" userId="6b62946a-2a17-4ec2-a9d8-c96d56c60a22" providerId="ADAL" clId="{87A6F987-056F-459B-AF00-20486B5299EA}" dt="2023-10-30T20:53:33.937" v="2427" actId="26606"/>
          <ac:spMkLst>
            <pc:docMk/>
            <pc:sldMk cId="382388730" sldId="274"/>
            <ac:spMk id="3" creationId="{01EED22F-0668-D234-E542-A15A0B6B57EF}"/>
          </ac:spMkLst>
        </pc:spChg>
        <pc:picChg chg="add mod">
          <ac:chgData name="Sai Tejini Varma Sangaraju" userId="6b62946a-2a17-4ec2-a9d8-c96d56c60a22" providerId="ADAL" clId="{87A6F987-056F-459B-AF00-20486B5299EA}" dt="2023-10-30T20:54:07.396" v="2433" actId="14100"/>
          <ac:picMkLst>
            <pc:docMk/>
            <pc:sldMk cId="382388730" sldId="274"/>
            <ac:picMk id="5" creationId="{F766B3F0-5FD9-F20B-27B7-7E919A5866C9}"/>
          </ac:picMkLst>
        </pc:picChg>
      </pc:sldChg>
      <pc:sldChg chg="addSp delSp modSp new mod setBg">
        <pc:chgData name="Sai Tejini Varma Sangaraju" userId="6b62946a-2a17-4ec2-a9d8-c96d56c60a22" providerId="ADAL" clId="{87A6F987-056F-459B-AF00-20486B5299EA}" dt="2023-10-31T00:18:21.389" v="2581" actId="14100"/>
        <pc:sldMkLst>
          <pc:docMk/>
          <pc:sldMk cId="2731980418" sldId="275"/>
        </pc:sldMkLst>
        <pc:spChg chg="mod">
          <ac:chgData name="Sai Tejini Varma Sangaraju" userId="6b62946a-2a17-4ec2-a9d8-c96d56c60a22" providerId="ADAL" clId="{87A6F987-056F-459B-AF00-20486B5299EA}" dt="2023-10-30T21:48:50.991" v="2571" actId="2711"/>
          <ac:spMkLst>
            <pc:docMk/>
            <pc:sldMk cId="2731980418" sldId="275"/>
            <ac:spMk id="2" creationId="{126A7998-7CC9-C066-7191-DCC1DAB3E3F4}"/>
          </ac:spMkLst>
        </pc:spChg>
        <pc:spChg chg="add del">
          <ac:chgData name="Sai Tejini Varma Sangaraju" userId="6b62946a-2a17-4ec2-a9d8-c96d56c60a22" providerId="ADAL" clId="{87A6F987-056F-459B-AF00-20486B5299EA}" dt="2023-10-30T21:47:53.322" v="2548" actId="478"/>
          <ac:spMkLst>
            <pc:docMk/>
            <pc:sldMk cId="2731980418" sldId="275"/>
            <ac:spMk id="3" creationId="{1638D829-9D08-39EF-1F69-88D66CAB8C1E}"/>
          </ac:spMkLst>
        </pc:spChg>
        <pc:spChg chg="add del">
          <ac:chgData name="Sai Tejini Varma Sangaraju" userId="6b62946a-2a17-4ec2-a9d8-c96d56c60a22" providerId="ADAL" clId="{87A6F987-056F-459B-AF00-20486B5299EA}" dt="2023-10-30T21:47:49.359" v="2547" actId="26606"/>
          <ac:spMkLst>
            <pc:docMk/>
            <pc:sldMk cId="2731980418" sldId="275"/>
            <ac:spMk id="10" creationId="{A4AC5506-6312-4701-8D3C-40187889A947}"/>
          </ac:spMkLst>
        </pc:spChg>
        <pc:picChg chg="add del mod">
          <ac:chgData name="Sai Tejini Varma Sangaraju" userId="6b62946a-2a17-4ec2-a9d8-c96d56c60a22" providerId="ADAL" clId="{87A6F987-056F-459B-AF00-20486B5299EA}" dt="2023-10-31T00:18:09.781" v="2577" actId="478"/>
          <ac:picMkLst>
            <pc:docMk/>
            <pc:sldMk cId="2731980418" sldId="275"/>
            <ac:picMk id="5" creationId="{D5D3E5D1-7D11-DBC8-060D-4AD788912E34}"/>
          </ac:picMkLst>
        </pc:picChg>
        <pc:picChg chg="add mod">
          <ac:chgData name="Sai Tejini Varma Sangaraju" userId="6b62946a-2a17-4ec2-a9d8-c96d56c60a22" providerId="ADAL" clId="{87A6F987-056F-459B-AF00-20486B5299EA}" dt="2023-10-31T00:18:21.389" v="2581" actId="14100"/>
          <ac:picMkLst>
            <pc:docMk/>
            <pc:sldMk cId="2731980418" sldId="275"/>
            <ac:picMk id="7" creationId="{1BB1DE16-5CCF-162C-66A5-4CC6FFF34AFA}"/>
          </ac:picMkLst>
        </pc:picChg>
      </pc:sldChg>
      <pc:sldChg chg="modSp new mod">
        <pc:chgData name="Sai Tejini Varma Sangaraju" userId="6b62946a-2a17-4ec2-a9d8-c96d56c60a22" providerId="ADAL" clId="{87A6F987-056F-459B-AF00-20486B5299EA}" dt="2023-10-31T04:17:38.230" v="3128" actId="20577"/>
        <pc:sldMkLst>
          <pc:docMk/>
          <pc:sldMk cId="1796089830" sldId="276"/>
        </pc:sldMkLst>
        <pc:spChg chg="mod">
          <ac:chgData name="Sai Tejini Varma Sangaraju" userId="6b62946a-2a17-4ec2-a9d8-c96d56c60a22" providerId="ADAL" clId="{87A6F987-056F-459B-AF00-20486B5299EA}" dt="2023-10-31T04:14:30.665" v="3121" actId="122"/>
          <ac:spMkLst>
            <pc:docMk/>
            <pc:sldMk cId="1796089830" sldId="276"/>
            <ac:spMk id="2" creationId="{928EA788-327B-960D-112C-DABA26A0C301}"/>
          </ac:spMkLst>
        </pc:spChg>
        <pc:spChg chg="mod">
          <ac:chgData name="Sai Tejini Varma Sangaraju" userId="6b62946a-2a17-4ec2-a9d8-c96d56c60a22" providerId="ADAL" clId="{87A6F987-056F-459B-AF00-20486B5299EA}" dt="2023-10-31T04:17:38.230" v="3128" actId="20577"/>
          <ac:spMkLst>
            <pc:docMk/>
            <pc:sldMk cId="1796089830" sldId="276"/>
            <ac:spMk id="3" creationId="{C83FD88E-608B-75D7-3911-EE8AF1AA5061}"/>
          </ac:spMkLst>
        </pc:spChg>
      </pc:sldChg>
      <pc:sldChg chg="delSp modSp new del mod">
        <pc:chgData name="Sai Tejini Varma Sangaraju" userId="6b62946a-2a17-4ec2-a9d8-c96d56c60a22" providerId="ADAL" clId="{87A6F987-056F-459B-AF00-20486B5299EA}" dt="2023-10-31T01:01:19.024" v="2702" actId="2696"/>
        <pc:sldMkLst>
          <pc:docMk/>
          <pc:sldMk cId="3080624555" sldId="276"/>
        </pc:sldMkLst>
        <pc:spChg chg="del">
          <ac:chgData name="Sai Tejini Varma Sangaraju" userId="6b62946a-2a17-4ec2-a9d8-c96d56c60a22" providerId="ADAL" clId="{87A6F987-056F-459B-AF00-20486B5299EA}" dt="2023-10-31T00:56:42.365" v="2588" actId="478"/>
          <ac:spMkLst>
            <pc:docMk/>
            <pc:sldMk cId="3080624555" sldId="276"/>
            <ac:spMk id="2" creationId="{5F62CCA2-CCD9-2924-C8CE-783E89A1C163}"/>
          </ac:spMkLst>
        </pc:spChg>
        <pc:spChg chg="del mod">
          <ac:chgData name="Sai Tejini Varma Sangaraju" userId="6b62946a-2a17-4ec2-a9d8-c96d56c60a22" providerId="ADAL" clId="{87A6F987-056F-459B-AF00-20486B5299EA}" dt="2023-10-31T00:56:53.098" v="2590" actId="478"/>
          <ac:spMkLst>
            <pc:docMk/>
            <pc:sldMk cId="3080624555" sldId="276"/>
            <ac:spMk id="3" creationId="{F7F33B23-AACF-B855-52A1-8CE0E829AC82}"/>
          </ac:spMkLst>
        </pc:spChg>
      </pc:sldChg>
      <pc:sldChg chg="delSp modSp new mod">
        <pc:chgData name="Sai Tejini Varma Sangaraju" userId="6b62946a-2a17-4ec2-a9d8-c96d56c60a22" providerId="ADAL" clId="{87A6F987-056F-459B-AF00-20486B5299EA}" dt="2023-10-31T05:05:12.394" v="3198" actId="20577"/>
        <pc:sldMkLst>
          <pc:docMk/>
          <pc:sldMk cId="1725911296" sldId="277"/>
        </pc:sldMkLst>
        <pc:spChg chg="del">
          <ac:chgData name="Sai Tejini Varma Sangaraju" userId="6b62946a-2a17-4ec2-a9d8-c96d56c60a22" providerId="ADAL" clId="{87A6F987-056F-459B-AF00-20486B5299EA}" dt="2023-10-31T05:04:17.954" v="3189" actId="21"/>
          <ac:spMkLst>
            <pc:docMk/>
            <pc:sldMk cId="1725911296" sldId="277"/>
            <ac:spMk id="2" creationId="{BD1B9BB6-E7C0-A0A3-8DDE-6B6DDD8C0D31}"/>
          </ac:spMkLst>
        </pc:spChg>
        <pc:spChg chg="mod">
          <ac:chgData name="Sai Tejini Varma Sangaraju" userId="6b62946a-2a17-4ec2-a9d8-c96d56c60a22" providerId="ADAL" clId="{87A6F987-056F-459B-AF00-20486B5299EA}" dt="2023-10-31T05:05:12.394" v="3198" actId="20577"/>
          <ac:spMkLst>
            <pc:docMk/>
            <pc:sldMk cId="1725911296" sldId="277"/>
            <ac:spMk id="3" creationId="{A7EACE46-05FB-8665-1C36-6E79CEEC3E84}"/>
          </ac:spMkLst>
        </pc:spChg>
      </pc:sldChg>
      <pc:sldChg chg="addSp delSp modSp new del">
        <pc:chgData name="Sai Tejini Varma Sangaraju" userId="6b62946a-2a17-4ec2-a9d8-c96d56c60a22" providerId="ADAL" clId="{87A6F987-056F-459B-AF00-20486B5299EA}" dt="2023-10-31T04:36:00.161" v="3173" actId="47"/>
        <pc:sldMkLst>
          <pc:docMk/>
          <pc:sldMk cId="3298701616" sldId="277"/>
        </pc:sldMkLst>
        <pc:spChg chg="add del">
          <ac:chgData name="Sai Tejini Varma Sangaraju" userId="6b62946a-2a17-4ec2-a9d8-c96d56c60a22" providerId="ADAL" clId="{87A6F987-056F-459B-AF00-20486B5299EA}" dt="2023-10-31T04:34:39.054" v="3172"/>
          <ac:spMkLst>
            <pc:docMk/>
            <pc:sldMk cId="3298701616" sldId="277"/>
            <ac:spMk id="3" creationId="{69E10486-A55E-CCE5-9C39-C0DACDBE5122}"/>
          </ac:spMkLst>
        </pc:spChg>
        <pc:picChg chg="add del mod">
          <ac:chgData name="Sai Tejini Varma Sangaraju" userId="6b62946a-2a17-4ec2-a9d8-c96d56c60a22" providerId="ADAL" clId="{87A6F987-056F-459B-AF00-20486B5299EA}" dt="2023-10-31T04:34:39.054" v="3172"/>
          <ac:picMkLst>
            <pc:docMk/>
            <pc:sldMk cId="3298701616" sldId="277"/>
            <ac:picMk id="4" creationId="{B9EDBE5C-7224-1064-3CDC-B977A90C6F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B88-4C21-FDB6-6A5A-A9D37072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8710-4249-AB4A-66C4-4FA4BA17B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A442-A475-2D2C-45BD-9A17237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83C5-3A04-266F-0D3F-2DAB6FD1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33DB-B3EA-E202-857A-AD70A57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6F2-A503-2B50-2928-4B8FD5F1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5018F-A766-72B2-53D5-A6E5A802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AC0F-01EA-4EA6-6B6A-72C35E40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837C-1874-AF90-383B-10AA35F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80D8-E0AB-7442-8E67-F2BF90DA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471FC-B784-042D-9170-25DC5AAF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CE699-335A-0288-3347-BD65C0F2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18FC-1468-DCE7-A579-E033B5A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2D08-ED50-9D47-05A2-C2D2DA3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8D62-2885-3DA7-2E7C-D20893BA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1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007D-AC70-6002-AB2B-FFF15949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11D9-BE7D-C510-DF81-51CD710C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77FC-BD61-5E7E-82E2-1C37D5C3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1B31-11BB-DBA4-C825-6691847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7499-2364-627D-3ED9-EBFDB231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A6A3-F9BB-EC41-2D93-5975D64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31D6-3EF7-52AA-F6BD-DDB3458C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D772-191E-52A3-9748-62BFA6FE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2B8F-40B8-9421-81DF-9C68F116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9F03-729F-77E3-4738-2D75375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30F2-E4EB-9751-43C1-6222E28E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7C1A-2573-9E42-2CE9-616DB3228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2C565-17B5-5579-AC12-3EC39A58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1CFCD-F483-B5C0-8C99-5B70A65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1E8E-0F63-44F1-BF63-85ED44CC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9161-00CC-0504-2F72-D14387CB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055-3961-E3DC-5C06-1F639E25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DE81-3410-8F99-D400-38CD1CC5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D97E2-03B6-643E-C213-4E347B318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6FFCB-01E8-BDA4-4EB5-4EBBB04E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24EF3-6F48-D7A0-B674-6098F4A1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896AB-0865-0E92-3AA4-CD992BA3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B28A5-47AF-18B0-1798-EA1B4FF2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72821-386D-2108-F44E-634393B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5D80-C1E0-DC16-2137-6EAF43D3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091B0-23A6-3A24-292B-B49B0593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756C-2EF9-8B8A-DE4C-E4BC41E5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6EA7A-6DE0-5E8E-A13C-B4CED3A7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70C99-76E8-558A-FBA5-CEE4976B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A17A-B601-A734-812D-A13DE72D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8667-0A9A-C055-0A9B-D34D077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58A7-0A1E-D805-CE2D-A929482F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BC3A-60D5-28CB-91DC-4030C5F5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A0986-82EB-4945-70C9-8AF715A08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00025-09F4-98FB-7B59-39022C8C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3CA5-1A37-0A27-3DFD-747F2A1A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B595-7BF3-8C22-AA2A-892CA65F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57D2-C0DE-3089-A8A7-3757EB9D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09F5-4F96-099B-AD50-BBA8612E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7B7F-E888-70D9-BF51-97A996325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D2A4-1F49-86C9-A54B-1706A96B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04099-2E6D-46F1-14FD-E0001D9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2FE8-B256-4FF4-4EAA-DC98CDC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4853-2FF1-E88B-5547-EC8D3A12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BC86-4124-1150-4637-57023844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5553-6E18-C85B-433F-8BB759B2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3034-A09C-440F-A204-97C9619D57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B805-AEAC-9454-4C9B-0BE83C0BB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60FE-8A69-ED34-0FC6-E785AC1C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4B69-1BEE-4E49-B53A-5978FCDF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uzzzdy/sms-spam-detection-with-various-classifiers" TargetMode="External"/><Relationship Id="rId7" Type="http://schemas.openxmlformats.org/officeDocument/2006/relationships/hyperlink" Target="https://hackernoon.com/nlp-tutorial-topic-modeling-in-python-with-bertopic-372w35l9" TargetMode="External"/><Relationship Id="rId2" Type="http://schemas.openxmlformats.org/officeDocument/2006/relationships/hyperlink" Target="https://www.kaggle.com/datasets/thedevastator/sms-spam-collection-a-more-diverse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idirectional-lstm-in-nlp/" TargetMode="External"/><Relationship Id="rId5" Type="http://schemas.openxmlformats.org/officeDocument/2006/relationships/hyperlink" Target="https://medium.com/@insight_imi/sms-spam-classification-using-na%C3%AFve-bayes-classifier-780368549279#:~:text=By%20using%20the%20alternative%20form,message%20is%20spam%20or%20not" TargetMode="External"/><Relationship Id="rId4" Type="http://schemas.openxmlformats.org/officeDocument/2006/relationships/hyperlink" Target="https://ieeexplore.ieee.org/document/942122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thedevastator/sms-spam-collection-a-more-diver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0670-3EA3-6325-7D32-FEEAE548F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06" y="804310"/>
            <a:ext cx="9279988" cy="2479676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Spam Detection Using Text Classification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CE51A-BADB-EE11-100E-CBABE023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988" y="4108720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Tejini Varma Sangaraju(z1948240)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Chalichalamala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(z1974893)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Manoj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Edupulapati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(z1947031)</a:t>
            </a:r>
          </a:p>
        </p:txBody>
      </p:sp>
    </p:spTree>
    <p:extLst>
      <p:ext uri="{BB962C8B-B14F-4D97-AF65-F5344CB8AC3E}">
        <p14:creationId xmlns:p14="http://schemas.microsoft.com/office/powerpoint/2010/main" val="229653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C435C-45CE-55A9-CF5A-9B42CCC4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0"/>
            <a:ext cx="820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B92-D764-8C2B-18B3-70EAE500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Machine Learning Algorithm – Naive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A17D-A065-73B7-AD22-9AAB893C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naive bayes formula this model determines the probabilities of each word in a message to determine whether the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spam or non spam. 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probabilities of all words in the message are multiplied together to determine whether a message is spam or not. </a:t>
            </a:r>
          </a:p>
          <a:p>
            <a:r>
              <a:rPr lang="en-US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Multinomial Naive Bayes model classifies the message as spam or non spam message</a:t>
            </a:r>
            <a:r>
              <a:rPr lang="en-US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P(Spam | word) &gt; 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1C56-4C68-467B-8115-0123362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388897"/>
            <a:ext cx="4661848" cy="43014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this model we first performed TF-IDF to find out the importance of each word in the given dataset.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training and testing 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based on naïve bayes classifier and achieved accuracy of 96%.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5F0A7-8E75-410D-BFC5-A30D34037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8" r="90" b="3"/>
          <a:stretch/>
        </p:blipFill>
        <p:spPr>
          <a:xfrm>
            <a:off x="6096000" y="845821"/>
            <a:ext cx="5257798" cy="51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8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B49E-BD01-A3A4-3803-ADBB6AE4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6588-58A9-BF8F-6BBA-A8255142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are built with the ability to understand sentence semantics to make predictions on the given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semantics of the sentence will help the model to make more accurate predictions as the meaning of the text is considered.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examined Long Short-Term Memory (LSTM), one of the numerous deep learning models that are currently accessible.</a:t>
            </a:r>
          </a:p>
        </p:txBody>
      </p:sp>
    </p:spTree>
    <p:extLst>
      <p:ext uri="{BB962C8B-B14F-4D97-AF65-F5344CB8AC3E}">
        <p14:creationId xmlns:p14="http://schemas.microsoft.com/office/powerpoint/2010/main" val="256776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EFE8-3022-8A3D-BE7A-BCE7C0F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lgerian" panose="04020705040A02060702" pitchFamily="82" charset="0"/>
              </a:rPr>
              <a:t>Box Plot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8CA4C-5988-F8AB-5F3F-7A919AAF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28" y="1444488"/>
            <a:ext cx="8882743" cy="4717774"/>
          </a:xfrm>
        </p:spPr>
      </p:pic>
    </p:spTree>
    <p:extLst>
      <p:ext uri="{BB962C8B-B14F-4D97-AF65-F5344CB8AC3E}">
        <p14:creationId xmlns:p14="http://schemas.microsoft.com/office/powerpoint/2010/main" val="301688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7998-7CC9-C066-7191-DCC1DAB3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Pre-Padding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1DE16-5CCF-162C-66A5-4CC6FFF3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2599" cy="39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30AD-D826-8FF0-F77E-44D87590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Long Short-Term Memory (LSTM)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F08A53-79A5-CDB7-9B13-7D1CA4737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1" y="2047165"/>
            <a:ext cx="10757225" cy="37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5447A-B31A-4421-7BBB-21E7E3EB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latin typeface="Algerian" panose="04020705040A02060702" pitchFamily="82" charset="0"/>
              </a:rPr>
              <a:t>Bi-Directional LSTM</a:t>
            </a:r>
          </a:p>
        </p:txBody>
      </p:sp>
      <p:pic>
        <p:nvPicPr>
          <p:cNvPr id="1026" name="Picture 2" descr="What does it mean by Bidirectional LSTM? | by Jaimin Mungalpara | Analytics  Vidhya | Medium">
            <a:extLst>
              <a:ext uri="{FF2B5EF4-FFF2-40B4-BE49-F238E27FC236}">
                <a16:creationId xmlns:a16="http://schemas.microsoft.com/office/drawing/2014/main" id="{28907FC4-DD0D-F394-ECC4-10CCA0B4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5600" y="1204919"/>
            <a:ext cx="9085943" cy="487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8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0B5F-6969-9937-6A93-1F0B1298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233" y="357695"/>
            <a:ext cx="7754910" cy="752648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Comparison Of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D3E57C-DCA7-708F-2DCF-B8FDC2D5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5747657"/>
            <a:ext cx="10842246" cy="500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LSTM                        Bi-directional LSTM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Accuracy is 98.03%                                            Accuracy is 98.39%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A99A8-5DC0-C51F-2AAA-DBB8FC90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6" y="1311965"/>
            <a:ext cx="4749475" cy="4234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FED09-DA90-48B8-D799-CE0DB5D6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50" y="1325217"/>
            <a:ext cx="4985341" cy="42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6B3F0-5FD9-F20B-27B7-7E919A58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9C51D-64FE-E4CE-C6EC-AF0391D7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Spam Content and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ED8A-0736-8F63-3B88-D88E2B61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16" y="2259979"/>
            <a:ext cx="4955800" cy="4399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Content refers to inappropriate messages that are sent across various platforms like SMS, email, social media in a convincing way, making it difficult to identify them as being sent maliciously or for product promotion.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these spam messages attempt to obtain our personal information without our awareness, detecting them has become crucial.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mails that convert: Words that get you in the SPAM folder - BuzzFixer">
            <a:extLst>
              <a:ext uri="{FF2B5EF4-FFF2-40B4-BE49-F238E27FC236}">
                <a16:creationId xmlns:a16="http://schemas.microsoft.com/office/drawing/2014/main" id="{22F42C92-01CE-B7C8-7A4E-604C3555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6157" y="1940438"/>
            <a:ext cx="6512035" cy="43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904-663D-C346-C4EA-77920F4A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9907421" cy="81163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bertopic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8D37-83C1-B0C2-05AF-1E63F818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785257"/>
            <a:ext cx="4861498" cy="4196051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BERTopic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library which 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do topic detection.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is a pretrained model on large corpus of data which makes it easier to understand the semantics of the sentence.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predicts the meaning of the word based on its context.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82C4-7210-16E8-B9ED-620ED186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39" y="2008468"/>
            <a:ext cx="5035168" cy="33035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22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A788-327B-960D-112C-DABA26A0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D88E-608B-75D7-3911-EE8AF1AA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https://www.kaggle.com/datasets/thedevastator/sms-spam-collection-a-more-diverse-dataset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https://www.kaggle.com/code/muzzzdy/sms-spam-detection-with-various-classifiers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https://ieeexplore.ieee.org/document/9421225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https://medium.com/@insight_imi/sms-spam-classification-using-na%C3%AFve-bayes-classifier-780368549279#:~:text=By%20using%20the%20alternative%20form,message%20is%20spam%20or%20not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https://www.geeksforgeeks.org/bidirectional-lstm-in-nlp/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https://hackernoon.com/nlp-tutorial-topic-modeling-in-python-with-bertopic-372w35l9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8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CE46-05FB-8665-1C36-6E79CEEC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6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9600" dirty="0">
                <a:latin typeface="Algerian" panose="04020705040A02060702" pitchFamily="82" charset="0"/>
              </a:rPr>
              <a:t>Thank </a:t>
            </a:r>
          </a:p>
          <a:p>
            <a:pPr marL="0" indent="0" algn="ctr">
              <a:buNone/>
            </a:pPr>
            <a:r>
              <a:rPr lang="en-US" sz="9600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259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2F530-2EFA-3D8E-3554-0D8D2B07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hort </a:t>
            </a:r>
            <a:r>
              <a:rPr lang="en-US" dirty="0">
                <a:latin typeface="Algerian" panose="04020705040A02060702" pitchFamily="82" charset="0"/>
              </a:rPr>
              <a:t>M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essage </a:t>
            </a:r>
            <a:r>
              <a:rPr lang="en-US" dirty="0">
                <a:latin typeface="Algerian" panose="04020705040A02060702" pitchFamily="82" charset="0"/>
              </a:rPr>
              <a:t>S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ervice(SMS)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66D-2182-D17A-44D5-E9D0C55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363372"/>
            <a:ext cx="3680028" cy="3752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SMSs are widely used for personal and business use as it one of the fastest and easiest ways of communication.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 lot a spam messages are sent and predicting these messages is still one of the main concerns.</a:t>
            </a:r>
          </a:p>
        </p:txBody>
      </p:sp>
      <p:pic>
        <p:nvPicPr>
          <p:cNvPr id="2050" name="Picture 2" descr="How To Stop Spam Text Messages (Smishing) | Trend Micro News">
            <a:extLst>
              <a:ext uri="{FF2B5EF4-FFF2-40B4-BE49-F238E27FC236}">
                <a16:creationId xmlns:a16="http://schemas.microsoft.com/office/drawing/2014/main" id="{0B360C58-D9DC-A633-178F-B2874EB1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562" y="2061836"/>
            <a:ext cx="6810374" cy="42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7E97C-23B5-4540-2464-00AC6B03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82" y="609597"/>
            <a:ext cx="9392421" cy="1330841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lgerian" panose="04020705040A02060702" pitchFamily="82" charset="0"/>
              </a:rPr>
              <a:t>Dataset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79BC-1306-C2BF-E6CB-EDE0623B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2061836"/>
            <a:ext cx="5685183" cy="405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Dataset from Kaggle website is considered to perform the analysis. The attributes of the dataset are: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Sms: Contains the text message.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Label: It indicates whether the message is spam or non-spam.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0 – The message is non-spam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1 – The message is spam.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https://www.kaggle.com/datasets/thedevastator/sms-spam-collection-a-more-diverse-dataset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4B35C-927A-2FF1-524B-812CB5EE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8" y="1874178"/>
            <a:ext cx="5061816" cy="402304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6F09-B2CE-7FF7-50DA-A911A3F1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472" y="406573"/>
            <a:ext cx="9284656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Count plots on the Target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118E6-FA07-0B91-3DB3-2E9749E0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74396"/>
            <a:ext cx="5789796" cy="499022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458468-44E3-7FFA-0E1F-4BD70BE62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2800" y="1474397"/>
            <a:ext cx="6101152" cy="46070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0E94-3DB5-8F49-3F33-6912CFA6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-52434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Word Length Dispersion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201EFD-7AA5-F835-A021-52076728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5982873"/>
            <a:ext cx="11137505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messages are most likely to be lengthy messages.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557D7-341F-7FA9-3FDC-275F84DF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34887"/>
            <a:ext cx="11582400" cy="50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7A51-C3CB-FAEE-7213-C15A6FE3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58C5-FC9D-1BED-902E-2A6EA4C6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cleaning: Used </a:t>
            </a:r>
            <a:r>
              <a:rPr lang="en-US" dirty="0" err="1"/>
              <a:t>CleanTransformer</a:t>
            </a:r>
            <a:r>
              <a:rPr lang="en-US" dirty="0"/>
              <a:t> for cleaning the data.</a:t>
            </a:r>
          </a:p>
          <a:p>
            <a:pPr lvl="1"/>
            <a:r>
              <a:rPr lang="en-US" dirty="0"/>
              <a:t>Replace all URLs with a special token</a:t>
            </a:r>
          </a:p>
          <a:p>
            <a:pPr lvl="1"/>
            <a:r>
              <a:rPr lang="en-US" dirty="0"/>
              <a:t>Replace all email addresses with a special token</a:t>
            </a:r>
          </a:p>
          <a:p>
            <a:pPr lvl="1"/>
            <a:r>
              <a:rPr lang="en-US" dirty="0"/>
              <a:t>Replace all phone numbers with a special token</a:t>
            </a:r>
          </a:p>
          <a:p>
            <a:pPr lvl="1"/>
            <a:r>
              <a:rPr lang="en-US" dirty="0"/>
              <a:t>Replace all numbers with a special token</a:t>
            </a:r>
          </a:p>
          <a:p>
            <a:pPr lvl="1"/>
            <a:r>
              <a:rPr lang="en-US" dirty="0"/>
              <a:t>Replace all currency symbols with a special token</a:t>
            </a:r>
          </a:p>
          <a:p>
            <a:pPr lvl="1"/>
            <a:r>
              <a:rPr lang="en-US" dirty="0"/>
              <a:t>Remove punctuations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B5354-E9B0-1581-B1EE-0037640B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4853894"/>
            <a:ext cx="11142958" cy="16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E81D-0280-3D5D-1C7B-A5239E93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 Removal: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 are the most commonly used words which can be ignored while performing analysis. These include words like a, the, in and so 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performed to transform various inflected words into their root forms which reduces the dimensionality which means that the vocabulary size is reduced.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– work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–  work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- work</a:t>
            </a:r>
          </a:p>
        </p:txBody>
      </p:sp>
    </p:spTree>
    <p:extLst>
      <p:ext uri="{BB962C8B-B14F-4D97-AF65-F5344CB8AC3E}">
        <p14:creationId xmlns:p14="http://schemas.microsoft.com/office/powerpoint/2010/main" val="130946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E73C-789D-E397-15EB-9BB51CED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018"/>
            <a:ext cx="10515600" cy="114940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words in the cleaned </a:t>
            </a:r>
            <a:r>
              <a:rPr lang="en-US" sz="4000" dirty="0" err="1">
                <a:latin typeface="Algerian" panose="04020705040A02060702" pitchFamily="82" charset="0"/>
              </a:rPr>
              <a:t>sms</a:t>
            </a:r>
            <a:r>
              <a:rPr lang="en-US" sz="4000" dirty="0"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D57E3-AAD7-E345-8B0F-6AC378BC9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71" y="516835"/>
            <a:ext cx="9027886" cy="6341165"/>
          </a:xfrm>
        </p:spPr>
      </p:pic>
    </p:spTree>
    <p:extLst>
      <p:ext uri="{BB962C8B-B14F-4D97-AF65-F5344CB8AC3E}">
        <p14:creationId xmlns:p14="http://schemas.microsoft.com/office/powerpoint/2010/main" val="312145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713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Times New Roman</vt:lpstr>
      <vt:lpstr>Office Theme</vt:lpstr>
      <vt:lpstr>Spam Detection Using Text Classification</vt:lpstr>
      <vt:lpstr>Spam Content and detection</vt:lpstr>
      <vt:lpstr>Short Message Service(SMS)</vt:lpstr>
      <vt:lpstr>Dataset</vt:lpstr>
      <vt:lpstr>Count plots on the Target variable</vt:lpstr>
      <vt:lpstr>Word Length Dispersion</vt:lpstr>
      <vt:lpstr>Data Preprocessing</vt:lpstr>
      <vt:lpstr>PowerPoint Presentation</vt:lpstr>
      <vt:lpstr>words in the cleaned sms:</vt:lpstr>
      <vt:lpstr>PowerPoint Presentation</vt:lpstr>
      <vt:lpstr>Machine Learning Algorithm – Naive Bayes Classifier</vt:lpstr>
      <vt:lpstr>PowerPoint Presentation</vt:lpstr>
      <vt:lpstr>Deep Learning Models</vt:lpstr>
      <vt:lpstr>Box Plot</vt:lpstr>
      <vt:lpstr>Pre-Padding </vt:lpstr>
      <vt:lpstr>Long Short-Term Memory (LSTM)</vt:lpstr>
      <vt:lpstr>Bi-Directional LSTM</vt:lpstr>
      <vt:lpstr>Comparison Of Results</vt:lpstr>
      <vt:lpstr>PowerPoint Presentation</vt:lpstr>
      <vt:lpstr>bertopic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 Using Text Classification</dc:title>
  <dc:creator>Sai Tejini Varma Sangaraju</dc:creator>
  <cp:lastModifiedBy>Sai Tejini Varma Sangaraju</cp:lastModifiedBy>
  <cp:revision>8</cp:revision>
  <dcterms:created xsi:type="dcterms:W3CDTF">2023-10-26T18:41:39Z</dcterms:created>
  <dcterms:modified xsi:type="dcterms:W3CDTF">2023-11-05T22:47:23Z</dcterms:modified>
</cp:coreProperties>
</file>