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2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7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AAF5-D31E-4115-B4FF-E9D4D8B26631}" type="datetimeFigureOut">
              <a:rPr lang="en-US" smtClean="0"/>
              <a:t>01-Feb-17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1EE3-CE61-48F9-BAA7-C8479D284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2005792" y="654629"/>
            <a:ext cx="5143500" cy="3271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080" y="3292528"/>
            <a:ext cx="1979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Pre-elimination threshold (1 case per 1000 per year)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294909" y="2887283"/>
            <a:ext cx="669172" cy="4706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8" y="1401016"/>
            <a:ext cx="5145181" cy="14178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235200" y="2181412"/>
            <a:ext cx="3089835" cy="292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7623" r="58947" b="24535"/>
          <a:stretch/>
        </p:blipFill>
        <p:spPr>
          <a:xfrm>
            <a:off x="6705134" y="2097741"/>
            <a:ext cx="1735723" cy="37651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3" idx="6"/>
            <a:endCxn id="4" idx="1"/>
          </p:cNvCxnSpPr>
          <p:nvPr/>
        </p:nvCxnSpPr>
        <p:spPr>
          <a:xfrm flipV="1">
            <a:off x="5325035" y="2286000"/>
            <a:ext cx="1380099" cy="4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5312" y="1974630"/>
            <a:ext cx="10393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Run this file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0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37746"/>
          <a:stretch/>
        </p:blipFill>
        <p:spPr>
          <a:xfrm>
            <a:off x="2005792" y="654629"/>
            <a:ext cx="5143500" cy="21347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5854" y="2524940"/>
            <a:ext cx="15080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Imported cases sliders</a:t>
            </a:r>
          </a:p>
        </p:txBody>
      </p:sp>
      <p:cxnSp>
        <p:nvCxnSpPr>
          <p:cNvPr id="4" name="Straight Arrow Connector 3"/>
          <p:cNvCxnSpPr>
            <a:cxnSpLocks/>
            <a:stCxn id="3" idx="0"/>
          </p:cNvCxnSpPr>
          <p:nvPr/>
        </p:nvCxnSpPr>
        <p:spPr>
          <a:xfrm flipH="1" flipV="1">
            <a:off x="4974421" y="2049652"/>
            <a:ext cx="5446" cy="475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7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99" b="40849"/>
          <a:stretch/>
        </p:blipFill>
        <p:spPr>
          <a:xfrm>
            <a:off x="2867891" y="712817"/>
            <a:ext cx="1820834" cy="2028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5531" y="939459"/>
            <a:ext cx="97523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Zoom in or out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641274" y="904011"/>
            <a:ext cx="210589" cy="41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441769" y="1070265"/>
            <a:ext cx="410095" cy="48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777" r="51383" b="25268"/>
          <a:stretch/>
        </p:blipFill>
        <p:spPr>
          <a:xfrm>
            <a:off x="2005792" y="959427"/>
            <a:ext cx="2500657" cy="2227277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>
          <a:xfrm>
            <a:off x="1845079" y="1117369"/>
            <a:ext cx="1150256" cy="504306"/>
          </a:xfrm>
          <a:custGeom>
            <a:avLst/>
            <a:gdLst>
              <a:gd name="connsiteX0" fmla="*/ 2285391 w 2800745"/>
              <a:gd name="connsiteY0" fmla="*/ 55418 h 1496837"/>
              <a:gd name="connsiteX1" fmla="*/ 13246 w 2800745"/>
              <a:gd name="connsiteY1" fmla="*/ 842356 h 1496837"/>
              <a:gd name="connsiteX2" fmla="*/ 1415326 w 2800745"/>
              <a:gd name="connsiteY2" fmla="*/ 1496291 h 1496837"/>
              <a:gd name="connsiteX3" fmla="*/ 2795239 w 2800745"/>
              <a:gd name="connsiteY3" fmla="*/ 936567 h 1496837"/>
              <a:gd name="connsiteX4" fmla="*/ 883311 w 2800745"/>
              <a:gd name="connsiteY4" fmla="*/ 0 h 14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0745" h="1496837">
                <a:moveTo>
                  <a:pt x="2285391" y="55418"/>
                </a:moveTo>
                <a:cubicBezTo>
                  <a:pt x="1221824" y="328814"/>
                  <a:pt x="158257" y="602211"/>
                  <a:pt x="13246" y="842356"/>
                </a:cubicBezTo>
                <a:cubicBezTo>
                  <a:pt x="-131765" y="1082501"/>
                  <a:pt x="951661" y="1480589"/>
                  <a:pt x="1415326" y="1496291"/>
                </a:cubicBezTo>
                <a:cubicBezTo>
                  <a:pt x="1878991" y="1511993"/>
                  <a:pt x="2883908" y="1185949"/>
                  <a:pt x="2795239" y="936567"/>
                </a:cubicBezTo>
                <a:cubicBezTo>
                  <a:pt x="2706570" y="687185"/>
                  <a:pt x="1794940" y="343592"/>
                  <a:pt x="88331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9"/>
          </a:p>
        </p:txBody>
      </p:sp>
      <p:sp>
        <p:nvSpPr>
          <p:cNvPr id="13" name="TextBox 12"/>
          <p:cNvSpPr txBox="1"/>
          <p:nvPr/>
        </p:nvSpPr>
        <p:spPr>
          <a:xfrm>
            <a:off x="1154744" y="2149875"/>
            <a:ext cx="11966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Increase biting </a:t>
            </a:r>
          </a:p>
          <a:p>
            <a:pPr algn="r"/>
            <a:r>
              <a:rPr lang="en-US" sz="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to shift predicted incidence up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2327565" y="2450178"/>
            <a:ext cx="1385" cy="263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56" y="2170309"/>
            <a:ext cx="2001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Reduce biting </a:t>
            </a:r>
          </a:p>
          <a:p>
            <a:r>
              <a:rPr lang="en-US" sz="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shift predicted incidence down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663536" y="2232659"/>
            <a:ext cx="5542" cy="288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3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3797" b="24846"/>
          <a:stretch/>
        </p:blipFill>
        <p:spPr>
          <a:xfrm>
            <a:off x="2000250" y="783346"/>
            <a:ext cx="5143500" cy="1075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50" y="777389"/>
            <a:ext cx="5143500" cy="1075239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507419">
            <a:off x="3136054" y="1176509"/>
            <a:ext cx="28718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Graphs turn pale as the model runs</a:t>
            </a:r>
          </a:p>
        </p:txBody>
      </p:sp>
    </p:spTree>
    <p:extLst>
      <p:ext uri="{BB962C8B-B14F-4D97-AF65-F5344CB8AC3E}">
        <p14:creationId xmlns:p14="http://schemas.microsoft.com/office/powerpoint/2010/main" val="285189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23" y="960714"/>
            <a:ext cx="3681154" cy="2650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081" y="3292528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new strategy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414838" y="3009900"/>
            <a:ext cx="549245" cy="34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3" idx="0"/>
          </p:cNvCxnSpPr>
          <p:nvPr/>
        </p:nvCxnSpPr>
        <p:spPr>
          <a:xfrm flipV="1">
            <a:off x="5640877" y="3094501"/>
            <a:ext cx="117272" cy="198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888" y="2152537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baseline strategy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224588" y="2590963"/>
            <a:ext cx="187988" cy="342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001" b="9582"/>
          <a:stretch/>
        </p:blipFill>
        <p:spPr>
          <a:xfrm>
            <a:off x="1985562" y="912153"/>
            <a:ext cx="5094392" cy="2731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4081" y="3292528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new strategy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4303223" y="3007130"/>
            <a:ext cx="660859" cy="350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3" idx="0"/>
          </p:cNvCxnSpPr>
          <p:nvPr/>
        </p:nvCxnSpPr>
        <p:spPr>
          <a:xfrm flipV="1">
            <a:off x="5640877" y="3094501"/>
            <a:ext cx="117272" cy="198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9888" y="2152537"/>
            <a:ext cx="1353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Prediction of the baseline strategy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189346" y="2590963"/>
            <a:ext cx="223230" cy="300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9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2840"/>
          <a:stretch/>
        </p:blipFill>
        <p:spPr>
          <a:xfrm>
            <a:off x="1117197" y="1187449"/>
            <a:ext cx="6535592" cy="331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3480" y="1060578"/>
            <a:ext cx="13535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Download Tab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4396106" y="1187449"/>
            <a:ext cx="587374" cy="73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4960" y="1829445"/>
            <a:ext cx="13535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Download Buttons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0"/>
          </p:cNvCxnSpPr>
          <p:nvPr/>
        </p:nvCxnSpPr>
        <p:spPr>
          <a:xfrm flipH="1" flipV="1">
            <a:off x="1637666" y="1480820"/>
            <a:ext cx="624090" cy="34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6" idx="0"/>
          </p:cNvCxnSpPr>
          <p:nvPr/>
        </p:nvCxnSpPr>
        <p:spPr>
          <a:xfrm flipV="1">
            <a:off x="2261756" y="1480820"/>
            <a:ext cx="520469" cy="34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4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3" y="690563"/>
            <a:ext cx="1879122" cy="2133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4080" y="1575445"/>
            <a:ext cx="2443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Double click one of these files depending on your computer version.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*It will not work if the wrong version is executed. Then you’ll need to restart your PC to make it work again!!</a:t>
            </a:r>
            <a:r>
              <a:rPr lang="en-US" sz="1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endParaRPr lang="en-US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>
            <a:cxnSpLocks/>
            <a:stCxn id="3" idx="1"/>
          </p:cNvCxnSpPr>
          <p:nvPr/>
        </p:nvCxnSpPr>
        <p:spPr>
          <a:xfrm flipH="1">
            <a:off x="3926840" y="2083277"/>
            <a:ext cx="777240" cy="16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3" idx="1"/>
          </p:cNvCxnSpPr>
          <p:nvPr/>
        </p:nvCxnSpPr>
        <p:spPr>
          <a:xfrm flipH="1">
            <a:off x="3926840" y="2083277"/>
            <a:ext cx="777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9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487" b="53761"/>
          <a:stretch/>
        </p:blipFill>
        <p:spPr>
          <a:xfrm>
            <a:off x="1331527" y="227738"/>
            <a:ext cx="3995652" cy="340595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444376" y="2904565"/>
            <a:ext cx="1757083" cy="2928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102</Words>
  <Application>Microsoft Office PowerPoint</Application>
  <PresentationFormat>Custom</PresentationFormat>
  <Paragraphs>17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White</dc:creator>
  <cp:lastModifiedBy>Sai Thein Than Tun</cp:lastModifiedBy>
  <cp:revision>28</cp:revision>
  <dcterms:created xsi:type="dcterms:W3CDTF">2017-01-23T06:31:23Z</dcterms:created>
  <dcterms:modified xsi:type="dcterms:W3CDTF">2017-02-01T08:41:32Z</dcterms:modified>
</cp:coreProperties>
</file>