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A5C82-C041-4A55-9722-64C779C9E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7B3D7-7ADE-447A-AC6C-E8E81F39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8BC9C-D2A3-40AC-A7CD-8688BAE2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503EB8-E5FF-4C7F-B691-3CC0A7F5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56263-7AD2-4F44-AF69-E65989E3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FBB83-9392-4238-976C-079FAEA0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C2AAE2-3652-4D06-82FB-A8030DB7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5C7AA-C6A8-4DBB-9332-928D8C03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A6A0-7D84-4493-9105-E02EE5F2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CBEC4-986C-486F-9225-C168BDC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C994D0-E217-43BD-B0A5-90368BC0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514C0C-3140-4080-8D2B-E402B35BE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B6B5E-DE95-4798-BDE6-86BDADF4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05FB0-C2A1-4FF8-A161-8052D73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B35C0-C07F-49DC-8CEE-BB6D7974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7323-7E42-4764-AD85-B344ABD2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9906D-C15C-403A-A6C0-5E05C18C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C771F-2A60-4D0A-83FD-42725D6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8E460-48D5-4403-A4E4-615A06C6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8581A-5CA4-4614-BD54-8FD237D3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AB64-7BC1-4018-97C8-55381B05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5CD07-73A5-4A56-84C3-A145554C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839B9-A754-4670-8AD8-4FF483D2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52DB4-75E3-4BE5-A3A1-1A4C0B9B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D8745-E429-43F9-BF1B-B2CF69D6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2C8E8-CF61-46F6-891F-69D0CEB4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C97A3-FA23-42ED-A634-67649FF9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EA0B45-5FCE-4C03-BB89-4AE717A7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8E13A3-E4C0-424A-BFE1-07830ED4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2398-73A1-42D5-9991-44EB6C5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43BB47-F502-46C0-A17B-50959C3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C9802-407C-414E-B70D-AF384A14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41ED89-F169-481D-8748-A0CC75C1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6E9E17-0E99-40CC-AF1A-67B553C0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BE6C75-3A40-4DDE-A04F-17F7D53E1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573522-4542-4662-90C3-0F024A67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9C835-B563-4522-803E-BDA4E8BC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93BC5E-83D3-40EC-ACB4-32741184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282A12-B16D-4785-88E1-445E2F3C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6300-93F8-4372-BC95-B124F3CB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C7FD2A-8258-4D75-8534-363D8B86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95AE0E-0A37-4F49-B798-6135B13A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BB0999-C2DD-44B5-AC27-EC0065B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0C4C7B-8861-4654-B909-DF04A99A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834E9A-EB6D-4308-B0BC-7A8E6DD1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1D93CA-656E-4BAF-936E-4116393E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0CEE5-1189-4C46-AD09-DC426A6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D5F27-96BB-4693-AE81-5F71829A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020CF-84DB-426C-A581-6505263B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7FB14C-5B8C-4BDE-9074-9958B011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D5A6F-BC20-4B55-815E-05621B75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DA01B-AAF6-4D9D-893D-F6E0BF2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0617A-5B03-4780-B53B-9AD17DC0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9B6D6-B7A8-449A-A296-ACF2D162B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AA92C-8EF8-4A02-95DC-88DCDEB3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39CE2-4BC2-4ED9-8E1B-B768A606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6E7ED-F462-41C0-AFA3-96D0F9A1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6AD194-6BAF-4868-AA4A-6F77D2F8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B63F1-72D3-4F27-A722-AAD3ED33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BF5AD-2B7B-4638-82C3-6B68D698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1CC50-2942-431E-88E6-060FA7DA8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6D7-D5C0-4F72-8729-ACA9B585711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52CAF-BDED-4E33-B004-58A2C744C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297829-167D-4017-9611-25013388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7840-0BC6-41DD-B548-D412394D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F8207-3D4B-43BA-B873-B766746C5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Инозитол-3-фозфат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613BF1-C56D-4B7D-BD68-739FCBF63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Нижний текст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2E0941-D1DB-4184-BD80-43B4BD3B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593" y="270590"/>
            <a:ext cx="177466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9D56-B02E-4773-8D48-B7CC862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Какое-то величие, какая-то хуйня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FF92E-7D6F-4F8C-AEE3-346EB31A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Инозитол-3-фосфат является вторичным мессенджером в клетках, проводящим сигналы внутри клетки.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Внешние сигналы связываются с рецептором на клеточной мембране, активируя G-белки с 7 трансмембранными доменами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Два типа G-белков: большие (G-тримеры) с альфа-, бета- и гамма-субъединицами и маленькие с 1 субъединицей (</a:t>
            </a:r>
            <a:r>
              <a:rPr lang="ru-RU" dirty="0" err="1">
                <a:latin typeface="Comic Sans MS" panose="030F0702030302020204" pitchFamily="66" charset="0"/>
              </a:rPr>
              <a:t>Ras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Rho</a:t>
            </a:r>
            <a:r>
              <a:rPr lang="ru-RU" dirty="0">
                <a:latin typeface="Comic Sans MS" panose="030F0702030302020204" pitchFamily="66" charset="0"/>
              </a:rPr>
              <a:t>).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Нарушения в G-белках приводят к злокачественным преобразованиям и новообразованиям, влияя на рост клеток и опухоли.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1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9D56-B02E-4773-8D48-B7CC862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Какое-то величие, какая-то хуйня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C7398D-C676-46D3-9274-9C48DF53E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81" y="1371947"/>
            <a:ext cx="7324274" cy="54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2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9D56-B02E-4773-8D48-B7CC862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Какое-то величие, какая-то хуйня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FF92E-7D6F-4F8C-AEE3-346EB31A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2094019"/>
            <a:ext cx="5767873" cy="3539912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Конформация рецептора изменяется при связывании медиатора, активируя G-белки и приводя к синтезу инозитол-3-фосфата.</a:t>
            </a:r>
          </a:p>
          <a:p>
            <a:r>
              <a:rPr lang="ru-RU" dirty="0" err="1">
                <a:latin typeface="Comic Sans MS" panose="030F0702030302020204" pitchFamily="66" charset="0"/>
              </a:rPr>
              <a:t>Кальмодулин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r>
              <a:rPr lang="ru-RU" dirty="0" err="1">
                <a:latin typeface="Comic Sans MS" panose="030F0702030302020204" pitchFamily="66" charset="0"/>
              </a:rPr>
              <a:t>кальцийсвязывающий</a:t>
            </a:r>
            <a:r>
              <a:rPr lang="ru-RU" dirty="0">
                <a:latin typeface="Comic Sans MS" panose="030F0702030302020204" pitchFamily="66" charset="0"/>
              </a:rPr>
              <a:t> белок, регулирует активность фермента после взаимодействия с </a:t>
            </a:r>
            <a:r>
              <a:rPr lang="ru-RU" dirty="0" err="1">
                <a:latin typeface="Comic Sans MS" panose="030F0702030302020204" pitchFamily="66" charset="0"/>
              </a:rPr>
              <a:t>Ca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5014B3-7014-41B1-BABA-74815702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02" y="1589638"/>
            <a:ext cx="6064898" cy="45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9D56-B02E-4773-8D48-B7CC862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Какое-то величие, какая-то хуйня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FF92E-7D6F-4F8C-AEE3-346EB31A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2094019"/>
            <a:ext cx="5767873" cy="3539912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Инозитол-3-фосфат взаимодействует с рецепторами InsP3 (InsP3Rs), открывая кальциевые каналы и высвобождая </a:t>
            </a:r>
            <a:r>
              <a:rPr lang="ru-RU" dirty="0" err="1">
                <a:latin typeface="Comic Sans MS" panose="030F0702030302020204" pitchFamily="66" charset="0"/>
              </a:rPr>
              <a:t>Ca</a:t>
            </a:r>
            <a:r>
              <a:rPr lang="ru-RU" dirty="0">
                <a:latin typeface="Comic Sans MS" panose="030F0702030302020204" pitchFamily="66" charset="0"/>
              </a:rPr>
              <a:t> в цитоплазму.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F7ECA2-6BE9-4C81-8330-DE0F92CB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02" y="2094019"/>
            <a:ext cx="5743967" cy="41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1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39D56-B02E-4773-8D48-B7CC862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Какое-то величие, какая-то хуйня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FF92E-7D6F-4F8C-AEE3-346EB31A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2094018"/>
            <a:ext cx="10515600" cy="415749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В нервных клетках инозитол-3-фосфат играет важную роль в сигнальных каскадах, развитии нейронов, синаптической пластичности и метаболизме.</a:t>
            </a:r>
          </a:p>
          <a:p>
            <a:r>
              <a:rPr lang="ru-RU" dirty="0">
                <a:latin typeface="Comic Sans MS" panose="030F0702030302020204" pitchFamily="66" charset="0"/>
              </a:rPr>
              <a:t>Он участвует в каскадах гормональной сигнализации и активирует такие пути, как PI3K, </a:t>
            </a:r>
            <a:r>
              <a:rPr lang="ru-RU" dirty="0" err="1">
                <a:latin typeface="Comic Sans MS" panose="030F0702030302020204" pitchFamily="66" charset="0"/>
              </a:rPr>
              <a:t>mTOR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r>
              <a:rPr lang="ru-RU" dirty="0" err="1">
                <a:latin typeface="Comic Sans MS" panose="030F0702030302020204" pitchFamily="66" charset="0"/>
              </a:rPr>
              <a:t>гликогенолиз</a:t>
            </a:r>
            <a:r>
              <a:rPr lang="ru-RU" dirty="0">
                <a:latin typeface="Comic Sans MS" panose="030F0702030302020204" pitchFamily="66" charset="0"/>
              </a:rPr>
              <a:t>, PKC и Ras1 </a:t>
            </a:r>
            <a:r>
              <a:rPr lang="ru-RU" dirty="0" err="1">
                <a:latin typeface="Comic Sans MS" panose="030F0702030302020204" pitchFamily="66" charset="0"/>
              </a:rPr>
              <a:t>киназы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  <a:p>
            <a:r>
              <a:rPr lang="ru-RU" dirty="0">
                <a:latin typeface="Comic Sans MS" panose="030F0702030302020204" pitchFamily="66" charset="0"/>
              </a:rPr>
              <a:t>Инозитол-3-фосфат модулирует сигналы в клетках, включая нервные клетки, и играет решающую роль в регуляции различных клеточных процессов путем повышения уровня кальция в цитоплазме.</a:t>
            </a:r>
          </a:p>
        </p:txBody>
      </p:sp>
    </p:spTree>
    <p:extLst>
      <p:ext uri="{BB962C8B-B14F-4D97-AF65-F5344CB8AC3E}">
        <p14:creationId xmlns:p14="http://schemas.microsoft.com/office/powerpoint/2010/main" val="2268379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Инозитол-3-фозфат</vt:lpstr>
      <vt:lpstr>Какое-то величие, какая-то хуйня</vt:lpstr>
      <vt:lpstr>Какое-то величие, какая-то хуйня</vt:lpstr>
      <vt:lpstr>Какое-то величие, какая-то хуйня</vt:lpstr>
      <vt:lpstr>Какое-то величие, какая-то хуйня</vt:lpstr>
      <vt:lpstr>Какое-то величие, какая-то хуйня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Инозитол-3-фозфат</dc:title>
  <dc:creator>Thu Nguen</dc:creator>
  <cp:lastModifiedBy>Thu Nguen</cp:lastModifiedBy>
  <cp:revision>1</cp:revision>
  <dcterms:created xsi:type="dcterms:W3CDTF">2023-12-22T20:42:44Z</dcterms:created>
  <dcterms:modified xsi:type="dcterms:W3CDTF">2023-12-22T20:49:18Z</dcterms:modified>
</cp:coreProperties>
</file>