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AD94B-D067-42B1-B7ED-508241EC7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DCCB1-DFAA-472E-81FE-22A4066D4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F9361-1E92-419D-A4F0-6613AB1D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C5C0CF-CCE5-4A58-BC90-56AE82B0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FA989-EEFC-4347-B74F-CE8BA7CB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C6924A-455A-415A-A83E-16BF9B39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AAD033-0788-409F-B769-47535E49E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6718F-4BC8-4558-9D98-0722318C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A14674-A52B-4D12-A935-5BBB6EC4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9EAB1E-99B9-4EA3-A0B8-FADF84A4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82E86C-D1F1-49B0-A1F8-A2BDDC361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37C7E7-0C2A-42D0-AC3A-E46E08C69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9A068-7BBB-4F8D-91D0-B0565949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8A054E-E84C-4445-9872-D2BF1F7B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5D350D-2B33-41BC-AB6C-9F338A0B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0B186-C153-4974-9301-6E502723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75458-F217-43BC-8070-164D075BA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1677B4-EE18-4E60-9C4B-338082C9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C418F8-8D73-48BC-92FD-11D15537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65E7C6-2F6F-43E2-A966-82FE78E2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0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B83DA-CB9D-4DDE-9DDE-F0CA8CC3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BDA60A-A2DB-4ED2-AD1E-B6EF2168F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0D022A-09AE-40E1-B451-38D8A67D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8D6C3-7259-4F02-99DD-04416BAD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DF4914-DD3E-462F-938B-CFF73325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87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88265-4397-43C2-90F6-C3CC541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2C1B5D-9563-4318-91BA-D317F3A38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D5C7F5-6A7A-4BF3-A0E9-CC234F7FB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CF038A-F259-43C4-A8CF-94712409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09209D-B162-42CE-9F8B-80F266D0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1789C6-1FFC-43AF-B214-882EA161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2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43069-1FE1-4EEA-91CA-0FAC9402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0D35E3-4826-4965-A961-651A209B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5A664B-0C5A-453F-88BA-5B685506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CB2E8B-2D45-4B1A-8C86-B72A19E18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FC556E-CDE9-4B71-AB52-359D28685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79B50B-30E6-4007-87E1-B0B24160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A11CD4F-3720-4050-9664-7BDCB06C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87BC28-9446-4F2B-80C0-2604D899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0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1DB1F3-0094-439A-8064-2D564B7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A12914-1479-46DE-B5DC-84847730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A1DC72-8511-48B4-82BE-E8FB297C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6446F3-EC32-4E1A-9988-3AF57FD6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4A93C1-95FB-4D6A-BFC6-4CFA8F3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C32135-72FC-4C7C-9680-C671AF63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6A2E5C-92EA-43C9-96C5-2329DFD8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51BF8-E249-40F5-B715-08CDEF10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4693BD-2EDC-416B-9E4C-4B8FB29C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C25686-0097-4A42-A6A0-F8EA210D1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7F8124-E250-4E43-8168-028DA4AF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ABC794-0C36-4275-AB82-C854DA4D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26C41F-3255-4DDF-810E-018C706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3DF60-53D3-4060-AE87-AAC8186E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0E6CF3-DE6A-44C6-87D1-C174679C4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607045-97EC-4A08-9B7A-337D2E998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C9862D-EF1E-4321-970A-E127899D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65D79B-F6A1-4F28-B4CC-9E6E955C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383076-5F1C-49D3-8A49-7A87E1E0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1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53B8C-3D8C-41BB-994D-148833EC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1F0AD0-AFE8-418A-B1C4-2ECB1022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C76FCE-0754-44A5-9000-E09C0AC39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054A-FC06-4C67-B1C8-454AF3CB2DB7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EC4181-19F6-4DC0-84F2-04DAA4A0A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A613AF-DCD7-4F59-82A2-13EA5892D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43A10-3E16-4E31-9924-E1ED748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12327-D53B-4ABE-B965-AAFC3CF0C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741" y="1761129"/>
            <a:ext cx="9144000" cy="2387600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Молекулы </a:t>
            </a:r>
            <a:r>
              <a:rPr lang="ru-RU">
                <a:latin typeface="Comic Sans MS" panose="030F0702030302020204" pitchFamily="66" charset="0"/>
              </a:rPr>
              <a:t>клеточнй </a:t>
            </a:r>
            <a:r>
              <a:rPr lang="ru-RU" dirty="0">
                <a:latin typeface="Comic Sans MS" panose="030F0702030302020204" pitchFamily="66" charset="0"/>
              </a:rPr>
              <a:t>адгезии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E320AC-D10E-40A1-9EAF-8FFD52C49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7817"/>
            <a:ext cx="9144000" cy="1655762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34A26-45CE-4C6C-945F-1907B1E4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0743" y="270590"/>
            <a:ext cx="2241996" cy="22181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E083FB-B8C8-4074-A371-560AE9168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593" y="270590"/>
            <a:ext cx="1774664" cy="1655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5C776-0FB9-4603-BBB9-320E88B7B6BA}"/>
              </a:ext>
            </a:extLst>
          </p:cNvPr>
          <p:cNvSpPr txBox="1"/>
          <p:nvPr/>
        </p:nvSpPr>
        <p:spPr>
          <a:xfrm>
            <a:off x="3047223" y="5246315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>
                <a:solidFill>
                  <a:srgbClr val="FF0000"/>
                </a:solidFill>
                <a:latin typeface="Comic Sans MS" panose="030F0702030302020204" pitchFamily="66" charset="0"/>
              </a:rPr>
              <a:t>З</a:t>
            </a:r>
            <a:r>
              <a:rPr lang="ru-RU" b="0" i="0" u="none" strike="noStrike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локачественные клетки могут использовать молекулы клеточной адгезии (особенно </a:t>
            </a:r>
            <a:r>
              <a:rPr lang="ru-RU" b="0" i="0" u="none" strike="noStrike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интегрины</a:t>
            </a:r>
            <a:r>
              <a:rPr lang="ru-RU" b="0" i="0" u="none" strike="noStrike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и </a:t>
            </a:r>
            <a:r>
              <a:rPr lang="ru-RU" b="0" i="0" u="none" strike="noStrike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селектины</a:t>
            </a:r>
            <a:r>
              <a:rPr lang="ru-RU" b="0" i="0" u="none" strike="noStrike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) для стимулирования роста опухоли </a:t>
            </a:r>
            <a:r>
              <a:rPr lang="ru-RU" b="0" i="0" u="none" strike="noStrike" dirty="0" err="1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кококо</a:t>
            </a:r>
            <a:r>
              <a:rPr lang="ru-RU" b="0" i="0" u="none" strike="noStrike" dirty="0">
                <a:solidFill>
                  <a:srgbClr val="FF0000"/>
                </a:solidFill>
                <a:effectLst/>
                <a:latin typeface="Comic Sans MS" panose="030F0702030302020204" pitchFamily="66" charset="0"/>
              </a:rPr>
              <a:t> А.Д.В.Т.</a:t>
            </a:r>
          </a:p>
        </p:txBody>
      </p:sp>
    </p:spTree>
    <p:extLst>
      <p:ext uri="{BB962C8B-B14F-4D97-AF65-F5344CB8AC3E}">
        <p14:creationId xmlns:p14="http://schemas.microsoft.com/office/powerpoint/2010/main" val="294568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75005-FE21-4B52-A596-C6D9D1AF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Ась?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89895EE-7E7E-44EE-BBDB-A336EC682C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21" y="6706918"/>
            <a:ext cx="9043700" cy="88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C98BE6F-3514-490D-951B-84881573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701" y="1532106"/>
            <a:ext cx="51371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5FB9F3-55EC-409D-9EC9-D4DBA219137A}"/>
              </a:ext>
            </a:extLst>
          </p:cNvPr>
          <p:cNvSpPr txBox="1"/>
          <p:nvPr/>
        </p:nvSpPr>
        <p:spPr>
          <a:xfrm>
            <a:off x="600338" y="1603474"/>
            <a:ext cx="48487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Стабилизация синапса — ключевой процесс в развивающейся и взрослой нервной систем е, возникающий в результате долговременной </a:t>
            </a:r>
            <a:r>
              <a:rPr lang="ru-RU" dirty="0" err="1">
                <a:latin typeface="Comic Sans MS" panose="030F0702030302020204" pitchFamily="66" charset="0"/>
              </a:rPr>
              <a:t>потенциации</a:t>
            </a:r>
            <a:r>
              <a:rPr lang="ru-RU" dirty="0">
                <a:latin typeface="Comic Sans MS" panose="030F0702030302020204" pitchFamily="66" charset="0"/>
              </a:rPr>
              <a:t>. Этот процесс включает укрепление активных синапсов (через увеличение экспрессии цитоскелета, внеклеточной матрикса и постсинаптических белков) и удаление неактивных. Молекулы клеточной адгезии (МКА), открытые Джеральдом Эйдельманом, играют важную роль в стабилизации синапса и поддержании его структуры. В сформировавшейся нервной системе синаптическая пластичность, связанная с обучением и памятью, сильно зависит от функций молекул клеточной адгезии.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115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75005-FE21-4B52-A596-C6D9D1AF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Типы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89895EE-7E7E-44EE-BBDB-A336EC682C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21" y="-793108"/>
            <a:ext cx="9043700" cy="88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EC320-3423-42BE-AA6E-AEC03A7C4893}"/>
              </a:ext>
            </a:extLst>
          </p:cNvPr>
          <p:cNvSpPr txBox="1"/>
          <p:nvPr/>
        </p:nvSpPr>
        <p:spPr>
          <a:xfrm>
            <a:off x="138538" y="3260879"/>
            <a:ext cx="46858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1	Типы МКА</a:t>
            </a:r>
          </a:p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	1.1	Синаптические МКА</a:t>
            </a:r>
          </a:p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	1.2	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Кадгерин-катенин</a:t>
            </a:r>
            <a:endParaRPr lang="ru-RU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	1.3	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Нектин</a:t>
            </a:r>
            <a:endParaRPr lang="ru-RU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	1.4	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Нейрексин-нейролигин</a:t>
            </a:r>
            <a:endParaRPr lang="ru-RU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	1.5	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Эфрин-Eph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сигналинг</a:t>
            </a:r>
            <a:endParaRPr lang="ru-RU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4966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75005-FE21-4B52-A596-C6D9D1AF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SynCAMs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89895EE-7E7E-44EE-BBDB-A336EC682C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21" y="-8752121"/>
            <a:ext cx="9043700" cy="887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EC320-3423-42BE-AA6E-AEC03A7C4893}"/>
              </a:ext>
            </a:extLst>
          </p:cNvPr>
          <p:cNvSpPr txBox="1"/>
          <p:nvPr/>
        </p:nvSpPr>
        <p:spPr>
          <a:xfrm>
            <a:off x="399796" y="1758647"/>
            <a:ext cx="5514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Молекулы адгезии синаптических клеток (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CAMs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) имеют решающее значение для поиска путей к аксонам и установления синаптических связей.</a:t>
            </a:r>
            <a:endParaRPr lang="en-US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SynCAMs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, разновидность CAM, способствуют росту и стабилизации возбуждающих синапсов в головном мозге позвоночных.</a:t>
            </a:r>
            <a:r>
              <a:rPr lang="en-US" dirty="0">
                <a:solidFill>
                  <a:srgbClr val="202122"/>
                </a:solidFill>
                <a:latin typeface="Comic Sans MS" panose="030F0702030302020204" pitchFamily="66" charset="0"/>
              </a:rPr>
              <a:t> 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Они играют важную роль в правильном выстраивании путей передачи сигнала, рециркуляции везикул, интеграции рецепторов и закреплении цитоскелета.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05BAA2-514A-4E30-B308-B8D136EE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58647"/>
            <a:ext cx="55149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535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75005-FE21-4B52-A596-C6D9D1AF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Nectins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EC320-3423-42BE-AA6E-AEC03A7C4893}"/>
              </a:ext>
            </a:extLst>
          </p:cNvPr>
          <p:cNvSpPr txBox="1"/>
          <p:nvPr/>
        </p:nvSpPr>
        <p:spPr>
          <a:xfrm>
            <a:off x="399796" y="1758646"/>
            <a:ext cx="3173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Нектин-1 и нектин-3 играют роль в формировании и стабилизации синапсов в гиппокампе.</a:t>
            </a:r>
            <a:endParaRPr lang="en-US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en-US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Нектины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образуют кластеры посредством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цис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-кластеризации и создают стабильные соединения, связываясь с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актиновым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цитоскелетом.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6D2143-E56C-46EA-948B-31D432D9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342" y="1690688"/>
            <a:ext cx="7192923" cy="45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58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75005-FE21-4B52-A596-C6D9D1AF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Cadherin-catenin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EC320-3423-42BE-AA6E-AEC03A7C4893}"/>
              </a:ext>
            </a:extLst>
          </p:cNvPr>
          <p:cNvSpPr txBox="1"/>
          <p:nvPr/>
        </p:nvSpPr>
        <p:spPr>
          <a:xfrm>
            <a:off x="399795" y="1758646"/>
            <a:ext cx="5525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Кадгерины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- это кальций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-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зависимые молекулы клеточной адгезии, образующие комплексы с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катенинами</a:t>
            </a:r>
            <a:r>
              <a:rPr lang="ru-RU" dirty="0">
                <a:solidFill>
                  <a:srgbClr val="202122"/>
                </a:solidFill>
                <a:latin typeface="Comic Sans MS" panose="030F0702030302020204" pitchFamily="66" charset="0"/>
              </a:rPr>
              <a:t> или другими белками.</a:t>
            </a:r>
            <a:endParaRPr lang="en-US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en-US" dirty="0">
              <a:solidFill>
                <a:srgbClr val="202122"/>
              </a:solidFill>
              <a:latin typeface="Comic Sans MS" panose="030F0702030302020204" pitchFamily="66" charset="0"/>
            </a:endParaRPr>
          </a:p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N-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кадгерин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, специфический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кадгерин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, экспрессируется в развивающихся синапсах и остается вблизи зрелых активных зон.</a:t>
            </a:r>
            <a:endParaRPr lang="en-US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en-US" dirty="0">
              <a:solidFill>
                <a:srgbClr val="202122"/>
              </a:solidFill>
              <a:latin typeface="Comic Sans MS" panose="030F0702030302020204" pitchFamily="66" charset="0"/>
            </a:endParaRPr>
          </a:p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Комплексы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кадгерин-катенин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влияют на стабилизацию синапсов, пластичность и формирование/обрезку дендритных корешков.</a:t>
            </a:r>
            <a:endParaRPr lang="en-US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en-US" dirty="0">
              <a:solidFill>
                <a:srgbClr val="202122"/>
              </a:solidFill>
              <a:latin typeface="Comic Sans MS" panose="030F0702030302020204" pitchFamily="66" charset="0"/>
            </a:endParaRPr>
          </a:p>
          <a:p>
            <a:pPr algn="l"/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Изменения локальной синаптической активности влияют на экспрессию комплексов </a:t>
            </a:r>
            <a:r>
              <a:rPr lang="ru-RU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кадгерин-катенин</a:t>
            </a:r>
            <a:r>
              <a:rPr lang="ru-RU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.  </a:t>
            </a: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480FD902-8612-4C65-AF40-316B5E33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341" y="1179088"/>
            <a:ext cx="5871644" cy="449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6704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75005-FE21-4B52-A596-C6D9D1AF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5935824" cy="12024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2122"/>
                </a:solidFill>
                <a:latin typeface="Comic Sans MS" panose="030F0702030302020204" pitchFamily="66" charset="0"/>
              </a:rPr>
              <a:t>Ephrin-Eph Signaling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EC320-3423-42BE-AA6E-AEC03A7C4893}"/>
              </a:ext>
            </a:extLst>
          </p:cNvPr>
          <p:cNvSpPr txBox="1"/>
          <p:nvPr/>
        </p:nvSpPr>
        <p:spPr>
          <a:xfrm>
            <a:off x="399796" y="1758647"/>
            <a:ext cx="10545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Эфрины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, нетрадиционные молекулы адгезии, способствуют стабилизации синапсов.</a:t>
            </a:r>
            <a:endParaRPr lang="en-US" sz="2400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en-US" sz="2400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Передача сигналов </a:t>
            </a:r>
            <a:r>
              <a:rPr lang="ru-RU" sz="2400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эфрина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A3/EphA4 регулирует </a:t>
            </a:r>
            <a:r>
              <a:rPr lang="ru-RU" sz="2400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актиновый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цитоскелет, влияя на морфологию дендритных корешков.</a:t>
            </a:r>
            <a:endParaRPr lang="en-US" sz="2400" b="0" i="0" u="none" strike="noStrike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en-US" sz="2400" dirty="0">
              <a:solidFill>
                <a:srgbClr val="202122"/>
              </a:solidFill>
              <a:latin typeface="Comic Sans MS" panose="030F0702030302020204" pitchFamily="66" charset="0"/>
            </a:endParaRPr>
          </a:p>
          <a:p>
            <a:pPr algn="l"/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Передача сигналов </a:t>
            </a:r>
            <a:r>
              <a:rPr lang="ru-RU" sz="2400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эфрином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B/</a:t>
            </a:r>
            <a:r>
              <a:rPr lang="ru-RU" sz="2400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EphB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стабилизирует синапсы посредством взаимодействия с каркасными белками и модуляции активности </a:t>
            </a:r>
            <a:r>
              <a:rPr lang="ru-RU" sz="2400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Rho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ru-RU" sz="2400" b="0" i="0" u="none" strike="noStrike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GTPase</a:t>
            </a:r>
            <a:r>
              <a:rPr lang="ru-RU" sz="2400" b="0" i="0" u="none" strike="noStrike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41611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337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Тема Office</vt:lpstr>
      <vt:lpstr>Молекулы клеточнй адгезии</vt:lpstr>
      <vt:lpstr>Ась?</vt:lpstr>
      <vt:lpstr>Типы</vt:lpstr>
      <vt:lpstr>SynCAMs</vt:lpstr>
      <vt:lpstr>Nectins</vt:lpstr>
      <vt:lpstr>Cadherin-catenin</vt:lpstr>
      <vt:lpstr>Ephrin-Eph Signaling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Молекулы клеточнйо адгезии</dc:title>
  <dc:creator>Thu Nguen</dc:creator>
  <cp:lastModifiedBy>Thu Nguen</cp:lastModifiedBy>
  <cp:revision>5</cp:revision>
  <dcterms:created xsi:type="dcterms:W3CDTF">2023-12-22T11:22:35Z</dcterms:created>
  <dcterms:modified xsi:type="dcterms:W3CDTF">2023-12-22T11:56:56Z</dcterms:modified>
</cp:coreProperties>
</file>