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890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45162-F332-4704-9892-EF527223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E7D79-72A3-455A-B6B4-6E278C2F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3CEDC-B433-47D7-A9E7-E5C0DC5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65BCB-B089-45FC-A751-A6604A9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CC399-754C-40FB-A378-8644EE8E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62BA9-D83F-47C3-B27A-1EF2CD38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8D28BE-7C08-4C38-8F0E-A92B5D9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E1AFE-6733-4BE2-8B9C-118B016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B9B1A-900A-433C-8014-6ED80D7F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BE97C-2B1A-46D5-B829-2824BB6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465ED6-5B9D-43AC-AD9C-F8C1B566A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B87AFA-DC2C-404D-9C4A-08DEC6D33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89800-2D98-49AD-A92E-9C490054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EC966-8480-4578-8CAB-5C26D4A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5EF27-FE85-4D3B-8B54-D6F83EEA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12B79-DC3B-4B0C-AA67-ADFADEF8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F3D24-F644-4F25-AD1E-0725B2E2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80388-F934-469B-AB88-37F24C1F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83EF0-D99E-423C-8466-1252C3F0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5A87D-E68F-47BC-985A-AFFB2D6F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0698-38A2-4C97-8286-A0B5CA52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E3831-9A5C-4247-B492-5305D3DF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B83E-4FA9-4E45-9F61-7E8A318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BAE0E-8DB8-46BE-89EB-3366D731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F1CA0-A6F3-40B0-B90E-2A059FAD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0BF84-6A2B-4D90-85F0-9DA06C8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73A19-B4A5-469A-B609-69204FD6C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74611A-45AE-455E-8220-82049499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D7ACE-8DC2-42BD-81AB-0CBC7801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65BF6-937F-4904-93EC-2CF771BE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4745E-16F8-472F-A758-553EE712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E951E-FEF5-4047-9C03-C6B77339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AD558C-F616-4A69-BB68-AB2A7008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4D5BAC-0402-43D1-8D2C-C64EB545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02BC51-64CD-4910-941C-031E6F56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DCE73-1EDA-4E66-9935-8E253C4D1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19C131-DC99-41AD-A2BD-A1B573CE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44D5DC-0FA2-4D19-8A47-24B18DDC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691D29-E626-415F-B149-B09418A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22FA-BDC3-484B-B93B-BADC588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4F6254-FE2B-400F-A4E5-99CCF4F6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87EE-0DF8-4D95-BE61-6D3AC6C0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B62787-68B8-41F2-A160-5696EC5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543AF8-2F2D-430E-A544-35B4A9B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F3F1-F67E-4636-97A6-DCD9968D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64229-310F-4658-9C9F-09A4D9A8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6D802-70A1-4E4F-9376-4CB92CEB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3C63A-C9B5-492C-A757-EE8E67B4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B66E0B-76B6-4AE4-81A9-8FE2C4F1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DB5D2-B697-4ED6-B235-898C1319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D821A3-7D39-4604-AC3C-1CBA584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CF85B-90DA-4887-8E1A-E9E9A2B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55C7C-BD17-4278-B253-72F86314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D2287-E698-41FD-BFE7-AE39945E0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C5090-9326-4234-8B54-1C8507CC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FAD2C-ACA5-4083-A524-C035AE81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F3E8E4-2B06-482D-84EC-1483BEF6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2CC3F-9E28-42F5-B358-A3FF86F5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440F0-03C1-421A-89CF-A8906D8F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A8E05-51ED-49EB-93FC-96878BAD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57718-DB31-4B3D-A818-F75163D34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E162-55E6-467E-965A-AE3BA2F9DD2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D12D7-C5BB-42A0-8E4A-2A1704E8B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2F91B-FE1B-4654-908E-702225AB9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B663-CCFF-49C8-A921-BC25872BA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Эндоплазматический 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ретикулум</a:t>
            </a:r>
            <a:endParaRPr lang="en-US" sz="96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099B5B-AD81-4AAD-826F-91E729BB5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D016F5-F720-41B5-9915-DD65F685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9919"/>
            <a:ext cx="2270149" cy="21180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453E1B-151E-496C-B08F-85005B2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466531"/>
            <a:ext cx="1744824" cy="17448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Molecular Expressions Cell Biology: Endoplasmic Reticulum">
            <a:extLst>
              <a:ext uri="{FF2B5EF4-FFF2-40B4-BE49-F238E27FC236}">
                <a16:creationId xmlns:a16="http://schemas.microsoft.com/office/drawing/2014/main" id="{8155894F-A3C9-425B-BE3B-6F4AF57B0D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02" y="1867305"/>
            <a:ext cx="3409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040B9A-7984-47D3-97F0-35EB8777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93" y="1751077"/>
            <a:ext cx="5085192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52EC696-FA10-417B-9927-ACD73768F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57" y="1411866"/>
            <a:ext cx="7184086" cy="53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64E4A3-ED0D-49EA-A435-DAC952C6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300" y="1267898"/>
            <a:ext cx="6362222" cy="4909065"/>
          </a:xfrm>
        </p:spPr>
      </p:pic>
    </p:spTree>
    <p:extLst>
      <p:ext uri="{BB962C8B-B14F-4D97-AF65-F5344CB8AC3E}">
        <p14:creationId xmlns:p14="http://schemas.microsoft.com/office/powerpoint/2010/main" val="364822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15D285-7E29-4282-A8E6-C39CD6EEA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59" y="1690688"/>
            <a:ext cx="7424681" cy="331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FAD4A-E376-41C4-B7A8-DDA8EF899CBF}"/>
              </a:ext>
            </a:extLst>
          </p:cNvPr>
          <p:cNvSpPr txBox="1"/>
          <p:nvPr/>
        </p:nvSpPr>
        <p:spPr>
          <a:xfrm>
            <a:off x="5169159" y="5486400"/>
            <a:ext cx="246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dp1/yop1p</a:t>
            </a:r>
            <a:endParaRPr lang="ru-RU" dirty="0"/>
          </a:p>
          <a:p>
            <a:pPr marL="342900" indent="-342900">
              <a:buFont typeface="+mj-lt"/>
              <a:buAutoNum type="alphaUcPeriod"/>
            </a:pPr>
            <a:r>
              <a:rPr lang="ru-RU" dirty="0" err="1"/>
              <a:t>Кавеолиновый</a:t>
            </a:r>
            <a:r>
              <a:rPr lang="ru-RU" dirty="0"/>
              <a:t> путь</a:t>
            </a:r>
          </a:p>
        </p:txBody>
      </p:sp>
    </p:spTree>
    <p:extLst>
      <p:ext uri="{BB962C8B-B14F-4D97-AF65-F5344CB8AC3E}">
        <p14:creationId xmlns:p14="http://schemas.microsoft.com/office/powerpoint/2010/main" val="41147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2E5D37-77F5-405E-AA7E-CFBA6C8C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4" y="1338750"/>
            <a:ext cx="7637973" cy="52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8F7DD-DBEE-4B41-8834-AE07AA50A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7" y="2874831"/>
            <a:ext cx="8884374" cy="37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AD7C7B-8D68-4FE5-850D-D9F14F6C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3" y="1053523"/>
            <a:ext cx="4861951" cy="21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30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Эндоплазматический ретикулум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Эндоплазматический ретикулум</dc:title>
  <dc:creator>Thu Nguen</dc:creator>
  <cp:lastModifiedBy>Thu Nguen</cp:lastModifiedBy>
  <cp:revision>7</cp:revision>
  <dcterms:created xsi:type="dcterms:W3CDTF">2023-12-16T11:40:01Z</dcterms:created>
  <dcterms:modified xsi:type="dcterms:W3CDTF">2023-12-17T16:51:42Z</dcterms:modified>
</cp:coreProperties>
</file>