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9120D-02C7-4BC4-8513-6CF027A14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2A90F-187C-4D95-BB0E-8920A1E5A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A34472-E8A0-4A05-B0E9-5C1D7C4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F37E1-537D-4B4A-A313-D86103BF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10424-D2A4-4CA3-9094-77BF605A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5AD67-8A00-4E41-9F00-9BBC9350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9F7AF-D42D-4D0A-9073-AADBC1E2F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05CA-5622-48F0-A63B-97F3DDFD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21E81-C59D-4F10-93CD-8F93F886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47928-112E-487E-9804-BAB78DC9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86D223-7FF0-48D1-B3F3-FE83217B8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73696-F69A-4E55-A9D3-147D8B41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3E179-683E-493F-B0C4-6B69D4F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F9B19-305D-4637-9944-480FD1B1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BE885-2732-43D0-99F9-51F84A94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BADF-1EAF-4A03-9B02-A7BDE514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44DB5-1A78-430D-AEC8-92DBF1BF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8A570-54B5-414F-9A18-A7D4BA35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A67972-0097-4FBE-A38C-10DE29F1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9B5A9F-C118-421A-AC6E-CA1B09E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92749-7600-459A-BA43-FF46958C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525BCF-BF02-4AA0-85F3-76E2D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2AD73-A2F5-49C0-A9B3-CABE3FB1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F14E0-7228-4B72-9AA0-B9765CB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F8F8E-5AD2-46C3-A531-2D5C387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311E0-609B-4E93-A20D-B3419750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38C41-E690-477C-9456-56DF3B47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5D5C96-6A03-4F52-B955-4A98866E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2BF0BE-FB2F-493C-B7EB-3F464610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04BC56-36F9-4664-8A11-4C63F4CA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F32F91-6216-4E27-8738-7A0EC534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D70E5-8950-4D1B-9CD6-B7D7973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D4C4CD-C814-4854-90D4-F8A8F241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DF6FA2-4BFF-4AF2-A140-CBF9D3366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FD9980-273B-42E7-AE96-466E63C6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E35B7E-36A0-4DB7-82B8-0BA366B89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D658EA-147C-499E-8FC7-AB819C54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9D1025-2A92-491F-937E-48708708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96594A-359E-4B5A-9FAB-03DF184C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403A2-92FF-4F6A-A82E-BCD5EB6B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6A06D9-5B1B-4E61-99A9-A98F19B1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8E5DA3-CC32-4A05-8639-E9CF571C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54F0A2-70CA-438F-A01D-27E134A5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ABB9C8-2C90-4D02-AA25-B7F41DC0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88F39C-99F5-4D0B-909C-B97A3FF7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2E06BF-3371-4A01-A029-91D30AA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CC9A4-D7CB-4442-8E45-2B08378E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371D1-A09F-4E76-ABC4-9BD62B87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C4A043-C0DE-440A-AA7D-7C4157A9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4B1C9-C93D-444D-934B-634D73B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FE403-7215-44B8-99FE-A66722A0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73627-8DEE-4CAB-B2CC-D8FEDDBB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8A98E-34D8-4155-9FDF-D40689C2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1C936E-59F7-4ED0-B1E7-44493A526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696597-BACF-4D81-8862-F5A781E0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357DD-20C5-4CF7-AE8B-086FE7C5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40AB8F-149F-4704-9F6A-7BF64E3B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5EEA8B-3679-4BC5-B905-B105CE54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BA966-2B08-45EE-9AD1-7D56A25C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BA3F7-71EB-4C38-8EA7-F088CF493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6D112-7420-4B28-82D0-021DB953C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0CC1-9834-46E3-AD6A-53665DC8080E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0225-BDF5-4DB9-8C91-E654C5DB5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B2CF1-7FA2-4E47-90D9-BC05539D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4D96-F07D-4E34-85FB-50A24E0D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C84E6-C33C-46B8-A10D-F1AEBCB63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Типы ионизирующего излучения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8E55A3-1413-4541-8C85-448967838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Характеристика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0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3A268-A1F7-4173-9544-3CB0A9DF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Выделяют несколько типов излучения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AA60B-76E3-4BE3-AE31-DDA9344F4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Фотоны высоких энергий:</a:t>
            </a:r>
          </a:p>
          <a:p>
            <a:r>
              <a:rPr lang="ru-RU" dirty="0">
                <a:latin typeface="EoSD" pitchFamily="2" charset="0"/>
              </a:rPr>
              <a:t>Рентгеновское излучение</a:t>
            </a:r>
          </a:p>
          <a:p>
            <a:r>
              <a:rPr lang="ru-RU" dirty="0">
                <a:latin typeface="EoSD" pitchFamily="2" charset="0"/>
              </a:rPr>
              <a:t>Гамма-излучение</a:t>
            </a:r>
          </a:p>
          <a:p>
            <a:pPr marL="0" indent="0">
              <a:buNone/>
            </a:pPr>
            <a:endParaRPr lang="ru-RU" dirty="0">
              <a:latin typeface="EoSD" pitchFamily="2" charset="0"/>
            </a:endParaRPr>
          </a:p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Частицы высоких энергий</a:t>
            </a:r>
          </a:p>
          <a:p>
            <a:r>
              <a:rPr lang="ru-RU" dirty="0">
                <a:latin typeface="EoSD" pitchFamily="2" charset="0"/>
              </a:rPr>
              <a:t>Бета-частиц (электронов и позитронов);</a:t>
            </a:r>
          </a:p>
          <a:p>
            <a:r>
              <a:rPr lang="ru-RU" dirty="0">
                <a:latin typeface="EoSD" pitchFamily="2" charset="0"/>
              </a:rPr>
              <a:t>Нейтронов;</a:t>
            </a:r>
          </a:p>
          <a:p>
            <a:r>
              <a:rPr lang="ru-RU" dirty="0">
                <a:latin typeface="EoSD" pitchFamily="2" charset="0"/>
              </a:rPr>
              <a:t>Протонов и других элементарных частиц;</a:t>
            </a:r>
          </a:p>
          <a:p>
            <a:r>
              <a:rPr lang="ru-RU" dirty="0">
                <a:latin typeface="EoSD" pitchFamily="2" charset="0"/>
              </a:rPr>
              <a:t>Ионов, в том числе альфа-частиц, осколков деления (возникающих при делении ядер), кластеров (лёгких ядер, испускаемых при кластерном распаде).</a:t>
            </a:r>
          </a:p>
          <a:p>
            <a:endParaRPr lang="ru-RU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8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8B2FA-42CB-406D-A326-C4837ED3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Свойств</a:t>
            </a:r>
            <a:r>
              <a:rPr lang="en-US" dirty="0">
                <a:latin typeface="EoSD" pitchFamily="2" charset="0"/>
              </a:rPr>
              <a:t>a</a:t>
            </a:r>
            <a:r>
              <a:rPr lang="ru-RU" dirty="0">
                <a:latin typeface="EoSD" pitchFamily="2" charset="0"/>
              </a:rPr>
              <a:t> излучения</a:t>
            </a:r>
            <a:r>
              <a:rPr lang="en-US" dirty="0">
                <a:latin typeface="EoSD" pitchFamily="2" charset="0"/>
              </a:rPr>
              <a:t> 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E78B6-88D9-4D7A-90D3-0C466FCC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EoSD" pitchFamily="2" charset="0"/>
              </a:rPr>
              <a:t>Ионизирующее излучение делится на потоки заряженных частиц и нейтральных элементарных частиц (фотонов и нейтронов). По способу образования оно может быть первичным (из источника) и вторичным (взаимодействие другого излучения с веществом).</a:t>
            </a: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Энергия частиц ионизирующего излучения варьируется от сотен электронвольт (рентгеновское и бета-излучение) до 10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¹⁵-</a:t>
            </a:r>
            <a:r>
              <a:rPr lang="en-US" b="0" i="0" dirty="0">
                <a:solidFill>
                  <a:srgbClr val="0D0D0D"/>
                </a:solidFill>
                <a:effectLst/>
                <a:latin typeface="EoSD" pitchFamily="2" charset="0"/>
              </a:rPr>
              <a:t>10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²⁰ </a:t>
            </a:r>
            <a:r>
              <a:rPr lang="ru-RU" dirty="0">
                <a:latin typeface="EoSD" pitchFamily="2" charset="0"/>
              </a:rPr>
              <a:t>эВ и выше (протоны космического излучения).</a:t>
            </a: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Длина пробега и проникающая способность частиц различаются: от микрометров (альфа-излучение) до километров (мюоны космических лучей).</a:t>
            </a: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8B2FA-42CB-406D-A326-C4837ED3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oSD" pitchFamily="2" charset="0"/>
              </a:rPr>
              <a:t>Свойств</a:t>
            </a:r>
            <a:r>
              <a:rPr lang="en-US">
                <a:latin typeface="EoSD" pitchFamily="2" charset="0"/>
              </a:rPr>
              <a:t>a</a:t>
            </a:r>
            <a:r>
              <a:rPr lang="ru-RU">
                <a:latin typeface="EoSD" pitchFamily="2" charset="0"/>
              </a:rPr>
              <a:t> излучения</a:t>
            </a:r>
            <a:r>
              <a:rPr lang="en-US">
                <a:latin typeface="EoSD" pitchFamily="2" charset="0"/>
              </a:rPr>
              <a:t> II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E78B6-88D9-4D7A-90D3-0C466FCC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202122"/>
                </a:solidFill>
                <a:effectLst/>
                <a:latin typeface="EoSD" pitchFamily="2" charset="0"/>
              </a:rPr>
              <a:t>разрушение кристаллической решётки вследствие выбивания атомов из узлов;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202122"/>
                </a:solidFill>
                <a:effectLst/>
                <a:latin typeface="EoSD" pitchFamily="2" charset="0"/>
              </a:rPr>
              <a:t>ионизация диэлектриков;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202122"/>
                </a:solidFill>
                <a:effectLst/>
                <a:latin typeface="EoSD" pitchFamily="2" charset="0"/>
              </a:rPr>
              <a:t>изменение химического состава веществ вследствие ядерных реакций.</a:t>
            </a:r>
          </a:p>
          <a:p>
            <a:r>
              <a:rPr lang="ru-RU">
                <a:latin typeface="EoSD" pitchFamily="2" charset="0"/>
              </a:rPr>
              <a:t>Разложение на простые вещества газов — углекислого газа, сернистого газа, сероводорода, хлороводорода, аммиака.</a:t>
            </a:r>
          </a:p>
          <a:p>
            <a:r>
              <a:rPr lang="ru-RU">
                <a:latin typeface="EoSD" pitchFamily="2" charset="0"/>
              </a:rPr>
              <a:t>Разложение воды на кислород и водород с образованием некоторого количества перекиси водорода</a:t>
            </a:r>
            <a:r>
              <a:rPr lang="en-US">
                <a:latin typeface="EoSD" pitchFamily="2" charset="0"/>
              </a:rPr>
              <a:t> </a:t>
            </a:r>
            <a:r>
              <a:rPr lang="ru-RU">
                <a:latin typeface="EoSD" pitchFamily="2" charset="0"/>
              </a:rPr>
              <a:t>и других активных форм кислорода.</a:t>
            </a:r>
          </a:p>
          <a:p>
            <a:r>
              <a:rPr lang="ru-RU">
                <a:latin typeface="EoSD" pitchFamily="2" charset="0"/>
              </a:rPr>
              <a:t>Радиационное разложение молекул кислорода и появление атомарного кислорода приводит к озонированию воздуха, из-за чего металлы на воздухе окисляются быстрее.</a:t>
            </a:r>
          </a:p>
          <a:p>
            <a:r>
              <a:rPr lang="ru-RU">
                <a:latin typeface="EoSD" pitchFamily="2" charset="0"/>
              </a:rPr>
              <a:t>Превращение аллотропных модификаций в более устойчивые: белого фосфора в красный, белого олова в серое, алмаза в графит.</a:t>
            </a:r>
          </a:p>
          <a:p>
            <a:r>
              <a:rPr lang="ru-RU">
                <a:latin typeface="EoSD" pitchFamily="2" charset="0"/>
              </a:rPr>
              <a:t>Полимеризация соединений, содержащих двойные и тройные связи.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9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3C1C5B-3041-4C7D-B23E-9EBF564E0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4" y="349035"/>
            <a:ext cx="10556032" cy="629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53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256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EoSD</vt:lpstr>
      <vt:lpstr>ui-sans-serif</vt:lpstr>
      <vt:lpstr>Тема Office</vt:lpstr>
      <vt:lpstr>Типы ионизирующего излучения</vt:lpstr>
      <vt:lpstr>Выделяют несколько типов излучения</vt:lpstr>
      <vt:lpstr>Свойствa излучения I</vt:lpstr>
      <vt:lpstr>Свойствa излучения II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ионизирующего излучения</dc:title>
  <dc:creator>Thu Nguen</dc:creator>
  <cp:lastModifiedBy>Thu Nguen</cp:lastModifiedBy>
  <cp:revision>4</cp:revision>
  <dcterms:created xsi:type="dcterms:W3CDTF">2024-05-26T22:50:01Z</dcterms:created>
  <dcterms:modified xsi:type="dcterms:W3CDTF">2024-05-27T05:31:35Z</dcterms:modified>
</cp:coreProperties>
</file>