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456F9-56FD-44B0-93CE-8E175E70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619AEA-B4BB-4D35-873A-DE950DAC3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CAB0E-3414-4EFC-A08D-1DCD4AF8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BAC302-8FE0-471F-8922-B608A781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604CD7-0BFE-4C19-9F55-DFB243A4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A1945-ABC0-42F3-9940-6899AC68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C2C6CD-5F7C-44F7-9101-E2F9D7E87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0A37D-631E-4B5D-838D-6A467688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E34DD7-3D0C-4BC5-87CA-876D4278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14F35F-67F7-433B-AF0C-983448BA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3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F2B225-F0A6-48A0-B2BD-6669DBD98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DF29DE-9AD9-4011-A236-2DCF480D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AE9AD7-A83C-442C-BEC0-D035A121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A83C2-4830-404E-B4B2-2BB0FFD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EA823-4B8C-46EA-A5F8-DBDD7CEE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A6072-B0AA-4423-9D6A-C2E7FC95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929B5-48ED-4802-88C7-5BC844647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2D161-8A16-43A0-B6B9-ACF247E5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4E033-DAA7-43C6-9C78-0ACCE22C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76DF19-D104-424C-8DAA-E3D5275D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4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CD9B3-13F7-442C-AC25-76105C7D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EE6B2-F0F5-4CA8-A6F9-B6306AA0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65C22-0377-4329-86F3-E7FB734E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34B12-22FC-4E0E-A14A-259476EB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FB92A0-BD61-47ED-BC09-AA165CF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C866E-C262-4425-8806-6B8E3976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AEE552-713C-4D7E-A300-63ABF1696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22C9D7-2C75-4D43-9374-E87CD8E8E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7075C1-A10E-4FE7-85CA-FFC79A52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43041C-F310-4E9B-A6B1-8E3A49E1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62B34-CA3C-4669-B08E-FA4EE9F1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6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79204-4C7A-4FB5-835A-E1CC3827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B72D13-D4B3-41B3-8467-634BB6A8F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F11F08-B4FD-4D8A-9822-C381723C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3806D1-24D2-4319-8AE6-CBE34256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8A006F-CA6A-4853-ABE4-2012A9FE0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E978D3-521C-4F16-88EB-DF49A5DE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6C79C8-2FB3-4AEF-95BF-89F3580D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50611-7A2F-4084-8A61-32F97602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51C2D-ABF8-455A-AF36-7D8E4E40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E897EC-F3EA-4336-BC4B-F193602A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5027BD-9A46-4EB6-84C7-2351F6A2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CC6301-4DEC-4D4C-A805-41755EF0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FC1E4C-242B-427C-8B2A-6EDB21CA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CAB2DF-5F4C-4AC3-A79D-3A1BA7E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B7CFD5-D043-4B24-8215-583AA184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6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9B76D-5834-4F29-80AC-27FEE16A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4C9D8-2BBF-4F7F-B391-66DF81D3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06022B-10DA-4525-97E0-E53EC72F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868F2-852E-4FD5-BDEB-3BE33E9E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4E98A7-FCD7-4496-88BD-FE2F5C12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0CDED1-F2D6-41E1-98B9-E341417D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8F045-D516-4EC2-9667-9FC274EE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492AAC-1F6F-434F-8BEA-622C96E4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89903-42CF-455F-98AB-7B70EDC6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87E8AF-7E94-4157-A024-BC80CF1D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2C88C6-255F-4BC0-A6AA-69DD20A4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80B40C-D0B5-430B-87EF-16F0A0D0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1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56207-B78A-4F90-A485-BC4C069C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610D15-82BC-404D-847C-FEC5959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06A75-94E5-421E-9E6E-888D084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5F221-F5F4-48A2-B205-591AE65EEA1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B69DEC-7EB5-4937-8F40-87AA54129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27CC24-8E35-4980-AC05-98BEABD02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3870-4367-40C3-95EE-7CF96F00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526E9-7F08-4ECF-AB19-4B066200B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Закон радиоактивного распада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94B3C1-1C3A-4F2F-9D79-CF814D7C2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Типы распадов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9D9B90E-ECD2-46BF-903C-B890286DD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5" y="3834881"/>
            <a:ext cx="4496686" cy="28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66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0650D-CF69-45BC-BA35-4514137E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«Дух разрушения»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5FF5F-B922-462B-80C1-74206B48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– Знаешь, как ученые объясняют, почему скорость распада одинаковых радиоизотопов в одном образце уменьшается со временем по закону геометрической прогрессии?</a:t>
            </a:r>
          </a:p>
          <a:p>
            <a:pPr marL="0" indent="0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– И как же?</a:t>
            </a:r>
          </a:p>
          <a:p>
            <a:pPr marL="0" indent="0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– Духом разрушений.</a:t>
            </a:r>
          </a:p>
          <a:p>
            <a:pPr marL="0" indent="0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– Извини?</a:t>
            </a:r>
          </a:p>
          <a:p>
            <a:pPr marL="0" indent="0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– Как писал один из ученых (Фредерик Содди), который стоял за созданием этого закона…</a:t>
            </a:r>
          </a:p>
          <a:p>
            <a:pPr marL="0" indent="0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…правда, написал он об этом значительно позже…</a:t>
            </a:r>
          </a:p>
          <a:p>
            <a:pPr marL="0" indent="0" algn="just" fontAlgn="base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…«закон распада одинаков для всех радиоэлементов, являясь самым простым и в то же время практически необъяснимым. Этот закон имеет вероятностную природу. Его можно представить в виде духа разрушения, который в каждый данный момент наугад расщепляет определенное количество существующих атомов, не заботясь об отборе тех из них, которые близки к своему распаду».</a:t>
            </a:r>
          </a:p>
          <a:p>
            <a:pPr marL="0" indent="0">
              <a:buNone/>
            </a:pP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7E776-9CD8-4269-AF34-B06B8D9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Собственно закон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7B834D0-9B1F-4B6A-BD42-1C5AC3A98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8200" y="1933283"/>
            <a:ext cx="3136641" cy="100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85A3C611-9671-4035-AB63-B338B2D91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820" y="3530240"/>
            <a:ext cx="494723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kumimoji="0" lang="ru-RU" altLang="en-US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—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постоянная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распада</a:t>
            </a:r>
            <a:r>
              <a:rPr kumimoji="0" lang="ru-RU" altLang="en-US" sz="2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, с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^-1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EoSD" pitchFamily="2" charset="0"/>
              </a:rPr>
              <a:t>N(t)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—</a:t>
            </a:r>
            <a:r>
              <a:rPr lang="ru-RU" altLang="en-US" sz="2400" b="1" dirty="0">
                <a:latin typeface="EoSD" pitchFamily="2" charset="0"/>
                <a:cs typeface="Arial" panose="020B0604020202020204" pitchFamily="34" charset="0"/>
              </a:rPr>
              <a:t> </a:t>
            </a:r>
            <a:r>
              <a:rPr lang="ru-RU" altLang="en-US" sz="2400" b="1" dirty="0">
                <a:latin typeface="EoSD" pitchFamily="2" charset="0"/>
              </a:rPr>
              <a:t>число атомов на момент </a:t>
            </a:r>
            <a:r>
              <a:rPr lang="en-US" altLang="en-US" sz="2400" b="1" dirty="0">
                <a:latin typeface="EoSD" pitchFamily="2" charset="0"/>
              </a:rPr>
              <a:t>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</a:rPr>
              <a:t>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</a:rPr>
              <a:t>0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EoSD" pitchFamily="2" charset="0"/>
                <a:cs typeface="Arial" panose="020B0604020202020204" pitchFamily="34" charset="0"/>
              </a:rPr>
              <a:t>— </a:t>
            </a:r>
            <a:r>
              <a:rPr lang="ru-RU" altLang="en-US" sz="2400" b="1" dirty="0">
                <a:latin typeface="EoSD" pitchFamily="2" charset="0"/>
              </a:rPr>
              <a:t>начальное число атомов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EoSD" pitchFamily="2" charset="0"/>
            </a:endParaRPr>
          </a:p>
        </p:txBody>
      </p:sp>
      <p:sp>
        <p:nvSpPr>
          <p:cNvPr id="11" name="AutoShape 6" descr="{\displaystyle \lambda }">
            <a:extLst>
              <a:ext uri="{FF2B5EF4-FFF2-40B4-BE49-F238E27FC236}">
                <a16:creationId xmlns:a16="http://schemas.microsoft.com/office/drawing/2014/main" id="{9FD5FDFA-D49A-4E57-9447-B015D85C6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2033" y="32765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EoSD" pitchFamily="2" charset="0"/>
            </a:endParaRPr>
          </a:p>
        </p:txBody>
      </p:sp>
      <p:pic>
        <p:nvPicPr>
          <p:cNvPr id="3080" name="Picture 8" descr="undefined">
            <a:extLst>
              <a:ext uri="{FF2B5EF4-FFF2-40B4-BE49-F238E27FC236}">
                <a16:creationId xmlns:a16="http://schemas.microsoft.com/office/drawing/2014/main" id="{08BCD50E-5245-4850-A0C5-DDFAFED3B3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127" y="704096"/>
            <a:ext cx="3006536" cy="565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5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DA6BB-AB73-4F3E-9316-986E1632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Следствия закона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4B4E31-5BDC-4E37-8294-E9F4BFDFF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3871"/>
            <a:ext cx="1685871" cy="113290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8CF9FD-1E81-4212-861A-1A304037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8" y="1828698"/>
            <a:ext cx="943107" cy="10764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65D407-1FD7-445E-B0CA-8ABCDCF8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581" y="1876329"/>
            <a:ext cx="685896" cy="10288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AFB3A0-1BE2-4A75-8A5D-401F89466C07}"/>
              </a:ext>
            </a:extLst>
          </p:cNvPr>
          <p:cNvSpPr txBox="1"/>
          <p:nvPr/>
        </p:nvSpPr>
        <p:spPr>
          <a:xfrm>
            <a:off x="2524071" y="2220686"/>
            <a:ext cx="777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EoSD" pitchFamily="2" charset="0"/>
              </a:rPr>
              <a:t>Среднее время жизни частицы обозначается греческой буквой тау.</a:t>
            </a:r>
            <a:endParaRPr lang="en-US" sz="2400" dirty="0">
              <a:latin typeface="EoS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4644F7-0B59-475D-A927-E45950BE9EF8}"/>
              </a:ext>
            </a:extLst>
          </p:cNvPr>
          <p:cNvSpPr txBox="1"/>
          <p:nvPr/>
        </p:nvSpPr>
        <p:spPr>
          <a:xfrm>
            <a:off x="2713654" y="3323161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EoSD" pitchFamily="2" charset="0"/>
              </a:rPr>
              <a:t>Уравнение времени </a:t>
            </a:r>
            <a:r>
              <a:rPr lang="ru-RU" sz="2400" dirty="0" err="1">
                <a:latin typeface="EoSD" pitchFamily="2" charset="0"/>
              </a:rPr>
              <a:t>полужизни</a:t>
            </a:r>
            <a:endParaRPr lang="en-US" sz="2400" dirty="0">
              <a:latin typeface="EoSD" pitchFamily="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B3D24FC-FC0B-4C11-8A2D-EC60D9D19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28" y="4007648"/>
            <a:ext cx="9651469" cy="27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97636-45DD-403F-BF07-AAF565A3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Правила Содди для 3 типов распада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C18DC6-75C9-4DAB-8409-A5C7F41BD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84" y="2083104"/>
            <a:ext cx="4229690" cy="9812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15209CC-2638-40A9-94B4-30BB0ED7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4316"/>
            <a:ext cx="4563112" cy="7906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6222A2-EBB3-44A3-B7AC-25FB2D0F1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64373"/>
            <a:ext cx="4563112" cy="1453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17CD9A-8ADB-4718-BB0C-6DCA372E9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89" y="5518169"/>
            <a:ext cx="4353533" cy="1295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C8FA4-24EF-4DE7-8432-8208259CD9BC}"/>
              </a:ext>
            </a:extLst>
          </p:cNvPr>
          <p:cNvSpPr txBox="1"/>
          <p:nvPr/>
        </p:nvSpPr>
        <p:spPr>
          <a:xfrm>
            <a:off x="6096000" y="2389044"/>
            <a:ext cx="35285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Альфа-распад</a:t>
            </a: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Бета-распад</a:t>
            </a: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Позитронный бета-распад</a:t>
            </a: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Электронный захват</a:t>
            </a: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Гамма-распад / Ядерная изомеризация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3685199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185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EoSD</vt:lpstr>
      <vt:lpstr>Тема Office</vt:lpstr>
      <vt:lpstr>Закон радиоактивного распада</vt:lpstr>
      <vt:lpstr>«Дух разрушения»</vt:lpstr>
      <vt:lpstr>Собственно закон</vt:lpstr>
      <vt:lpstr>Следствия закона</vt:lpstr>
      <vt:lpstr>Правила Содди для 3 типов распада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Закон радиоактивного распада</dc:title>
  <dc:creator>Thu Nguen</dc:creator>
  <cp:lastModifiedBy>Thu Nguen</cp:lastModifiedBy>
  <cp:revision>4</cp:revision>
  <dcterms:created xsi:type="dcterms:W3CDTF">2024-05-26T23:15:22Z</dcterms:created>
  <dcterms:modified xsi:type="dcterms:W3CDTF">2024-05-26T23:42:02Z</dcterms:modified>
</cp:coreProperties>
</file>