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1" r:id="rId4"/>
    <p:sldId id="257" r:id="rId5"/>
    <p:sldId id="258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5971D7-6119-4900-A58B-4681A7DBD1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7C9918F-F489-416E-B2A5-5F7DC3C054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BA3227E-E664-4AA5-BF46-B0D250EE7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77E72-1D55-4A98-85C8-16AE3A167257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FC8CB9D-68B5-4D71-A209-82EB19CAC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A9E1FA8-727E-453E-9C7C-0F0CCDA98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98B44-C4CA-47AE-8F33-260199BFF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799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A29717-BEAA-466C-8DD9-750C111B3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3B15F24-D82D-483E-A68F-FD11242611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87ED541-5044-4C0D-A972-5DF578963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77E72-1D55-4A98-85C8-16AE3A167257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6B73D74-6EEC-4B4B-872D-57E1D3D5D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7C2AD65-B9FD-42D4-9904-650B532B0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98B44-C4CA-47AE-8F33-260199BFF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883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9DB8E6E-7B55-4AE7-93FC-410B4694F2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F66C8F8-C8AA-4EA4-8201-5E7C5664B6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718DA0F-D3B9-4732-9781-0A56DA9EE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77E72-1D55-4A98-85C8-16AE3A167257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BA39DA8-5D55-4D48-B90A-D3D8A7C4B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BAB089E-E537-42FA-A2AC-054DBD155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98B44-C4CA-47AE-8F33-260199BFF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876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C81435-6AEC-4947-AA01-56DBA709F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D110B38-E02F-42C9-B523-B80031B5ED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5220597-78CA-4AA1-9E5A-B42582BB4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77E72-1D55-4A98-85C8-16AE3A167257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B28C28D-3D5C-456B-BDB1-2E75B9892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AC84251-0358-4737-86C2-6E2B667E4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98B44-C4CA-47AE-8F33-260199BFF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185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EF786A-8ED7-46E2-8450-D8BE1DF8C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5321A90-3F89-468D-A0B3-6B4DE67210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7232B58-5A3D-4BFB-88DF-361E352AC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77E72-1D55-4A98-85C8-16AE3A167257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7CD7013-8B28-49B3-8280-68705BBD8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259A199-AA34-4504-AA0B-55B9F5959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98B44-C4CA-47AE-8F33-260199BFF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575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DFF2AC-8BA4-4A3F-8F1E-8009692EE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57C8EC0-E94D-452E-B8C0-81AE0A0966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C997BEF-2614-4088-8D9D-ABC0E5108C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B5F688B-5018-45BC-A1BD-C031F509B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77E72-1D55-4A98-85C8-16AE3A167257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F6B93A4-0907-4DE3-9D52-B92973C1F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2DBC965-9072-493D-922F-F3E9B32B0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98B44-C4CA-47AE-8F33-260199BFF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008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7E8F19-AD9E-4DAB-B9D3-76DE7455F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C640E3E-3425-49F9-8B6B-F204B252F3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58D6D49-484D-4823-8361-4A644B54FB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1F7ED84-B77E-47FC-B451-39D6614A84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353D353-D682-4067-B224-45CA53190A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6799744-C5E4-4732-BCAC-CC319EBE4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77E72-1D55-4A98-85C8-16AE3A167257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F36B3FE-BF2F-43B9-A209-8EEB2A4B2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EFC9103-E11E-4467-9532-37D21DB1D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98B44-C4CA-47AE-8F33-260199BFF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281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735919-665B-4A9D-953E-A48E9F4EA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07B7FC3-3384-4CD5-AD56-D9291A200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77E72-1D55-4A98-85C8-16AE3A167257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D18A362-7A9F-4601-995E-E9DF9BBE2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6A3C176-3A6D-43AC-8406-E900F86C7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98B44-C4CA-47AE-8F33-260199BFF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564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1C6805F-F8E2-4B5B-BF5A-A532E7051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77E72-1D55-4A98-85C8-16AE3A167257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52433D4-3400-4C20-AFBA-BF869F112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A969439-A12B-42DF-85F3-DB8082A5F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98B44-C4CA-47AE-8F33-260199BFF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391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EBEEFD-802C-4B7F-BCD1-335FFCBD7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1199944-5D6B-4FFA-908F-A2C2BEB184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DF474FC-E01E-4139-843D-3239C6BD32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752AF83-9479-4EC9-897F-CA6F71275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77E72-1D55-4A98-85C8-16AE3A167257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5F85A78-5E18-48FA-89C8-E02497E66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BDEB6B2-EC1B-4BB7-A9A9-EE9BCFD42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98B44-C4CA-47AE-8F33-260199BFF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114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9D857B-24EA-4C07-B3CB-464D4D68A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4D12BF3-1B10-41ED-A764-0F470DB8D8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FD7E2E7-E8E5-4947-A948-CAB5DDD6D7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A53C858-2542-4F63-9A37-B0A7DCFF7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77E72-1D55-4A98-85C8-16AE3A167257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FEC6F30-52EE-446E-A129-DBC4F70C0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9ADFBDE-DEC1-4A56-9A42-8A8F3D088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98B44-C4CA-47AE-8F33-260199BFF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904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D9F95E-5E7C-435A-BFD2-10EA04FBB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E94B310-C432-4EDB-B0F8-911900D48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37D2403-BBE8-49E1-8E84-44C2785A78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377E72-1D55-4A98-85C8-16AE3A167257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53FF79E-E332-4B99-AF26-8DF8BB2BA0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B01DCA9-73B6-453A-8F92-7EAA1F444F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398B44-C4CA-47AE-8F33-260199BFF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880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15E863-1935-4CAF-85FE-3C2EEFA2CB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latin typeface="EoSD" pitchFamily="2" charset="0"/>
              </a:rPr>
              <a:t>Механизмы ионизации </a:t>
            </a:r>
            <a:endParaRPr lang="en-US" dirty="0">
              <a:latin typeface="EoSD" pitchFamily="2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10DBAA5-02B7-44D2-84EF-756D087DBA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>
                <a:latin typeface="EoSD" pitchFamily="2" charset="0"/>
              </a:rPr>
              <a:t>при действии различных типов ионизирующих излучений</a:t>
            </a:r>
            <a:endParaRPr lang="en-US" dirty="0">
              <a:latin typeface="EoS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3302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undefined">
            <a:extLst>
              <a:ext uri="{FF2B5EF4-FFF2-40B4-BE49-F238E27FC236}">
                <a16:creationId xmlns:a16="http://schemas.microsoft.com/office/drawing/2014/main" id="{9B8A614C-CEFA-43D3-B4A6-48E50E5E66D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9708" y="76778"/>
            <a:ext cx="8335344" cy="6225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0841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614530-8192-49A6-876D-E9FEE698F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EoSD" pitchFamily="2" charset="0"/>
              </a:rPr>
              <a:t>Типы взаимодействий вещества и ионизирующим излучением (грубо)</a:t>
            </a:r>
            <a:endParaRPr lang="en-US" dirty="0">
              <a:latin typeface="EoSD" pitchFamily="2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E128C73-6C40-4F2C-9DE4-3B2A6E80C6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latin typeface="EoSD" pitchFamily="2" charset="0"/>
              </a:rPr>
              <a:t>Вещество + Фотон (рентген, гамма, жесткий УФ) </a:t>
            </a:r>
          </a:p>
          <a:p>
            <a:r>
              <a:rPr lang="ru-RU" dirty="0">
                <a:latin typeface="EoSD" pitchFamily="2" charset="0"/>
              </a:rPr>
              <a:t>Вещество + Нейтрон</a:t>
            </a:r>
          </a:p>
          <a:p>
            <a:r>
              <a:rPr lang="ru-RU" dirty="0">
                <a:latin typeface="EoSD" pitchFamily="2" charset="0"/>
              </a:rPr>
              <a:t>Вещество + Заряженная частица</a:t>
            </a:r>
            <a:endParaRPr lang="en-US" dirty="0">
              <a:latin typeface="EoS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5485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451B86-8764-4E1E-AA79-0C57BC184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EoSD" pitchFamily="2" charset="0"/>
              </a:rPr>
              <a:t>Взаимодействие фотона с веществом</a:t>
            </a:r>
            <a:endParaRPr lang="en-US" dirty="0">
              <a:latin typeface="EoSD" pitchFamily="2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5F0ED1-61FF-40A2-8802-4D5365E15A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latin typeface="EoSD" pitchFamily="2" charset="0"/>
              </a:rPr>
              <a:t>Фотоэлектрический эффект</a:t>
            </a:r>
          </a:p>
          <a:p>
            <a:r>
              <a:rPr lang="ru-RU" dirty="0">
                <a:latin typeface="EoSD" pitchFamily="2" charset="0"/>
              </a:rPr>
              <a:t>Комптоновский эффект</a:t>
            </a:r>
          </a:p>
          <a:p>
            <a:r>
              <a:rPr lang="ru-RU" dirty="0">
                <a:latin typeface="EoSD" pitchFamily="2" charset="0"/>
              </a:rPr>
              <a:t>Эффект образования электрон-позитронных пар</a:t>
            </a:r>
            <a:endParaRPr lang="en-US" dirty="0">
              <a:latin typeface="EoS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5759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B23076-7A4C-4AE3-A0D7-4E1853876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EoSD" pitchFamily="2" charset="0"/>
              </a:rPr>
              <a:t>Взаимодействие нейтрона с веществом</a:t>
            </a:r>
            <a:endParaRPr lang="en-US" dirty="0">
              <a:latin typeface="EoSD" pitchFamily="2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3152D60-60CF-4052-8A92-68AF2A2775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latin typeface="EoSD" pitchFamily="2" charset="0"/>
              </a:rPr>
              <a:t>Упругое рассеяние</a:t>
            </a:r>
          </a:p>
          <a:p>
            <a:r>
              <a:rPr lang="ru-RU" dirty="0">
                <a:latin typeface="EoSD" pitchFamily="2" charset="0"/>
              </a:rPr>
              <a:t>Неупругое рассеяние</a:t>
            </a:r>
            <a:endParaRPr lang="en-US" dirty="0">
              <a:latin typeface="EoS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7487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74A6F0-47E0-4827-968E-3D0466901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Взаимодействие вещества с заряженными частицами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8378E3E-388C-4612-8404-51C49D6928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latin typeface="EoSD" pitchFamily="2" charset="0"/>
              </a:rPr>
              <a:t>Выбивание электронов</a:t>
            </a:r>
          </a:p>
          <a:p>
            <a:r>
              <a:rPr lang="ru-RU" dirty="0">
                <a:latin typeface="EoSD" pitchFamily="2" charset="0"/>
              </a:rPr>
              <a:t>Ионизация ядра, создание изотопа</a:t>
            </a:r>
          </a:p>
        </p:txBody>
      </p:sp>
    </p:spTree>
    <p:extLst>
      <p:ext uri="{BB962C8B-B14F-4D97-AF65-F5344CB8AC3E}">
        <p14:creationId xmlns:p14="http://schemas.microsoft.com/office/powerpoint/2010/main" val="4159330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>
            <a:extLst>
              <a:ext uri="{FF2B5EF4-FFF2-40B4-BE49-F238E27FC236}">
                <a16:creationId xmlns:a16="http://schemas.microsoft.com/office/drawing/2014/main" id="{25031058-155E-4F09-9F51-6DB017EA15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87550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67</Words>
  <Application>Microsoft Office PowerPoint</Application>
  <PresentationFormat>Широкоэкранный</PresentationFormat>
  <Paragraphs>16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EoSD</vt:lpstr>
      <vt:lpstr>Тема Office</vt:lpstr>
      <vt:lpstr>Механизмы ионизации </vt:lpstr>
      <vt:lpstr>Презентация PowerPoint</vt:lpstr>
      <vt:lpstr>Типы взаимодействий вещества и ионизирующим излучением (грубо)</vt:lpstr>
      <vt:lpstr>Взаимодействие фотона с веществом</vt:lpstr>
      <vt:lpstr>Взаимодействие нейтрона с веществом</vt:lpstr>
      <vt:lpstr>Взаимодействие вещества с заряженными частицами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Механизмы ионизации </dc:title>
  <dc:creator>Thu Nguen</dc:creator>
  <cp:lastModifiedBy>Thu Nguen</cp:lastModifiedBy>
  <cp:revision>4</cp:revision>
  <dcterms:created xsi:type="dcterms:W3CDTF">2024-05-27T00:11:52Z</dcterms:created>
  <dcterms:modified xsi:type="dcterms:W3CDTF">2024-05-27T05:57:22Z</dcterms:modified>
</cp:coreProperties>
</file>