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515DD-4751-4FC5-BC51-4DBDC8562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11A022-A7B3-451B-BAC0-41C1C52D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F83606-2D56-4778-8953-2BED488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DECAA-81F5-4B28-A03D-C74497A4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51CCC-E055-40DA-9DC6-D2BBFB7C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2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6376D-D45B-46A6-9167-B4B82161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AC9073-E0E4-489D-B01C-F2B461720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FE06A-935E-4C9C-AF59-FAACA078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1F7F0-0970-4692-8424-BC3B0DD7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06CBFD-72BE-4354-9839-AF74BB93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0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543D7D-C0DA-403E-87EA-45ADB1F4C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C22403-9550-4785-99EA-B5FB3E391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EDE94-2875-45DB-881E-CD70F59D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165D2-40A2-4C49-879D-2FA02470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348A8-4669-4C41-9101-B7DE5159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7BA7F1-87AC-467C-8143-972B4EE4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D31D37-D296-4E47-A9E5-5840C100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BD4F8-1704-4561-8DF7-C0E121F8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28C41-CA67-4D61-AB9B-48E5F488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325646-96CE-4840-9DDA-717680CE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3AB57-5998-4DC5-8AB9-0335C7DB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73B89C-B36F-4ED4-B3B6-48E9A2264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BA9E3-909B-49B7-A7E8-71DCC93F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F941BB-7FA2-487A-A0CF-548987AE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0746D-346E-4452-8033-A585F974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0CA66-874F-45CC-8F41-FEB43A26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00037-883C-42E6-9552-ED639C9ED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0E0D2D-2498-4536-BBC4-D63074AD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CB1AE6-752F-41B0-B7EF-C1B2B785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E7B490-B137-4C29-A4EA-E5188F61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E82A05-2E21-4C2E-A3DD-D209BCF2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576D2-F459-4AEA-84D3-59C2D460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3BE2B5-313C-448B-9381-6208A2A2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688807-E7D3-4517-834F-1CBC22EB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7AE2FB-B858-46F2-9259-E3AC71B2A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78D7A4-C61C-4EE7-A9E9-DA1BB5443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C4FBCD-23FA-4775-B338-3BAC6C1B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13C949-6D54-4334-A777-D12D5F08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52D7AF-5F41-4D87-A660-48A483C5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90D60-2F08-42A6-A91D-5BC23354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DC817A-C7C8-4DD5-A7FE-0361077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83BBDA-F2C0-4120-88D9-A7532A2B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7D77E0-1912-42F5-9392-7D775621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2CC1BB-88ED-420D-A9FC-DB76206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23B496-F882-41D2-93D6-84E4BC9B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306A07-81A3-4848-A995-E751DF22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8A648-048D-405A-B29F-EB3E49A7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F1C3A2-10CE-46C7-B68D-C17114FA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782D27-3B64-4D92-8818-330F4605F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5297BE-4143-4253-9836-AF0B3079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C5CA40-A847-4860-9FE4-851EDCD1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AB358-E5A2-4A73-BF9F-69CC8EDE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451A5-E0DF-4E93-9249-6FE8B29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19CD08-3B7A-4DE2-99C6-CBABDE543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2DBB86-6486-4120-B492-2A1AD9301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A5AE0A-4F8D-43E6-8B13-5AB6BBA8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A940D-48DF-48B3-B8EF-6636B9EE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ACE85F-3A10-4694-A0E5-C1385713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31592-D7DF-461D-B555-91D8634B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16601-9983-4AC6-82CC-B5D1C328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C9EBD-125F-4470-A704-5BDACC1E2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8D63-62E4-4958-A014-0580BABC7CE5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99C2C-D3D7-479E-8696-DF730C79B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28B7B6-7EF2-47DA-AE65-7BBBA43F4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8DDA-351A-4E00-8CB6-45B7FD56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5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4F754-5CA9-40D3-B07E-E4957A04D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EoSD" pitchFamily="2" charset="0"/>
              </a:rPr>
              <a:t>Принципы количественной радиобиологии. 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9A91EF-9732-4F9D-8FD0-E04C19BDE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Теория попаданий и концепция мишеней.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97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89003-2F31-4502-8A1D-9A6AEA39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Надо было решить основной радиобиологический парадокс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D70F7CC-FA45-4BBA-9653-7ED66E887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9268"/>
            <a:ext cx="10515600" cy="318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68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26B64-E493-4FD5-8FB9-11364C95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Принцип мишени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4DDE8-8E17-46FF-8A12-BC66F7C6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Сформирован между 1920 и 1930 гг. </a:t>
            </a:r>
          </a:p>
          <a:p>
            <a:r>
              <a:rPr lang="ru-RU" dirty="0">
                <a:latin typeface="EoSD" pitchFamily="2" charset="0"/>
              </a:rPr>
              <a:t>Автор: Н.В. Тимофеев-Ресовский</a:t>
            </a:r>
          </a:p>
          <a:p>
            <a:r>
              <a:rPr lang="ru-RU" dirty="0">
                <a:latin typeface="EoSD" pitchFamily="2" charset="0"/>
              </a:rPr>
              <a:t>Была необходимость объяснить </a:t>
            </a:r>
            <a:r>
              <a:rPr lang="ru-RU" dirty="0">
                <a:solidFill>
                  <a:srgbClr val="FFC000"/>
                </a:solidFill>
                <a:latin typeface="EoSD" pitchFamily="2" charset="0"/>
              </a:rPr>
              <a:t>основной радиобиологический парадокс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44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07C17-8DBB-4B0C-B115-F32929C4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Суть концепции мишеней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044BE-5BBC-4687-8B0F-BC6AF3B1E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latin typeface="EoSD" pitchFamily="2" charset="0"/>
              </a:rPr>
              <a:t>В биологических объектах есть особо чувствительные области — «мишени», поражение которых может вызвать повреждение всего объекта. Клетки и ткани состоят из множества макромолекул, мицелл, фибрилл, мембран и других структур. При радиационных дозах, используемых в радиобиологии, вероятность попадания частицы или фотона в редкую, но важную внутриклеточную «мишень» (например, макромолекулу) невелика. Однако даже редкие попадания в такую «мишень» могут вызвать гибель клетки или специфические реакции (например, мутации генов), частота которых возрастает с дозой облучения.</a:t>
            </a: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Таким образом, мишень в радиобиологии — это микрообъем (например, ДНК), в котором должны произойти ионизации, приводящие к реакции. Распределение элементарных повреждений по клеткам происходит случайно и подчиняется статистическим закономерностям; если реакции связаны с повреждением мелких внутриклеточных структур, то это распределение подчиняется закону Пуассона.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2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187</Words>
  <Application>Microsoft Office PowerPoint</Application>
  <PresentationFormat>Широкоэкранный</PresentationFormat>
  <Paragraphs>11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EoSD</vt:lpstr>
      <vt:lpstr>Тема Office</vt:lpstr>
      <vt:lpstr>Принципы количественной радиобиологии. </vt:lpstr>
      <vt:lpstr>Надо было решить основной радиобиологический парадокс</vt:lpstr>
      <vt:lpstr>Принцип мишени</vt:lpstr>
      <vt:lpstr>Суть концепции мишеней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Принципы количественной радиобиологии. </dc:title>
  <dc:creator>Thu Nguen</dc:creator>
  <cp:lastModifiedBy>Thu Nguen</cp:lastModifiedBy>
  <cp:revision>3</cp:revision>
  <dcterms:created xsi:type="dcterms:W3CDTF">2024-05-27T05:21:59Z</dcterms:created>
  <dcterms:modified xsi:type="dcterms:W3CDTF">2024-05-27T05:42:35Z</dcterms:modified>
</cp:coreProperties>
</file>