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808A1-EB36-4ECD-A9F8-7B49BCC5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D0F924-3083-4E02-9F86-6AC4595FA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A4E80-EC47-4000-901C-47AA92BF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2B028-0689-4B71-B934-C896DDCB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F9F3D-897B-484B-A9F6-D60C71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80E3E-59F4-4588-9FC2-4516BAB7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FCC0AD-270A-4774-8D50-0E5B2ABE8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C3C9B-0426-466C-AC48-428A52AE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32F28-830D-4BB6-AEEA-1F1FF921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F4CDF-53C6-4AC9-AAF3-5256CC8A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EB2EB2-A3F1-47E8-A4FB-0FE14A0B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EA4FBB-A9FB-4930-AF0A-0BD8BD5E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F21F7-1B2C-41B8-BF1A-6BEEBDAB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42B1B-20D3-4632-920B-C4ED9A07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9ED6F-7375-41E2-8B25-189CD7E2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5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4414F-E10F-43CB-B1BC-662F584F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F06EA-BFC6-41FC-AA40-DDF7439A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74B48-2603-4E25-8831-B483E17E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6DFF7-AE40-4E14-A4EE-D57830BF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87A6A-0D81-4E65-B59A-2F49040F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34EB5-E265-493F-89FF-5C1BEB5E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43D90-E8A4-4367-8D45-B969772F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08F09-E746-44B8-B028-268DD2F8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C2309-2C57-42B2-80F2-AA8AF4E2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6545E-10F2-4619-BDF3-4E31374F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9DC08-A676-4219-9DC9-0D46AD6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10B11-421B-41F7-A518-115E6A81F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B80629-483E-470C-99E3-7324A214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B405E7-C223-4FCA-97EC-01D3A663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7AE02A-F234-43B8-8255-9969818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5039E-92FF-4E8F-BD8F-2202E1D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6C26F-EF54-4B5F-8FD1-94F809C0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AAF1B3-9EFF-41B6-A371-F0B5F9CC4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869F25-E012-48A2-9444-CFFA000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392F42-F47D-4FCF-88AE-7710311E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B90408-86F6-4518-9202-794D15BCF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92B1CB-2E25-44C7-8030-8151315A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8E71B3-3937-4963-8210-7DE5CA68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1EBE8-A96F-443E-A73A-9E4F95F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6DF80-10AD-4E66-A289-45BF0D24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9DA64A-B046-46DC-974D-B26CEFED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5E45BC-7281-4F87-A9E1-5F219E58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9EE776-FFAD-45EE-A552-9A39DBD4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8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18DA39-66E8-4BD5-A70C-F5479ACD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C429A2-52FA-4EC6-B858-DEEF687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B2615-F039-4505-BB2B-1AC762E2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7CB42-A789-40E3-B11A-04CD21DB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40947-BA89-4FCE-8D8C-67BACB79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B15CE-80C4-4F39-A2EE-6322E6E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91C2D1-AD72-4EAB-9CDD-3B257B3D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AE05A2-8F71-4FF7-A95A-6DC2FE0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51EEC-AFBA-402E-A9D3-364DFBBC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B6B3A-8A25-4153-B97F-AF62DEF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D5E517-645B-492B-A321-F72BE65B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2488BD-5CA2-4718-A64A-1EC27380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40234C-1400-4BB3-9746-7054D2FB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44B73-4CB7-4999-8315-BF10B06C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1A1C0-501D-47C3-82AD-0CE52B17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6E50C-8D64-4127-819B-AF90B072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DFCBE3-B2C4-491F-BA37-13F51F8C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EA3E3-E98E-4B28-82D3-3102BE76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09A-05B8-4734-9649-6C9864FB92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D7FCD5-81FA-4CF2-BF11-AA750DBCB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84BF6-B442-4231-9834-C67B09349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8317-CDB7-46B9-9ACE-61A6E85B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0B357-05F3-49A6-8C3D-4C5C31D15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Стадии лучевого поражения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2CBA79-64F0-42A7-AE69-B3257ED70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Последовательность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0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21E9060A-E56A-4B57-B345-6CD3D36B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73" y="-74645"/>
            <a:ext cx="9343054" cy="700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824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EoSD</vt:lpstr>
      <vt:lpstr>Тема Office</vt:lpstr>
      <vt:lpstr>Стадии лучевого поражения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Стадии лучевого поражения</dc:title>
  <dc:creator>Thu Nguen</dc:creator>
  <cp:lastModifiedBy>Thu Nguen</cp:lastModifiedBy>
  <cp:revision>1</cp:revision>
  <dcterms:created xsi:type="dcterms:W3CDTF">2024-05-27T06:11:27Z</dcterms:created>
  <dcterms:modified xsi:type="dcterms:W3CDTF">2024-05-27T06:12:46Z</dcterms:modified>
</cp:coreProperties>
</file>