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12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2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6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3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9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5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0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45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1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DFAD-761D-43A9-9287-92FF2BF50E9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0FA8-BCEF-4126-9601-BDEEB77528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0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Некроптоз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Особенности данной формы клеточной смерти, молекулярно-клеточные механизмы, функции в ЦНС.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Некроптоз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ишемия. Роль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некроптоза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развитии опухолей головного мозга.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73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Обзор пути </a:t>
            </a:r>
            <a:r>
              <a:rPr lang="ru-RU" sz="3200" b="1" dirty="0" err="1"/>
              <a:t>некроптоза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405" y="1097280"/>
            <a:ext cx="8099189" cy="5406396"/>
          </a:xfrm>
        </p:spPr>
      </p:pic>
    </p:spTree>
    <p:extLst>
      <p:ext uri="{BB962C8B-B14F-4D97-AF65-F5344CB8AC3E}">
        <p14:creationId xmlns:p14="http://schemas.microsoft.com/office/powerpoint/2010/main" val="396752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09427C-2C8E-4E7A-BE64-44B61F50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36" y="1247109"/>
            <a:ext cx="5363055" cy="477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Роль </a:t>
            </a:r>
            <a:r>
              <a:rPr lang="ru-RU" sz="3600" b="1" dirty="0" err="1"/>
              <a:t>некроптоза</a:t>
            </a:r>
            <a:r>
              <a:rPr lang="ru-RU" sz="3600" b="1" dirty="0"/>
              <a:t> в развитии рака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28" y="1005840"/>
            <a:ext cx="8665943" cy="5547265"/>
          </a:xfrm>
        </p:spPr>
      </p:pic>
    </p:spTree>
    <p:extLst>
      <p:ext uri="{BB962C8B-B14F-4D97-AF65-F5344CB8AC3E}">
        <p14:creationId xmlns:p14="http://schemas.microsoft.com/office/powerpoint/2010/main" val="256046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16564-4AFC-4281-ACEF-2D34C416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38AC81-F572-40C5-9A54-C633F0472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46D334-6D66-4A6C-8056-FCCAD89C7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0" t="37287" r="34456" b="41059"/>
          <a:stretch/>
        </p:blipFill>
        <p:spPr>
          <a:xfrm>
            <a:off x="0" y="2256134"/>
            <a:ext cx="11811001" cy="30479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0D79E8-A004-4544-BA41-CF8CFF333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5" t="34582" r="36413" b="57298"/>
          <a:stretch/>
        </p:blipFill>
        <p:spPr>
          <a:xfrm>
            <a:off x="109380" y="1112635"/>
            <a:ext cx="11244420" cy="1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1850" cy="751984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молекулярные механизмы </a:t>
            </a:r>
            <a:r>
              <a:rPr lang="ru-RU" dirty="0" err="1"/>
              <a:t>некроптоза</a:t>
            </a:r>
            <a:r>
              <a:rPr lang="ru-RU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6272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6" name="Picture 2" descr="Внешний файл, содержащий изображение, иллюстрацию и т.д. Имя объекта 41392_2022_1046_Fig1_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75990"/>
          <a:stretch/>
        </p:blipFill>
        <p:spPr bwMode="auto">
          <a:xfrm>
            <a:off x="281070" y="1391634"/>
            <a:ext cx="11302716" cy="442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6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7550"/>
          </a:xfrm>
        </p:spPr>
        <p:txBody>
          <a:bodyPr>
            <a:normAutofit/>
          </a:bodyPr>
          <a:lstStyle/>
          <a:p>
            <a:r>
              <a:rPr lang="ru-RU" sz="3200" dirty="0"/>
              <a:t>Перекрестные помехи между Т-клетками и умирающими раковыми клетками в микроокружении опухоли.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77"/>
          <a:stretch/>
        </p:blipFill>
        <p:spPr>
          <a:xfrm>
            <a:off x="57150" y="2944591"/>
            <a:ext cx="12077700" cy="2151283"/>
          </a:xfrm>
        </p:spPr>
      </p:pic>
    </p:spTree>
    <p:extLst>
      <p:ext uri="{BB962C8B-B14F-4D97-AF65-F5344CB8AC3E}">
        <p14:creationId xmlns:p14="http://schemas.microsoft.com/office/powerpoint/2010/main" val="32619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524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Обзор механизма </a:t>
            </a:r>
            <a:r>
              <a:rPr lang="ru-RU" sz="4000" dirty="0" err="1"/>
              <a:t>ишемически-реперфузионного</a:t>
            </a:r>
            <a:r>
              <a:rPr lang="ru-RU" sz="4000" dirty="0"/>
              <a:t> повреждения.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New pictur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4" y="2095500"/>
            <a:ext cx="8463525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63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25" y="189788"/>
            <a:ext cx="7055835" cy="6657101"/>
          </a:xfrm>
        </p:spPr>
      </p:pic>
    </p:spTree>
    <p:extLst>
      <p:ext uri="{BB962C8B-B14F-4D97-AF65-F5344CB8AC3E}">
        <p14:creationId xmlns:p14="http://schemas.microsoft.com/office/powerpoint/2010/main" val="640070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57</Words>
  <Application>Microsoft Office PowerPoint</Application>
  <PresentationFormat>Широкоэкранный</PresentationFormat>
  <Paragraphs>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Некроптоз. Особенности данной формы клеточной смерти, молекулярно-клеточные механизмы, функции в ЦНС. Некроптоз и ишемия. Роль некроптоза в развитии опухолей головного мозга.</vt:lpstr>
      <vt:lpstr>Обзор пути некроптоза</vt:lpstr>
      <vt:lpstr>Презентация PowerPoint</vt:lpstr>
      <vt:lpstr>Роль некроптоза в развитии рака</vt:lpstr>
      <vt:lpstr>Презентация PowerPoint</vt:lpstr>
      <vt:lpstr>Основные молекулярные механизмы некроптоза.</vt:lpstr>
      <vt:lpstr>Перекрестные помехи между Т-клетками и умирающими раковыми клетками в микроокружении опухоли.</vt:lpstr>
      <vt:lpstr>Обзор механизма ишемически-реперфузионного повреждения.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Некроптоз. Особенности данной формы клеточной смерти, молекулярно-клеточные механизмы, функции в ЦНС. Некроптоз и ишемия. Роль некроптоза в развитии опухолей головного мозга.</dc:title>
  <dc:creator>User</dc:creator>
  <cp:lastModifiedBy>Лизик</cp:lastModifiedBy>
  <cp:revision>15</cp:revision>
  <dcterms:created xsi:type="dcterms:W3CDTF">2023-10-29T09:24:43Z</dcterms:created>
  <dcterms:modified xsi:type="dcterms:W3CDTF">2023-11-14T21:04:52Z</dcterms:modified>
</cp:coreProperties>
</file>