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media/image1.emf" ContentType="image/x-emf"/>
  <Override PartName="/ppt/media/image4.png" ContentType="image/png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4E5B3C-D6EC-42CF-875E-A500DC30A5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3F222-E1B0-4DCB-8F8F-26F5ED348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edit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form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</a:t>
            </a: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B556AAF-2758-47BD-B7AA-D706C0A90B1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Вирусология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«Современный этап развития вирусологии. Культивирование вирусов»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" name=""/>
          <p:cNvGraphicFramePr/>
          <p:nvPr/>
        </p:nvGraphicFramePr>
        <p:xfrm>
          <a:off x="6300000" y="4500000"/>
          <a:ext cx="6119640" cy="10796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300000" y="4500000"/>
                    <a:ext cx="6119640" cy="107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3" name="" descr=""/>
          <p:cNvPicPr/>
          <p:nvPr/>
        </p:nvPicPr>
        <p:blipFill>
          <a:blip r:embed="rId3"/>
          <a:stretch/>
        </p:blipFill>
        <p:spPr>
          <a:xfrm>
            <a:off x="557280" y="475560"/>
            <a:ext cx="2142720" cy="6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4836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Современный этап развития вирусологии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156000" cy="31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Современная вирусология фокусируется на молекулярных механизмах репликации вирусов, взаимодействии с клетками-хозяевами и роли вирусов в экосистемах.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Ключевые достижения включают открытие ферментов рестрикции, развитие молекулярной вирусологии и понимание конструктивной роли вирусов в эволюции.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</a:rPr>
              <a:t>Изучение бактериофагов выявило их значение как естественных регуляторов микробных популяций.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57280" y="475920"/>
            <a:ext cx="2142720" cy="60444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900000" y="3853440"/>
            <a:ext cx="3727440" cy="1726560"/>
          </a:xfrm>
          <a:prstGeom prst="rect">
            <a:avLst/>
          </a:prstGeom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3"/>
          <a:stretch/>
        </p:blipFill>
        <p:spPr>
          <a:xfrm>
            <a:off x="7020000" y="1080000"/>
            <a:ext cx="1101600" cy="4320000"/>
          </a:xfrm>
          <a:prstGeom prst="rect">
            <a:avLst/>
          </a:prstGeom>
          <a:ln w="0">
            <a:noFill/>
          </a:ln>
        </p:spPr>
      </p:pic>
      <p:sp>
        <p:nvSpPr>
          <p:cNvPr id="19" name=""/>
          <p:cNvSpPr txBox="1"/>
          <p:nvPr/>
        </p:nvSpPr>
        <p:spPr>
          <a:xfrm>
            <a:off x="4696200" y="4569840"/>
            <a:ext cx="1423800" cy="97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trike="noStrike" u="none">
                <a:solidFill>
                  <a:srgbClr val="000000"/>
                </a:solidFill>
                <a:uFillTx/>
                <a:latin typeface="Arial"/>
              </a:rPr>
              <a:t>Рис.1. Почти все виды живых существ на Земле -  вирусы, несмотря на ничтожную биомассу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280000" y="1096560"/>
            <a:ext cx="957240" cy="178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trike="noStrike" u="none">
                <a:solidFill>
                  <a:srgbClr val="000000"/>
                </a:solidFill>
                <a:uFillTx/>
                <a:latin typeface="Arial"/>
              </a:rPr>
              <a:t>Рис.2. Одна из оценок глобальной биомассы разных групп живых существ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Вклад Дельбрюка, Лурии и Херши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326600"/>
            <a:ext cx="633600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Макс 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Дельбрюк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, Сальвадор 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Лурия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и Альфред 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Херши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были пионерами в исследовании бактериофагов.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Их работы заложили основы молекулярной биологии, используя бактериофаги в качестве модельных систем для изучения наследственности и экспрессии генома.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В 1969 году они были удостоены Нобелевской премии по физиологии и медицине за свои открытия в области генетики бактериофагов и циклов репликации вирусов.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557280" y="475920"/>
            <a:ext cx="2142720" cy="60444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>
            <a:off x="6287760" y="1800000"/>
            <a:ext cx="3432240" cy="2523600"/>
          </a:xfrm>
          <a:prstGeom prst="rect">
            <a:avLst/>
          </a:prstGeom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5220000" y="4621320"/>
            <a:ext cx="4781520" cy="23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trike="noStrike" u="none">
                <a:solidFill>
                  <a:srgbClr val="000000"/>
                </a:solidFill>
                <a:uFillTx/>
                <a:latin typeface="Arial"/>
              </a:rPr>
              <a:t>Рис.3. Вирусы-Модельные организмы: Т4, Т7, и лямбда-фаг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4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Исследования Вайгля(Вейгла) и открытие лизогении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1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Джон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 Уолл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 и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Макс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 Дельбрюк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изучали </a:t>
            </a:r>
            <a:r>
              <a:rPr b="1" i="1" lang="ru-RU" sz="3200" strike="noStrike" u="sng">
                <a:solidFill>
                  <a:srgbClr val="000000"/>
                </a:solidFill>
                <a:uFillTx/>
                <a:latin typeface="Arial"/>
              </a:rPr>
              <a:t>лизогению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, при которой вирус интегрируется в геном хозяина и остается в состоянии покоя до тех пор, пока не активируется.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Концепция лизогении была развита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Франсуа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 Жакобом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Андре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 Львовым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и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Жаком</a:t>
            </a: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 Моно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, которые получили Нобелевскую премию в 1965 году.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Лизогения объяснила, как некоторые вирусы могут сохраняться в популяциях бактерий, не убивая клетки-хозяева немедленно.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57280" y="475920"/>
            <a:ext cx="2142720" cy="6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80000" y="180000"/>
            <a:ext cx="70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200" strike="noStrike" u="none">
                <a:solidFill>
                  <a:srgbClr val="000000"/>
                </a:solidFill>
                <a:uFillTx/>
                <a:latin typeface="Arial"/>
              </a:rPr>
              <a:t>Культивирование вирусов: от животных моделей до клеточных культур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436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Ранние исследования вирусов основывались на заражении животных, таких как мыши и кролики, для изучения поведения вирусов - метод, разработанный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Джейкобом Фертом.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 1940-х годах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Элис Вудрафф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и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Эрнест Гудпасчер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впервые применили куриные эмбрионы для выделения вирусов, особенно гриппа.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Метод культивирования вирусов на клеточных культурах in vitro был разработан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Джоном Эндерсом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Фредериком Роббинсом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и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Томасом Уэллером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и принес им Нобелевскую премию в 1954 году за их работу над вирусом полиомиелита.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57280" y="475920"/>
            <a:ext cx="2142720" cy="60444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6300000" y="1440000"/>
            <a:ext cx="2969640" cy="2356200"/>
          </a:xfrm>
          <a:prstGeom prst="rect">
            <a:avLst/>
          </a:prstGeom>
          <a:ln w="0">
            <a:noFill/>
          </a:ln>
        </p:spPr>
      </p:pic>
      <p:sp>
        <p:nvSpPr>
          <p:cNvPr id="33" name=""/>
          <p:cNvSpPr txBox="1"/>
          <p:nvPr/>
        </p:nvSpPr>
        <p:spPr>
          <a:xfrm>
            <a:off x="5760000" y="3901320"/>
            <a:ext cx="3891960" cy="23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trike="noStrike" u="none">
                <a:solidFill>
                  <a:srgbClr val="000000"/>
                </a:solidFill>
                <a:uFillTx/>
                <a:latin typeface="Arial"/>
              </a:rPr>
              <a:t>Рис.4. Элис Вудрафф в Лаборатории Э. Гудпасчера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57280" y="475920"/>
            <a:ext cx="2142720" cy="60444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000" y="1065240"/>
            <a:ext cx="5760000" cy="4295880"/>
          </a:xfrm>
          <a:prstGeom prst="rect">
            <a:avLst/>
          </a:prstGeom>
          <a:ln w="0">
            <a:noFill/>
          </a:ln>
        </p:spPr>
      </p:pic>
      <p:sp>
        <p:nvSpPr>
          <p:cNvPr id="36" name=""/>
          <p:cNvSpPr txBox="1"/>
          <p:nvPr/>
        </p:nvSpPr>
        <p:spPr>
          <a:xfrm>
            <a:off x="6120000" y="1260000"/>
            <a:ext cx="378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Возможность культивировать вирусы на клеточных линиях произвела революцию в вирусологии, обеспечив: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Стабильную среду для размножения вирусов.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Отпала необходимость в тестировании на животных.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Массовое производство вирусных частиц, позволяющее проводить подробные биохимические исследования.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Этот сдвиг способствовал быстрому развитию молекулярной вирусологии и генной инженерии.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440000" y="5431320"/>
            <a:ext cx="4680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trike="noStrike" u="none">
                <a:solidFill>
                  <a:srgbClr val="000000"/>
                </a:solidFill>
                <a:uFillTx/>
                <a:latin typeface="Arial"/>
              </a:rPr>
              <a:t>Рис.5. Два современных способа культивации вирусов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LibreOffice/24.8.1.2$Linux_X86_64 LibreOffice_project/a69410c8f27bdfaf5d8bf67fbc7a90666553b096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2024-09-16T20:15:49Z</dcterms:created>
  <dc:creator/>
  <dc:description/>
  <dc:language>ru-RU</dc:language>
  <cp:lastModifiedBy/>
  <dcterms:modified xsi:type="dcterms:W3CDTF">2024-09-16T21:39:29Z</dcterms:modified>
  <cp:revision>1</cp:revision>
  <dc:subject/>
  <dc:title/>
</cp:coreProperties>
</file>