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ПД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1019D-9C68-4AC9-8C95-D6C51AFAA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Характерные особенности ПД. Ионная природа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8C9F-086D-4EA2-A525-E3E0D2B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Характерные особенности 1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B09B182-CADD-41A0-BF23-BBC2984727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26"/>
          <a:stretch/>
        </p:blipFill>
        <p:spPr bwMode="auto">
          <a:xfrm>
            <a:off x="671803" y="2286793"/>
            <a:ext cx="5252086" cy="349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C13D10B5-7DF7-4525-B283-6BED0E479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7"/>
          <a:stretch/>
        </p:blipFill>
        <p:spPr bwMode="auto">
          <a:xfrm>
            <a:off x="6354472" y="2090057"/>
            <a:ext cx="5165725" cy="335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Характерные особенности 2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91F1-B8ED-4A51-BFA9-E5C1D810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Потенциал покоя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Нейрон при -70 мВ.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Пороговый потенциал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Потенциал действия запускается при примерно -55 мВ.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Деполяризация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Открываются натриевые (Na+) каналы, потенциал мембраны поднимается до +30 до +40 мВ.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Пик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Максимально положительный заряд внутри нейрона.</a:t>
            </a: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0D0D0D"/>
                </a:solidFill>
                <a:effectLst/>
                <a:latin typeface="EoSD" pitchFamily="2" charset="0"/>
              </a:rPr>
              <a:t>Реполяризация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Открываются калиевые (K+) каналы, потенциал мембраны возвращается к отрицательному.</a:t>
            </a:r>
          </a:p>
          <a:p>
            <a:pPr algn="l">
              <a:buFont typeface="+mj-lt"/>
              <a:buAutoNum type="arabicPeriod"/>
            </a:pPr>
            <a:r>
              <a:rPr lang="ru-RU" b="1" i="0" dirty="0" err="1">
                <a:solidFill>
                  <a:srgbClr val="0D0D0D"/>
                </a:solidFill>
                <a:effectLst/>
                <a:latin typeface="EoSD" pitchFamily="2" charset="0"/>
              </a:rPr>
              <a:t>Гиперполяризация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Потенциал мембраны временно опускается ниже потенциала покоя.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Рефрактерные периоды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Абсолютный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Новый потенциал действия невозможен.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Относительный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Для нового потенциала действия требуется более сильный стимул.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Распространение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Сигнал проходит по аксону без потери силы.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Принцип "всё или ничего"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: Потенциал действия возникает полностью, если достигнут порог.</a:t>
            </a: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5331C-8B8E-440B-AA27-D81A390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Ионная природа ПД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2067C9-52F2-4199-BF49-359AD2E8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42006"/>
            <a:ext cx="6153485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820D11-282E-42A2-B4C7-85B6E0E0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685" y="2784042"/>
            <a:ext cx="495369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C7058-995A-4E0E-B64A-7413E3FC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Какие-то умные слова про </a:t>
            </a:r>
            <a:r>
              <a:rPr lang="en-US" dirty="0">
                <a:latin typeface="EoSD" pitchFamily="2" charset="0"/>
              </a:rPr>
              <a:t>m </a:t>
            </a:r>
            <a:r>
              <a:rPr lang="ru-RU" dirty="0">
                <a:latin typeface="EoSD" pitchFamily="2" charset="0"/>
              </a:rPr>
              <a:t>и </a:t>
            </a:r>
            <a:r>
              <a:rPr lang="en-US" dirty="0">
                <a:latin typeface="EoSD" pitchFamily="2" charset="0"/>
              </a:rPr>
              <a:t>h </a:t>
            </a:r>
            <a:r>
              <a:rPr lang="ru-RU" dirty="0">
                <a:latin typeface="EoSD" pitchFamily="2" charset="0"/>
              </a:rPr>
              <a:t>ворота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6F385C-C695-49D0-BADA-F4D58D21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Внутри клетки импульс передается по ионным каналам. Ионные каналы могут закрываться специальными воротами. Закрытие и открытие ионных каналов может проходить под воздействием различных факторов. Те каналы, которые открываются под действием электрического тока называются потенциал-зависимые. Остальные – потенциал-независимые, открываются под действием либо химических веществ, либо под механическим воздействием.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Воротный механизм имеет 2 уровня закрытия: быстрые и медленные ворота. Они работают сочетано друг с другом. При открытии медленных ворот ионы заполняют канал и находятся в готовности к движению. Когда открываются быстрые ворота, ионы проходят через канал и начинается закрытие медленных ворот. Когда медленные ворота прекратят движение ионов, закроются быстрые, а медленные снова начнут открываться.</a:t>
            </a:r>
          </a:p>
          <a:p>
            <a:pPr marL="0" indent="0">
              <a:buNone/>
            </a:pP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C7058-995A-4E0E-B64A-7413E3FC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Какие-то умные слова про </a:t>
            </a:r>
            <a:r>
              <a:rPr lang="en-US" dirty="0">
                <a:latin typeface="EoSD" pitchFamily="2" charset="0"/>
              </a:rPr>
              <a:t>m </a:t>
            </a:r>
            <a:r>
              <a:rPr lang="ru-RU" dirty="0">
                <a:latin typeface="EoSD" pitchFamily="2" charset="0"/>
              </a:rPr>
              <a:t>и </a:t>
            </a:r>
            <a:r>
              <a:rPr lang="en-US" dirty="0">
                <a:latin typeface="EoSD" pitchFamily="2" charset="0"/>
              </a:rPr>
              <a:t>h </a:t>
            </a:r>
            <a:r>
              <a:rPr lang="ru-RU" dirty="0">
                <a:latin typeface="EoSD" pitchFamily="2" charset="0"/>
              </a:rPr>
              <a:t>ворота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25B1443-4FEC-4632-9D7D-AC47A4F04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187" y="1825625"/>
            <a:ext cx="9647625" cy="4351338"/>
          </a:xfrm>
        </p:spPr>
      </p:pic>
    </p:spTree>
    <p:extLst>
      <p:ext uri="{BB962C8B-B14F-4D97-AF65-F5344CB8AC3E}">
        <p14:creationId xmlns:p14="http://schemas.microsoft.com/office/powerpoint/2010/main" val="3072528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EoSD</vt:lpstr>
      <vt:lpstr>Тема Office</vt:lpstr>
      <vt:lpstr>ПД</vt:lpstr>
      <vt:lpstr>Характерные особенности 1</vt:lpstr>
      <vt:lpstr>Характерные особенности 2</vt:lpstr>
      <vt:lpstr>Ионная природа ПД</vt:lpstr>
      <vt:lpstr>Какие-то умные слова про m и h ворота</vt:lpstr>
      <vt:lpstr>Какие-то умные слова про m и h ворота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4</cp:revision>
  <dcterms:created xsi:type="dcterms:W3CDTF">2024-05-23T18:56:56Z</dcterms:created>
  <dcterms:modified xsi:type="dcterms:W3CDTF">2024-05-25T10:16:32Z</dcterms:modified>
</cp:coreProperties>
</file>