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A2F08-8CE8-4053-BBB3-2480F4B15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94FA3D-FE48-492A-9457-B89EC1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E98B10-5B0A-4749-913B-301CA459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BE93EE-4828-4F77-B87E-74D29DE5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0C1D7-B56F-483C-A2ED-801D8B00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2FE5E-23DC-4AA9-BC58-4F360230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A45096-F6C6-451A-84DC-CE3B164F1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A3EAE0-C83A-46D3-9050-FD00109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67188-8BB3-437B-9FA6-FEDB3AC3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2F2A2C-DFA9-4DB7-8E61-ECD486A0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321997-4A9F-4F8E-B67D-D8355FBB5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F0421D-4659-49BA-9BB0-0EDE0ACD0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467447-8958-42E4-B9B4-ED2FA7C5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497AE8-F113-436B-89BD-7C3ED79D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79CD5E-23F3-45FE-826E-5DA3CA0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1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EA8C8-43FE-4FEB-96D2-EE10D8AF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22CDA-39F6-4034-BA91-A8BBC191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230DBF-919D-4398-9010-8349F912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63461B-DD65-4FC4-95CD-88ED539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BC5D7-E1AC-4728-9081-57951C77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6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B635D-3679-458A-AC3F-25956C24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0C7567-21A5-4CEC-88A3-B690E413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14CB0-BC74-4A90-A407-2E64F56E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ABE4C3-F249-4C36-913B-BFE92E2C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6F009-6027-420E-A2B2-A05A9CF8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3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3F051-ABFB-4FB1-8EEB-312CA2C5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300E68-3190-4826-AC1A-BE15B95A6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C541C3-C61C-40B2-8BBF-C2FCB0097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438684-62A0-43ED-927F-837538B1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E92DEF-D80A-4BDB-8AC6-7E5A0575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1C65B0-20A9-4C31-9516-1D1E1A84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74EBA-355F-494A-A69D-F0378BA2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BE14DA-8BEB-4DCE-93C0-C00533653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F3A091-A5F2-46D4-870A-C50DF28E1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ECAD03-6974-4B1F-B925-5C7B1FC81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6D7C78-253A-4D81-9F68-E4397F126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D4F523-37D3-4414-9465-8CC75158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8340276-96A8-4885-A30B-2BFE7F49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48B7B9-15E1-4534-9187-864D5750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6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8876B-A777-4DC1-B812-9B0C6D28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5D035-9DC2-4B51-A972-DAF24518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F2D802-53B8-4C02-BD02-60BA843E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1D4039-B936-4E73-8FC8-0F9EB3FA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5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870E03-E264-435C-BCEE-ABBF6106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311454-8DA9-45D6-A041-D323BFC8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E51A10-567F-4C26-B6B4-2F098718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0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605D8-7CEC-4AA4-8024-BC6F38E6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3F9A3-B375-4AB3-8538-19305C8ED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49AA94-CF56-4A46-A561-40BE94F6E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6EDDAD-79A6-4B96-A013-8959E6FE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1F9B29-02F1-4559-B4DD-3B2AFFF1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94AD62-0B3A-46FE-AD85-A1E6896A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7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CEA00-CF6D-469E-9327-06097865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BABAB6-5B48-4355-97D7-8190AF604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FF702C-EEA5-46E6-8269-893092744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714DAA-22C4-4D50-A163-2BAE2048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9C8767-F5FE-4A3A-8046-F3978C65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47D96F-54EC-436D-B2C8-2D77E052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6F6FC-E4ED-4A0D-AE1B-F5FF24F8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F1CEFB-7133-4914-938B-B356F47B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2782A-0BA2-4FE0-9401-ED20DB627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000E0B-90A4-4840-86B8-A9F75885D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DAD701-478A-4A0B-A9D6-7432A682A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82FB8-6C86-4B78-8DED-D931BAD40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Математическая модель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01019D-9C68-4AC9-8C95-D6C51AFAA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Нервного импульса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49604EAB-04FE-421C-A5E1-0C6F9D01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353" y="3966423"/>
            <a:ext cx="3457349" cy="276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7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D8C9F-086D-4EA2-A525-E3E0D2BC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Эквивалентная схема мембраны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BD41C4-63E9-4CE4-9835-96D302230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020" y="2015054"/>
            <a:ext cx="8125959" cy="3972479"/>
          </a:xfrm>
        </p:spPr>
      </p:pic>
    </p:spTree>
    <p:extLst>
      <p:ext uri="{BB962C8B-B14F-4D97-AF65-F5344CB8AC3E}">
        <p14:creationId xmlns:p14="http://schemas.microsoft.com/office/powerpoint/2010/main" val="119329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3668A0E-72E8-41BC-8E07-5294842B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5224" y="5702142"/>
            <a:ext cx="1524213" cy="64779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48EED9-C5B3-462B-8809-0348C8A6F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828" y="4422260"/>
            <a:ext cx="2362530" cy="10383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45DAAA-5017-4A9E-AE97-E2C1136E9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828" y="3186820"/>
            <a:ext cx="2124371" cy="7716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240573-3742-45DC-9CAB-1C64EB378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2750" y="1813263"/>
            <a:ext cx="1876687" cy="56205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4D4BBFB-1F60-41E1-9448-997C830D7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06" y="237679"/>
            <a:ext cx="8002117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8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5331C-8B8E-440B-AA27-D81A3900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EoSD" pitchFamily="2" charset="0"/>
              </a:rPr>
              <a:t>кокококококо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7A9B621-BAD3-4F74-B1CC-46036C7AF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462" y="2381236"/>
            <a:ext cx="2353003" cy="149563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518571-376B-42F7-9FFD-991F1BD69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652" y="2771683"/>
            <a:ext cx="537285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292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EoSD</vt:lpstr>
      <vt:lpstr>Тема Office</vt:lpstr>
      <vt:lpstr>Математическая модель</vt:lpstr>
      <vt:lpstr>Эквивалентная схема мембраны</vt:lpstr>
      <vt:lpstr>Презентация PowerPoint</vt:lpstr>
      <vt:lpstr>кокококококо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Электрохимический градиент</dc:title>
  <dc:creator>Thu Nguen</dc:creator>
  <cp:lastModifiedBy>Thu Nguen</cp:lastModifiedBy>
  <cp:revision>3</cp:revision>
  <dcterms:created xsi:type="dcterms:W3CDTF">2024-05-23T18:56:56Z</dcterms:created>
  <dcterms:modified xsi:type="dcterms:W3CDTF">2024-05-25T10:23:08Z</dcterms:modified>
</cp:coreProperties>
</file>