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2CF25-02AB-4174-A9C1-F852AF6D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42502B-A390-44B3-B044-20BAC4FA3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500F98-1F49-45C3-B4C2-AFA1F578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13C627-8F4E-4451-86E2-A2D4122B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983B1-331D-41F3-85F9-2F91BB49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B5619-C893-471F-924E-4FF3B608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907ED0-012E-46D2-95CC-A0FF9E07B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921A2-EEB6-43EE-B4E1-A1CEBA74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B0226A-88EC-4B87-B51F-405814AE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D7190-2746-4945-A2E3-514224D4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3F3A9D-8519-413F-B04D-43C6A6325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025BE8-81E3-4B92-8E38-3E6FF6B47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85227-C48A-4D5A-AF6C-A3CA25B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2858E8-A652-4CF9-B468-34F8AD92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AD32D8-5A3A-49F3-8011-22CC5997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C46B2-D415-4440-8599-5BBAB06C1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72A6C-61AB-4B80-8404-D62070E84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4D5F9-2BE1-4487-9AB8-B30E782F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4DBB6B-CB5B-4635-AA27-0B364D5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D07948-8AAC-46D8-A607-F073540C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76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96BDA-8435-4AE6-818A-567D439C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08EA5F-45BF-486A-869B-0E6C5E687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CF364-1950-4A36-B9D7-B6DE9ACE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AB64C-6BFE-4191-AEB3-79D8AE46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43198-282F-4BD0-B678-A73A363F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14CE1-0EF6-4002-AD7D-F16CF386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D73522-3ACB-47C1-B8BD-119AAEF97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A1EE97-DACC-4FC3-8586-09203A119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02935F-DD4C-4A44-A54E-31D0DEAB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7A135D-F32E-44BC-8371-EA9373B3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2B2648-8566-4A3C-8218-D6B1633A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5D8D7-2CFB-47A0-A8C2-B82BA247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FA6E5-D735-4BE3-970B-8393D927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8935EB-FAD5-4902-AA4D-CEE1B1BE5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909518-D4EA-4FAC-A04E-B6EEA3260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CA2F14-7F17-4C21-9F53-5AA5A0EF6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9046E5-DBEB-4BA4-8410-E49386E1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6AF0FD-71D1-497C-AD51-4A270B9B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F3723E-E1A2-4A48-8F44-000C6C0C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0AE63-D202-48F9-92F1-14A8927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053D29-CCEF-469D-9C4F-99C1CD53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25D716-F933-4C7B-A78C-461EA081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B4A8B4-42F1-48A7-921C-498E17CB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37F104-C57A-4295-B4D2-BA09037C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DE78C6-5C1E-48E0-9A0C-EEA90E1D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A09BF1-644E-4416-BD10-BED36A64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62F8-7C61-411D-8DC4-5EC686E7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6C0DE-F1C6-4E4E-BF21-4F8520BA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FDC26B-394F-44DF-9431-971E7AD8D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2EDC2F-9C11-4719-A740-EC0C9353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D9CABA-71F8-45D0-9FB4-60F0AF4E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84D70-0574-466B-8C72-BF27951B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7DC4-D42F-4929-959F-1F1DC0A6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178356-5FDA-4153-9C14-54C346E02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DED0FC-5276-4097-B987-B4358D71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720E86-0D24-4B8D-802B-05C4FCF4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2493AA-85A3-48CE-BAB6-22FE5D60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F3861-35FB-4DCF-B099-F8EDD1D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64E79-6177-4743-AB7F-A93E6B3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59E8D8-F1A7-4E8D-B1FA-DC349514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A7220-1530-4FEA-A925-FC5B57447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F7D5-130F-4E30-9D77-0F38D50EA56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C2F6C-91DD-4E76-AACF-2E328F4F2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11C60-D687-4F74-BF2E-9EF71F1CB3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BEE8-4843-46B2-8FBA-32C994B9E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3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B4659-1324-46C8-AC0C-C3EA9D278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  <a:ea typeface="Ebrima" panose="02000000000000000000" pitchFamily="2" charset="0"/>
                <a:cs typeface="Ebrima" panose="02000000000000000000" pitchFamily="2" charset="0"/>
              </a:rPr>
              <a:t>Уравнение Нернста</a:t>
            </a:r>
            <a:endParaRPr lang="en-US" dirty="0">
              <a:latin typeface="EoSD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CEBEA-5D72-4141-829F-82D2EA26C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  <a:ea typeface="Ebrima" panose="02000000000000000000" pitchFamily="2" charset="0"/>
                <a:cs typeface="Ebrima" panose="02000000000000000000" pitchFamily="2" charset="0"/>
              </a:rPr>
              <a:t>Электрический мембранный </a:t>
            </a:r>
            <a:r>
              <a:rPr lang="ru-RU">
                <a:latin typeface="EoSD" pitchFamily="2" charset="0"/>
                <a:ea typeface="Ebrima" panose="02000000000000000000" pitchFamily="2" charset="0"/>
                <a:cs typeface="Ebrima" panose="02000000000000000000" pitchFamily="2" charset="0"/>
              </a:rPr>
              <a:t>потенциал. Равновесный </a:t>
            </a:r>
            <a:r>
              <a:rPr lang="ru-RU" dirty="0">
                <a:latin typeface="EoSD" pitchFamily="2" charset="0"/>
                <a:ea typeface="Ebrima" panose="02000000000000000000" pitchFamily="2" charset="0"/>
                <a:cs typeface="Ebrima" panose="02000000000000000000" pitchFamily="2" charset="0"/>
              </a:rPr>
              <a:t>потенциал.</a:t>
            </a:r>
            <a:endParaRPr lang="en-US" dirty="0">
              <a:latin typeface="EoSD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945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EoSD</vt:lpstr>
      <vt:lpstr>Тема Office</vt:lpstr>
      <vt:lpstr>Уравнение Нернста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Уравнение Нернста</dc:title>
  <dc:creator>Thu Nguen</dc:creator>
  <cp:lastModifiedBy>Thu Nguen</cp:lastModifiedBy>
  <cp:revision>1</cp:revision>
  <dcterms:created xsi:type="dcterms:W3CDTF">2024-05-23T19:10:07Z</dcterms:created>
  <dcterms:modified xsi:type="dcterms:W3CDTF">2024-05-23T19:13:50Z</dcterms:modified>
</cp:coreProperties>
</file>