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A2F08-8CE8-4053-BBB3-2480F4B159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294FA3D-FE48-492A-9457-B89EC1235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E98B10-5B0A-4749-913B-301CA459B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F02D5-E8AB-4E1F-BBBB-FE64A83E11BE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BE93EE-4828-4F77-B87E-74D29DE59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10C1D7-B56F-483C-A2ED-801D8B00C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9A1C-18C9-409C-9FDA-1559226D8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2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D2FE5E-23DC-4AA9-BC58-4F360230E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CA45096-F6C6-451A-84DC-CE3B164F1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A3EAE0-C83A-46D3-9050-FD00109DD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F02D5-E8AB-4E1F-BBBB-FE64A83E11BE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C67188-8BB3-437B-9FA6-FEDB3AC36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2F2A2C-DFA9-4DB7-8E61-ECD486A09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9A1C-18C9-409C-9FDA-1559226D8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85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A321997-4A9F-4F8E-B67D-D8355FBB5F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0F0421D-4659-49BA-9BB0-0EDE0ACD0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467447-8958-42E4-B9B4-ED2FA7C57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F02D5-E8AB-4E1F-BBBB-FE64A83E11BE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497AE8-F113-436B-89BD-7C3ED79DA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79CD5E-23F3-45FE-826E-5DA3CA021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9A1C-18C9-409C-9FDA-1559226D8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519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9EA8C8-43FE-4FEB-96D2-EE10D8AFD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E22CDA-39F6-4034-BA91-A8BBC1911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230DBF-919D-4398-9010-8349F9124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F02D5-E8AB-4E1F-BBBB-FE64A83E11BE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63461B-DD65-4FC4-95CD-88ED539EC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1BC5D7-E1AC-4728-9081-57951C774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9A1C-18C9-409C-9FDA-1559226D8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63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4B635D-3679-458A-AC3F-25956C24F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0C7567-21A5-4CEC-88A3-B690E4130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414CB0-BC74-4A90-A407-2E64F56EF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F02D5-E8AB-4E1F-BBBB-FE64A83E11BE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ABE4C3-F249-4C36-913B-BFE92E2CB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16F009-6027-420E-A2B2-A05A9CF87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9A1C-18C9-409C-9FDA-1559226D8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30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D3F051-ABFB-4FB1-8EEB-312CA2C58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300E68-3190-4826-AC1A-BE15B95A6B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5C541C3-C61C-40B2-8BBF-C2FCB0097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6438684-62A0-43ED-927F-837538B1B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F02D5-E8AB-4E1F-BBBB-FE64A83E11BE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3E92DEF-D80A-4BDB-8AC6-7E5A05752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B1C65B0-20A9-4C31-9516-1D1E1A84B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9A1C-18C9-409C-9FDA-1559226D8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7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874EBA-355F-494A-A69D-F0378BA20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BE14DA-8BEB-4DCE-93C0-C00533653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AF3A091-A5F2-46D4-870A-C50DF28E1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8ECAD03-6974-4B1F-B925-5C7B1FC81C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D6D7C78-253A-4D81-9F68-E4397F126E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5D4F523-37D3-4414-9465-8CC751588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F02D5-E8AB-4E1F-BBBB-FE64A83E11BE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8340276-96A8-4885-A30B-2BFE7F492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548B7B9-15E1-4534-9187-864D57503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9A1C-18C9-409C-9FDA-1559226D8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362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D8876B-A777-4DC1-B812-9B0C6D281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0C5D035-9DC2-4B51-A972-DAF245186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F02D5-E8AB-4E1F-BBBB-FE64A83E11BE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5F2D802-53B8-4C02-BD02-60BA843E5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51D4039-B936-4E73-8FC8-0F9EB3FA9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9A1C-18C9-409C-9FDA-1559226D8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050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D870E03-E264-435C-BCEE-ABBF61064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F02D5-E8AB-4E1F-BBBB-FE64A83E11BE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5311454-8DA9-45D6-A041-D323BFC88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9E51A10-567F-4C26-B6B4-2F098718B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9A1C-18C9-409C-9FDA-1559226D8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0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D605D8-7CEC-4AA4-8024-BC6F38E6E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83F9A3-B375-4AB3-8538-19305C8ED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B49AA94-CF56-4A46-A561-40BE94F6E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46EDDAD-79A6-4B96-A013-8959E6FED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F02D5-E8AB-4E1F-BBBB-FE64A83E11BE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61F9B29-02F1-4559-B4DD-3B2AFFF10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B94AD62-0B3A-46FE-AD85-A1E6896A9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9A1C-18C9-409C-9FDA-1559226D8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76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9CEA00-CF6D-469E-9327-060978654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9BABAB6-5B48-4355-97D7-8190AF6040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2FF702C-EEA5-46E6-8269-893092744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E714DAA-22C4-4D50-A163-2BAE20484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F02D5-E8AB-4E1F-BBBB-FE64A83E11BE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19C8767-F5FE-4A3A-8046-F3978C655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C47D96F-54EC-436D-B2C8-2D77E052F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9A1C-18C9-409C-9FDA-1559226D8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04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76F6FC-E4ED-4A0D-AE1B-F5FF24F88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8F1CEFB-7133-4914-938B-B356F47B7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12782A-0BA2-4FE0-9401-ED20DB6270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F02D5-E8AB-4E1F-BBBB-FE64A83E11BE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000E0B-90A4-4840-86B8-A9F75885D9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DAD701-478A-4A0B-A9D6-7432A682A1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49A1C-18C9-409C-9FDA-1559226D8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80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D82FB8-6C86-4B78-8DED-D931BAD40E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EoSD" pitchFamily="2" charset="0"/>
              </a:rPr>
              <a:t>Электрохимический градиент</a:t>
            </a:r>
            <a:endParaRPr lang="en-US" dirty="0">
              <a:latin typeface="EoSD" pitchFamily="2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901019D-9C68-4AC9-8C95-D6C51AFAAE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EoSD" pitchFamily="2" charset="0"/>
              </a:rPr>
              <a:t>Как движущая сила вещества</a:t>
            </a:r>
            <a:endParaRPr lang="en-US" dirty="0">
              <a:latin typeface="EoSD" pitchFamily="2" charset="0"/>
            </a:endParaRP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7EC3E785-B372-4CF9-B110-575207124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583" y="3602038"/>
            <a:ext cx="3579283" cy="268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572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5D8C9F-086D-4EA2-A525-E3E0D2BCC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6BFF99-FA78-44BA-8C56-32F5448C4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94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AF344D-7691-4150-B798-77DFB9D7F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CB91F1-B8ED-4A51-BFA9-E5C1D810D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84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95331C-8B8E-440B-AA27-D81A39008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684084-D839-47C6-9E84-8E907622A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29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296E38-E86E-41E9-B467-9D2C08C63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E4C89E-4E9C-4D35-99C2-A374118BE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8197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</Words>
  <Application>Microsoft Office PowerPoint</Application>
  <PresentationFormat>Широкоэкранный</PresentationFormat>
  <Paragraphs>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EoSD</vt:lpstr>
      <vt:lpstr>Тема Office</vt:lpstr>
      <vt:lpstr>Электрохимический градиент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Электрохимический градиент</dc:title>
  <dc:creator>Thu Nguen</dc:creator>
  <cp:lastModifiedBy>Thu Nguen</cp:lastModifiedBy>
  <cp:revision>1</cp:revision>
  <dcterms:created xsi:type="dcterms:W3CDTF">2024-05-23T18:56:56Z</dcterms:created>
  <dcterms:modified xsi:type="dcterms:W3CDTF">2024-05-23T19:03:57Z</dcterms:modified>
</cp:coreProperties>
</file>