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7CFC5-AE8C-4EED-B2D8-E001C3655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4D9EA9-3C9B-4C9B-9549-3A2B1A9E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A485A-12A0-46EE-B910-C7B46132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71A876-F878-4FDE-AC2E-0F76E0C4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0AEA9-2EA7-4053-9E4E-820DE09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6ABC8-1246-47E6-AAED-E27A91BA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783E0-7F4A-45BB-866D-9FA249BD1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27985-A47D-41D9-A230-3D154192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A67C2-5DA2-4063-8A9D-05C74DD7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E4B382-C38B-4E52-8983-E439F3B3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54D963-0E6F-4846-978F-0F10DDACD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9284C3-2A07-46CF-B4AA-B87A2EC7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ED04F-6E91-44C7-8B8B-305E1F72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2ED21-7B28-469D-B2F2-1E4A1D15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EEB2C-8740-4DF5-A468-151E61A6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C67A7-A54D-4B0E-BD95-8541CB44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4271B-02D8-4FA4-AD1F-E840B860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3DD48-86F6-4BFF-A412-FAF2472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160F6-2185-471C-B0B5-9E3CD377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22647-4AC2-4156-87CD-ABB06B94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8BED5-0937-4B5C-877B-AF6BA6E8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DD225D-3B17-4203-B213-B4762E7D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B4096-0872-40F0-9466-016D191C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0FBCF-F454-49A0-BDFF-1546ED7A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B8653-3301-4AB2-BB20-44DBB84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91135-FBA9-4935-8540-E7D192DA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3C25A-021D-4EA8-B5EC-8692DC5D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99028-67C2-43A1-8600-FAB51E8B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ADE21E-FD3A-4DDE-B45D-82C0970B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B05E41-B8EA-44A0-8F98-F805272C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1CAB3A-7929-49C5-9EC7-C5D2F48A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5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E5BD7-0F56-45CB-B39C-60169E89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518F8-D536-4412-A2BA-EEE00F61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43C068-7CE5-4E23-8BBA-AA25D08B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5727CF-7F6A-424B-89EF-AD81B538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EB431B-00DB-4C10-9364-1A565DC6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ED828B-30A0-488F-B036-2CDCB03C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7C2D39-28AC-4998-A86E-AC602A93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927DC4-2D88-46ED-B590-6CB18F8E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4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6072E-525B-4278-BE37-951E35F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947EA0-0B68-4E37-884B-2146D88B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7C98D0-74C5-41A4-ADFC-E8EE0DA0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E98577-2DFF-47D5-A141-E2FE04F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95B1D8-37B8-4B44-B901-788D2FC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A8A12A-C775-4B29-B6D4-6AA45F40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A2EFF-C981-429D-9E7A-FC339D0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4A5BB-770A-4B60-BB0E-EA9746BF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67E08-D981-46AF-905F-472E0038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9C6F3B-9676-4685-A9D2-CB1BA6BC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9E1376-0C01-4F9F-A9CF-86FCAE80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C90A0-72FC-4269-BA48-8862618C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EB48DD-6826-4409-AD4B-4B0AC5A3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BF4C0-1F3C-4697-AE27-68DB556F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1498A7-7952-4803-A389-6CE3D345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783169-CD59-4A70-BFAB-72227E1D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0B3BB-8826-42E8-A57C-D940BF62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8AF599-7C05-4969-AF04-BDC082AE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0DF3D-2E91-447B-8922-73EE5073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03316-00AF-4410-9C0C-FA13E15A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B85AFF-F229-4099-8780-B4C68E2B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E3D6A-63D5-44DD-84D9-5D1364B11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2F9D-E08E-492A-BE8F-1447B7E1311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49C86-26E0-43E1-81A2-B0BB41EF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A1930-2F6D-477C-A09C-B41A9EE5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8180-625C-4742-912A-1D6F93861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B08C8-BDE2-439D-A21A-E56DE819C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Интегральный мембранный белок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EA39F-AF64-4E68-AC6E-5DCD939E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Его свойства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E4DCB-2DFD-4A00-9042-A19B372E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Что такое белок?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77A060-909C-4AA7-9E2D-7298642B2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206" y="4281351"/>
            <a:ext cx="4915586" cy="1952898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FECFDDEE-7CF6-4891-8B5A-119F119A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12" y="1948347"/>
            <a:ext cx="6535973" cy="23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7EA11-91C1-43B1-9185-9D17AA87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Два типа ИМБ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4B6C82-2CFF-4E74-9798-F7AAACEE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100" y="2272265"/>
            <a:ext cx="6439799" cy="3458058"/>
          </a:xfrm>
        </p:spPr>
      </p:pic>
    </p:spTree>
    <p:extLst>
      <p:ext uri="{BB962C8B-B14F-4D97-AF65-F5344CB8AC3E}">
        <p14:creationId xmlns:p14="http://schemas.microsoft.com/office/powerpoint/2010/main" val="17878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495E5-E9C3-468A-8921-FDA2350D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Как </a:t>
            </a:r>
            <a:r>
              <a:rPr lang="ru-RU" dirty="0" err="1">
                <a:latin typeface="EoSD" pitchFamily="2" charset="0"/>
              </a:rPr>
              <a:t>заякориваются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55D684-1429-465C-939E-590A34A7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99" y="2415160"/>
            <a:ext cx="7706801" cy="3172268"/>
          </a:xfrm>
        </p:spPr>
      </p:pic>
    </p:spTree>
    <p:extLst>
      <p:ext uri="{BB962C8B-B14F-4D97-AF65-F5344CB8AC3E}">
        <p14:creationId xmlns:p14="http://schemas.microsoft.com/office/powerpoint/2010/main" val="3905816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EoSD</vt:lpstr>
      <vt:lpstr>Тема Office</vt:lpstr>
      <vt:lpstr>Интегральный мембранный белок</vt:lpstr>
      <vt:lpstr>Что такое белок?</vt:lpstr>
      <vt:lpstr>Два типа ИМБ</vt:lpstr>
      <vt:lpstr>Как заякориваются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Интегральный мембранный белок</dc:title>
  <dc:creator>Thu Nguen</dc:creator>
  <cp:lastModifiedBy>Thu Nguen</cp:lastModifiedBy>
  <cp:revision>1</cp:revision>
  <dcterms:created xsi:type="dcterms:W3CDTF">2024-05-23T06:33:12Z</dcterms:created>
  <dcterms:modified xsi:type="dcterms:W3CDTF">2024-05-23T07:15:26Z</dcterms:modified>
</cp:coreProperties>
</file>