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5A9D6-F54A-4135-8E03-3B6A89AFC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8E0DDE-5E30-4303-9E3F-8781E13B6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FD051-6889-4BB5-BD30-F9C0A4E2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A7608-01A4-48D0-A7FC-CD52DB08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5BD11-21EA-4E15-9FE5-F8BFA6FA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94AF4-3336-4F41-935C-3C58B73D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5E0F7B-9F94-4AEF-A23D-C3A0D89BD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75CA1-F40F-48C8-B54B-904565F0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794D0-57F5-49F4-8CF0-19658589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14537-DD35-45C4-BF3F-CF8E0727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2D82A8-071D-42D4-97F1-369930A19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C1289-179D-4255-87B5-50543378B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92889-F0A8-4E83-8AD9-F4963F91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9645F-564E-4931-ABE7-D64A551D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F3F39-E170-4D4C-8615-3C4101CA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A883F-D1D6-497A-AD7C-A674F0BB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BC2CB-ECA9-483D-908D-25E64D47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AE45AA-196F-4A77-9145-51D8F95B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7A736-AE92-42E6-9CDA-1FFC5CE4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6581E-6CCD-43E7-AE7F-95ABBC8F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6DEFA-516F-4B00-AE60-0551E955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EAB524-1906-4F1B-BEE4-A7630454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B7922-1C06-460F-B193-4846C734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B6D8C-06D1-433F-92D4-1A6D0C6E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D6D57-9091-451B-9F8E-D5412CC5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FC39F-53F3-4EE1-8D0C-208C8628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4EF2C-90E3-41B8-BCB4-8CE951160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11D378-9C6B-48D2-BED7-732FCDB6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D8F348-8A3D-453B-ADE2-6B0693B2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CC2E22-B039-4D5D-8AFF-6C031A3F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271604-CFDD-4B4B-9CCA-385C1DD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F7618-1F50-4B3C-B3DF-16A2FD44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923F07-EB22-471D-89B5-3DBCEBB12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5D3866-018E-4591-8D58-82D6473A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DCCCAC-CCE4-47DB-87B9-D9BD9987E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D41A72-37F8-458D-9B58-48DCD1046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942AB9-ACE5-4F51-8BE6-19CE8748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1C9F4D-1AEC-4C37-94D6-D463F5E0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22563-AD94-482B-8A73-E3CE6E32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15C39-E44F-45D1-89E3-B0307A14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DEB12B-B932-4177-B09C-7F63263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B0C45D-1F72-4AF9-A176-58C16BEB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CB638B-A6CE-47C1-994E-92D77736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C95F39-5A41-446F-B9F1-9331BB02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D6FF60-EEFD-4F0D-ADE8-69E6D58B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D0EFE6-EE9A-4BF0-82BB-1F7FA748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8D618-2097-4DC5-A122-74C1A600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681EB-7F2D-417D-A2D0-22F6F46E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51A853-3171-44FB-A578-F93A36792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913D67-CE08-427B-843F-17F5B67E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D34FE1-567E-4238-9189-D67062E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22A960-239F-491E-9E4B-AD68B6B1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3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06F55-B362-4260-91F0-2D47F22F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228812-FCEC-486D-8893-AA6EF1763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29FB21-D5BE-4FC4-881A-789A73308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0DBC17-9474-4972-B083-06A6F001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CCBF7D-3616-4A28-9BE3-BC3C0120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C6B517-C829-4595-9336-6C563AE4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08BFF-0C26-4425-B97C-F34E967B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F00209-89CF-46DD-82C2-3FDA946A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C58459-A44E-43E8-858C-FFC21C041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C430-86F9-4C53-B757-482892D570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6BA1E-CFCC-49FF-ADE4-6F8814CFD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418E5B-2DD7-42CA-9598-FDE75171B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D5E52-043A-4C5E-9477-EC876F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ECC1A-86AA-41DC-95B3-E0A0EFA21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Упаковка липидов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4C6AD-C8EE-4FBF-869E-6E5BCB347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Критический параметр. Виды агрегатов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C5389-24BA-47A9-AED3-2F99DF6F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Различные формы </a:t>
            </a:r>
            <a:r>
              <a:rPr lang="ru-RU" dirty="0" err="1">
                <a:latin typeface="EoSD" pitchFamily="2" charset="0"/>
              </a:rPr>
              <a:t>диссоциатов</a:t>
            </a:r>
            <a:r>
              <a:rPr lang="ru-RU" dirty="0">
                <a:latin typeface="EoSD" pitchFamily="2" charset="0"/>
              </a:rPr>
              <a:t>, образуемых липидами в воде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F46D26-3803-4964-8419-D0BE3CD46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942" y="1943411"/>
            <a:ext cx="7640116" cy="4134427"/>
          </a:xfrm>
        </p:spPr>
      </p:pic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5FA44E34-FF78-4BD3-8013-A1C635A6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40" y="1943411"/>
            <a:ext cx="35376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8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6E1D8-2A34-4E54-BD94-C730691F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Критический параметр упаковки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3FDC39-C100-4F1F-9D50-3F589B253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964" y="1825625"/>
            <a:ext cx="6544071" cy="4351338"/>
          </a:xfrm>
        </p:spPr>
      </p:pic>
    </p:spTree>
    <p:extLst>
      <p:ext uri="{BB962C8B-B14F-4D97-AF65-F5344CB8AC3E}">
        <p14:creationId xmlns:p14="http://schemas.microsoft.com/office/powerpoint/2010/main" val="3976065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EoSD</vt:lpstr>
      <vt:lpstr>Тема Office</vt:lpstr>
      <vt:lpstr>Упаковка липидов</vt:lpstr>
      <vt:lpstr>Различные формы диссоциатов, образуемых липидами в воде</vt:lpstr>
      <vt:lpstr>Критический параметр упаковки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Упаковка липидов</dc:title>
  <dc:creator>Thu Nguen</dc:creator>
  <cp:lastModifiedBy>Thu Nguen</cp:lastModifiedBy>
  <cp:revision>2</cp:revision>
  <dcterms:created xsi:type="dcterms:W3CDTF">2024-05-23T07:21:43Z</dcterms:created>
  <dcterms:modified xsi:type="dcterms:W3CDTF">2024-05-23T07:40:47Z</dcterms:modified>
</cp:coreProperties>
</file>