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3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1050;&#1085;&#1080;&#1075;&#1072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Лист1!$A$2</c:f>
              <c:strCache>
                <c:ptCount val="1"/>
                <c:pt idx="0">
                  <c:v>Стеариновая (0)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  <a:sp3d/>
          </c:spPr>
          <c:invertIfNegative val="0"/>
          <c:val>
            <c:numRef>
              <c:f>Лист1!$B$2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30-4302-8A26-D1FEE33360FF}"/>
            </c:ext>
          </c:extLst>
        </c:ser>
        <c:ser>
          <c:idx val="1"/>
          <c:order val="1"/>
          <c:tx>
            <c:strRef>
              <c:f>Лист1!$A$3</c:f>
              <c:strCache>
                <c:ptCount val="1"/>
                <c:pt idx="0">
                  <c:v>Олеиновая (1)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  <a:sp3d/>
          </c:spPr>
          <c:invertIfNegative val="0"/>
          <c:val>
            <c:numRef>
              <c:f>Лист1!$B$3</c:f>
              <c:numCache>
                <c:formatCode>General</c:formatCode>
                <c:ptCount val="1"/>
                <c:pt idx="0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30-4302-8A26-D1FEE33360FF}"/>
            </c:ext>
          </c:extLst>
        </c:ser>
        <c:ser>
          <c:idx val="2"/>
          <c:order val="2"/>
          <c:tx>
            <c:strRef>
              <c:f>Лист1!$A$4</c:f>
              <c:strCache>
                <c:ptCount val="1"/>
                <c:pt idx="0">
                  <c:v>α-Линолевая (2)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  <a:sp3d/>
          </c:spPr>
          <c:invertIfNegative val="0"/>
          <c:val>
            <c:numRef>
              <c:f>Лист1!$B$4</c:f>
              <c:numCache>
                <c:formatCode>General</c:formatCode>
                <c:ptCount val="1"/>
                <c:pt idx="0">
                  <c:v>-9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330-4302-8A26-D1FEE33360FF}"/>
            </c:ext>
          </c:extLst>
        </c:ser>
        <c:ser>
          <c:idx val="3"/>
          <c:order val="3"/>
          <c:tx>
            <c:strRef>
              <c:f>Лист1!$A$5</c:f>
              <c:strCache>
                <c:ptCount val="1"/>
                <c:pt idx="0">
                  <c:v>Линолиновая (3)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  <a:sp3d/>
          </c:spPr>
          <c:invertIfNegative val="0"/>
          <c:val>
            <c:numRef>
              <c:f>Лист1!$B$5</c:f>
              <c:numCache>
                <c:formatCode>General</c:formatCode>
                <c:ptCount val="1"/>
                <c:pt idx="0">
                  <c:v>-17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330-4302-8A26-D1FEE33360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shape val="box"/>
        <c:axId val="1722922368"/>
        <c:axId val="1722921120"/>
        <c:axId val="0"/>
      </c:bar3DChart>
      <c:catAx>
        <c:axId val="17229223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2921120"/>
        <c:crosses val="autoZero"/>
        <c:auto val="1"/>
        <c:lblAlgn val="ctr"/>
        <c:lblOffset val="100"/>
        <c:noMultiLvlLbl val="0"/>
      </c:catAx>
      <c:valAx>
        <c:axId val="1722921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22922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EoSD" pitchFamily="2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72E620-A44C-4135-8631-EE84D83D6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FB8DBCA-CEF2-405E-895A-5B3E4E707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AE2889-9092-4A3E-81DE-AC5C1E57C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D811-11BB-4298-A34B-440D791CA65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D4158E-89F6-4334-809D-B06049CF0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76C07C-C1ED-4F90-A87E-CAE261FDF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B117-B1B1-4D7F-B777-86995FEBC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477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9B1E386-66BA-4B0D-A097-7638FC7E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D5D6D61-C142-4096-B26C-ACCE51EF4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FCC4D0-F8C2-4066-B09F-C0B08EDC1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D811-11BB-4298-A34B-440D791CA65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DA56124-35FA-4834-B153-2DA57B9CB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8B1B24-5DE1-4C15-8040-D6A2C7299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B117-B1B1-4D7F-B777-86995FEBC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581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123911A-E51D-4BF8-BC18-93B853EA3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77B818-AE3A-47C8-BEFE-DACAB29BD9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6448F0F-36A2-4577-8AE3-32BBE48E1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D811-11BB-4298-A34B-440D791CA65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9208E0-EEBC-4380-921A-9B8045052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0A37B0-03D0-4BA2-AE10-361881480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B117-B1B1-4D7F-B777-86995FEBC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19EDD7-B3F6-4B38-BE60-A60D58F75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5496F2-8093-4BFD-BCB2-8035BF383D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7228A90-F990-4896-B4A4-E49D3FAC6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D811-11BB-4298-A34B-440D791CA65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DA3BF7-A7C3-4E68-97F5-B84265EF7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567187-F7F0-4E80-8428-CDE49E0C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B117-B1B1-4D7F-B777-86995FEBC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04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A2D71-6F1C-42AF-AD8D-5D89FE40B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5DDB1A-C0F3-451F-877D-65779D2EA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F3CDBE-EE50-4275-B1ED-BF74C234E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D811-11BB-4298-A34B-440D791CA65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37FB11A-4E85-4D04-902D-BBCFDBAB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C152551-6B1E-490B-9193-BBE0C3D7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B117-B1B1-4D7F-B777-86995FEBC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18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FBE88A-94C7-4C77-A382-55A34662E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AD4ADA-EA4F-4324-BDD3-7370F890E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B015043-A951-4407-B0FB-48627F678A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010F12-07DC-4E23-9B2E-A94785C5D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D811-11BB-4298-A34B-440D791CA65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9195C86-16D6-4AE8-9BA8-950652644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64EDEFB-74EB-4296-B0CA-3FD4ED82E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B117-B1B1-4D7F-B777-86995FEBC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458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9C6E01-A150-42CE-AF7A-B49873078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A0AE2C3-40B8-4EAD-A3AB-1B569A5DE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770F097-862E-4AA3-81D4-33577EEC8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ADE8CAF-E931-4ACA-97D3-7CD55BA135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52BD921-B4AF-4AA4-9AA9-640D6B1870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C30322D-D0E2-4F83-BC45-4927F678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D811-11BB-4298-A34B-440D791CA65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1CC7AC3-C891-416D-B539-61993F2BC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3CFC952-280A-452B-9D46-B20711B3B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B117-B1B1-4D7F-B777-86995FEBC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11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314A91-2525-40C8-BAA2-E7ED8E6DC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C0B3D7D-7699-4010-A5FE-BF41AFB2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D811-11BB-4298-A34B-440D791CA65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46E9C21-6470-402F-B76B-9DFCFD3D3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7D24B4C-0988-416F-A1C9-90EC57F6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B117-B1B1-4D7F-B777-86995FEBC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1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612DC34-3354-4202-A351-1681311E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D811-11BB-4298-A34B-440D791CA65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8E8562F-A76A-480C-93E2-BCF5A3A11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4D7A576-0C3B-445B-B832-3E7072E7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B117-B1B1-4D7F-B777-86995FEBC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7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41C87F-7DDE-4139-B95F-3EF739E01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BCEEC1-25F5-4C1F-BF2A-6AE5848DA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B6E324-245F-4633-993E-60F0AA7ADA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B43C7D-D1AA-4DCF-A7A2-F6A1A1A01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D811-11BB-4298-A34B-440D791CA65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8F748F-5BA2-41EE-97E0-A559CC72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FE304E-5BAD-42D2-9791-2248E53F8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B117-B1B1-4D7F-B777-86995FEBC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544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8F0205-BAD8-494E-A44D-41B7899E6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82CF630-A2C1-4D6C-A6B4-F0E4BC3103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A26CA8-3CB9-4F84-9672-99BFB47709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56F2DD-6DCE-415E-8AD5-93A99340C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8D811-11BB-4298-A34B-440D791CA65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5BAD0F-90B1-436A-8D77-23206132A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F0DA37-CAD7-4852-8BC9-4E5A81161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44B117-B1B1-4D7F-B777-86995FEBC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80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C9BA1C-F80A-4C7F-BC3B-AF7313893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E25B9A-41A5-4F37-8315-0F6FF8ACEE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950644-989C-4343-B2BB-FFFD6D717A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8D811-11BB-4298-A34B-440D791CA655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2D6C53-E29D-42DC-9B10-E81B80CFA3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CB2F06-7DD4-4A64-B7B9-B363EDD500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44B117-B1B1-4D7F-B777-86995FEBC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547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E21563-6456-4986-8149-99CF6EAD81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>
                <a:latin typeface="EoSD" pitchFamily="2" charset="0"/>
              </a:rPr>
              <a:t>МЕМбраны</a:t>
            </a:r>
            <a:endParaRPr lang="en-US" dirty="0">
              <a:latin typeface="EoSD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3F1527C-0E86-4D00-9533-87A873E3E2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Динамические свойства</a:t>
            </a:r>
            <a:endParaRPr lang="en-US" dirty="0">
              <a:latin typeface="EoS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2605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42B82-3C2E-4B0D-847C-1B5C8093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3+5</a:t>
            </a:r>
            <a:endParaRPr lang="en-US" dirty="0">
              <a:latin typeface="EoSD" pitchFamily="2" charset="0"/>
            </a:endParaRP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CD2D8703-68B6-4E79-BEC1-3DD515BB33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09548" y="2948634"/>
            <a:ext cx="5572903" cy="2105319"/>
          </a:xfrm>
        </p:spPr>
      </p:pic>
    </p:spTree>
    <p:extLst>
      <p:ext uri="{BB962C8B-B14F-4D97-AF65-F5344CB8AC3E}">
        <p14:creationId xmlns:p14="http://schemas.microsoft.com/office/powerpoint/2010/main" val="3142968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5D396B-F4C7-4A6E-A59F-F8AA41CC3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latin typeface="EoSD" pitchFamily="2" charset="0"/>
              </a:rPr>
              <a:t>8128</a:t>
            </a:r>
            <a:r>
              <a:rPr lang="ru-RU" b="0" i="0" dirty="0">
                <a:solidFill>
                  <a:srgbClr val="202122"/>
                </a:solidFill>
                <a:effectLst/>
                <a:latin typeface="EoSD" pitchFamily="2" charset="0"/>
              </a:rPr>
              <a:t> + 496</a:t>
            </a:r>
            <a:endParaRPr lang="en-US" dirty="0">
              <a:latin typeface="EoSD" pitchFamily="2" charset="0"/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C51E372-B2F0-4F31-857C-5935D95361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2110" y="1825625"/>
            <a:ext cx="8807780" cy="4351338"/>
          </a:xfrm>
        </p:spPr>
      </p:pic>
    </p:spTree>
    <p:extLst>
      <p:ext uri="{BB962C8B-B14F-4D97-AF65-F5344CB8AC3E}">
        <p14:creationId xmlns:p14="http://schemas.microsoft.com/office/powerpoint/2010/main" val="259876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1629A-D15A-41C5-AC2C-C39EF6C0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EoSD" pitchFamily="2" charset="0"/>
              </a:rPr>
              <a:t>Температура плавления липида зависит от числа ненасыщенных связей</a:t>
            </a:r>
            <a:endParaRPr lang="en-US" dirty="0">
              <a:latin typeface="EoSD" pitchFamily="2" charset="0"/>
            </a:endParaRP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07FA86D-FA35-4218-B65C-86B3ED8748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991102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115873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15</Words>
  <Application>Microsoft Office PowerPoint</Application>
  <PresentationFormat>Широкоэкранный</PresentationFormat>
  <Paragraphs>5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EoSD</vt:lpstr>
      <vt:lpstr>Тема Office</vt:lpstr>
      <vt:lpstr>МЕМбраны</vt:lpstr>
      <vt:lpstr>3+5</vt:lpstr>
      <vt:lpstr>8128 + 496</vt:lpstr>
      <vt:lpstr>Температура плавления липида зависит от числа ненасыщенных связей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МЕМбраны</dc:title>
  <dc:creator>Thu Nguen</dc:creator>
  <cp:lastModifiedBy>Thu Nguen</cp:lastModifiedBy>
  <cp:revision>4</cp:revision>
  <dcterms:created xsi:type="dcterms:W3CDTF">2024-05-23T16:08:46Z</dcterms:created>
  <dcterms:modified xsi:type="dcterms:W3CDTF">2024-05-23T18:55:08Z</dcterms:modified>
</cp:coreProperties>
</file>