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850E89-1F1A-42E9-8187-359D6E25A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440B10-6344-4B9B-A7E9-AC4F34429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2E497E-6638-4345-A583-4585B826D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0630E4-F3EE-4053-9D33-8D7A7E26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BE310-CB0E-43D0-BFCB-555309D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DFF392-AE3E-4DBD-AB89-E28338E21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BBDCFA-4A2D-4767-91B3-C54DD3A7F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1DBB8-4492-484B-BCEB-D5D6BE07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5CBA26-AF16-455B-B544-D8E58CE3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9AEF72-907F-4D50-B5B4-73BF3D65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6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FEC86F-0F70-4034-825E-5DBF641FF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8C88AE-13DC-4CE6-A27B-2A49F523E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98097D-CAE0-4812-8A6B-21B5B779C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BC87AA-0B28-4DCD-B4EA-2BDF1C32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2242B0-C5F0-4BCB-93D4-EEF41D5B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286C-6CB3-4D7E-B7BE-F68E4EE7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33816A-6780-482D-BAE3-B23ACA84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9ABEA-7095-4524-B567-72B33AE7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4D7A5-D8ED-4AED-A1CF-FF8116F4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90107E-1E48-42B0-BA18-B646AEC3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9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C45F6-EDBB-48BE-84A6-EB5C8B36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121BF7-A826-4885-A3F5-EFD10C60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023F9D-5FCD-4CDB-90DD-F69B53489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04B099-E3CC-4ACB-A5EC-DF22E6EC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31933-5A9C-4D7A-B1F6-0AF84744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C0D92-0369-4E13-ACD2-429C3868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CAB0B-ED2C-494A-8322-56E653BF5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EF2C9D-B254-490C-92C1-AE61F9CCD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8E2FDFA-1561-4966-AE81-1A100113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84BABF-2DCA-41CC-8B1C-7B748DB9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923BC-B063-490C-979D-41F3A82E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5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E6AC0-9C79-40F6-A397-82F402C0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974E48-02CA-4694-8EE7-26465DB0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222C1-267A-4CD7-9985-39CA4EF53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EBD7BC-358C-4227-B22C-7BB7FDAD5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05991F-6124-47FC-89F1-30DD3546C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73D7F8F-D902-453F-ACB4-F4291065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D5D01A7-40E6-477F-99A1-FF64E374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296930-0FE5-49D7-AF47-22BE6FE1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8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DE42-6C24-423F-B50B-49BEDD49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10E618F-C9FA-4A26-89C6-AD4E37F65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6A21C4-D8D7-4AB9-A14A-5AD61737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41E039-2AD0-43DF-92E9-620FF7C5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4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C877D12-EEA0-4D37-AB39-AD648E288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579C2E-6211-40D8-AF15-09FB6997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C31209-D2F2-4D87-B7E5-22AB4C4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87B72-5A51-410E-9E69-C8BA64ACD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54C7DF-07B2-498E-92C7-3F80E5AB6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4C65B9-C6F2-4AED-8744-CCDD589E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7E8141-A5B6-4768-A632-94F66B45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93E4E2-8AE4-4498-855B-A5653251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CCC26-F05E-4446-AA4C-290B82F8E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3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A89C3-3AEA-4032-94AB-9DFB5D9B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A2D30C-E55D-4760-A8A3-78D3C45E7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06253C-AFD4-4000-9F4C-C252F691A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7FBCCD-8C18-4BEF-9E7F-5C342B29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8EA3D-33E1-45B3-ACF2-0C9EB74C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155CC7-0556-4831-8050-EAB047D7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57B88-B720-4E2F-9E3F-D64448DF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CF077-EFE9-4C1C-A150-F0F677EBD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0E43F-0088-4C5B-BCFA-73711525B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1AFE1-F902-498C-9E1A-F0D39A429BD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5A436C-055A-4D2D-88A8-488569583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E7A040-8086-4FA9-8917-78B6287AF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D6178-7411-47D4-A5EA-8D72FA3C5B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1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2FC94-78E8-478A-B9BA-7BECD529C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Пассивный транспорт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DF80D0-D9E1-4DAE-8431-67E52BEA3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Простая диффузия незаряженных соединений ч/з мембрану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7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7D6E-E25C-4547-8440-46D80A6E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Вставьте заголовок слайда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08188-96D1-4464-900C-83F5DBD6C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Сила диффузии частиц диаметра </a:t>
            </a:r>
            <a:r>
              <a:rPr lang="en-US" dirty="0">
                <a:latin typeface="EoSD" pitchFamily="2" charset="0"/>
              </a:rPr>
              <a:t>D </a:t>
            </a:r>
            <a:r>
              <a:rPr lang="ru-RU" dirty="0">
                <a:latin typeface="EoSD" pitchFamily="2" charset="0"/>
              </a:rPr>
              <a:t>описывается уравнением Стокса-Эйнштейна, через связь с температурой и вязкостью</a:t>
            </a:r>
          </a:p>
          <a:p>
            <a:r>
              <a:rPr lang="ru-RU" dirty="0">
                <a:latin typeface="EoSD" pitchFamily="2" charset="0"/>
              </a:rPr>
              <a:t>Изменение диффузии в пространстве и времени описываются 1 и 2 законами </a:t>
            </a:r>
            <a:r>
              <a:rPr lang="ru-RU" dirty="0" err="1">
                <a:latin typeface="EoSD" pitchFamily="2" charset="0"/>
              </a:rPr>
              <a:t>Фика</a:t>
            </a:r>
            <a:r>
              <a:rPr lang="ru-RU" dirty="0">
                <a:latin typeface="EoSD" pitchFamily="2" charset="0"/>
              </a:rPr>
              <a:t> соответственно</a:t>
            </a:r>
          </a:p>
          <a:p>
            <a:r>
              <a:rPr lang="ru-RU" dirty="0">
                <a:latin typeface="EoSD" pitchFamily="2" charset="0"/>
              </a:rPr>
              <a:t>У закона </a:t>
            </a:r>
            <a:r>
              <a:rPr lang="ru-RU" dirty="0" err="1">
                <a:latin typeface="EoSD" pitchFamily="2" charset="0"/>
              </a:rPr>
              <a:t>Фика</a:t>
            </a:r>
            <a:r>
              <a:rPr lang="ru-RU" dirty="0">
                <a:latin typeface="EoSD" pitchFamily="2" charset="0"/>
              </a:rPr>
              <a:t> есть биологическое приложение </a:t>
            </a:r>
          </a:p>
          <a:p>
            <a:pPr marL="0" indent="0">
              <a:buNone/>
            </a:pPr>
            <a:endParaRPr lang="ru-RU" dirty="0">
              <a:latin typeface="EoSD" pitchFamily="2" charset="0"/>
            </a:endParaRPr>
          </a:p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 </a:t>
            </a: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735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C97CBC-4DC9-489C-9CC8-B1D5C81C9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Простая диффузия имеет разную скорость для разных соединений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5CD8D30-D48A-4C2C-8DBD-296AAD6E1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4171965" y="287324"/>
            <a:ext cx="3370736" cy="7254632"/>
          </a:xfr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FBF80DC-0966-4F8E-A437-B0ABC3414CBB}"/>
              </a:ext>
            </a:extLst>
          </p:cNvPr>
          <p:cNvSpPr txBox="1">
            <a:spLocks/>
          </p:cNvSpPr>
          <p:nvPr/>
        </p:nvSpPr>
        <p:spPr>
          <a:xfrm>
            <a:off x="838200" y="355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1264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56</Words>
  <Application>Microsoft Office PowerPoint</Application>
  <PresentationFormat>Широкоэкранный</PresentationFormat>
  <Paragraphs>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EoSD</vt:lpstr>
      <vt:lpstr>Тема Office</vt:lpstr>
      <vt:lpstr>Пассивный транспорт</vt:lpstr>
      <vt:lpstr>Вставьте заголовок слайда</vt:lpstr>
      <vt:lpstr>Простая диффузия имеет разную скорость для разных соединений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Пассивный транспорт</dc:title>
  <dc:creator>Thu Nguen</dc:creator>
  <cp:lastModifiedBy>Thu Nguen</cp:lastModifiedBy>
  <cp:revision>5</cp:revision>
  <dcterms:created xsi:type="dcterms:W3CDTF">2024-05-23T19:08:43Z</dcterms:created>
  <dcterms:modified xsi:type="dcterms:W3CDTF">2024-05-23T19:36:15Z</dcterms:modified>
</cp:coreProperties>
</file>