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139D8-CFFE-4276-BBFD-D20D6E25FF6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D750B-9213-4DCD-9F10-4CAB60822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84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D750B-9213-4DCD-9F10-4CAB60822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72FDA-D31E-40C3-AFE5-B1C6DBD9C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D6E39-C757-4D36-9C94-E7731D77E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ABF6E-244D-4054-9EFE-27FBC499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80A25-AF14-4CF6-8216-1FEA04E6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B27597-74B0-4402-B889-5300212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4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BDC34-803B-45AC-976A-5926C4D2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89A44C-469E-4BDB-BCAE-C28FFE66C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123863-50D5-439B-91EC-5AA110D5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C03C6-6A73-417D-9AF6-7B2DBB93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1F7700-E3D0-4F21-BD0A-173833B3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8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70939E-FB47-444C-BF9A-694FE9C98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36EA3C-CFAC-4489-B7EB-19BB9966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16839A-9653-4B39-B3C7-7A1B6B4D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43292-0675-418C-BE08-21CA13E3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E6E94-86E9-4A07-AE3F-41F5EB79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84B6E-1595-4951-B0F1-35C37636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CB7823-E31D-4300-A435-CE6E055B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0DDC7-17E9-465C-9913-708F6F50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7E183C-312E-4A95-B02B-F7880F3A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43EE4A-BA03-4D13-872D-8E964BB4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5F484-9C28-48C4-BA99-9B4CA7F0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8151D2-425C-4470-8206-53DA7607B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A0F5A-AF21-40CD-A370-8F306BE2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CE5B7-02CB-439F-B0A2-A7B9E116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838AD-BD47-4923-8940-845B1C0B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DD172-C825-422E-A26A-A0D654F3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96762-EBC1-4AC8-A8BD-0627D57B5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D3348F-B1E4-4A60-89E5-5B280CD06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96DDDD-BC66-4550-9F54-1AF22480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ECCF47-0E15-4087-BA5A-8644F754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A766E2-6F3A-42E5-B7F3-0BCC71FB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1C965-A9ED-47CA-9816-9444FE13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FE152-1FC0-4537-89BA-F6F3984A7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4F5BFF-E685-4400-9CF8-FC19E110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56AD7-EB85-49AA-9162-7674FDF3EC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F434C7-9CAA-478A-A317-7810716E2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49340F-0FE0-469C-8D63-2F76D2DD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25C019-FBBC-4533-80FB-DB0708BB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578A48-E6E5-4AFD-9EEE-C042D910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5254E-30CE-4C8A-83FB-AC9A01B3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260A20-3C70-479E-B714-5D9A310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CF95DD-365F-4111-9BBC-F51BA0B5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B8007C-6345-461A-B9AA-678C83A2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6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741A86F-833B-4E50-BE6C-0CCAC454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4B3F75-E714-4F55-98BD-258BC4B9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07F22A-0041-4ADD-996E-92409628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EB4BF-5D5E-418C-AA45-50A8B621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ABA66B-0FA7-4FC5-B97F-907232E5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9CBAD3A-E11F-447E-AA61-135EAC521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B88E3E-0D62-4DCA-94B4-D3EEEC67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034E88-0391-4010-B1F7-69EEE607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5191E-DCA9-46FD-B805-1B4EBA5E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81671-AD50-4704-8599-0269617F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F029E-2391-4664-AC5A-FD4EA8D30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ACD68D-0D5E-4797-BE24-31B6DEB0C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EDBD97-1343-43FB-B260-971C0A4A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6BEAE-8AF2-4BFC-813A-D8E07F89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7A361-CF43-4B8E-BC3A-BE83C0CD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DC0AF-D032-4732-9DB6-6F2D9936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EA8AF0-BBCF-49A6-AD02-148CC183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77E44-49EE-4059-BCEE-F05C68283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4E87-7B5C-4ABC-89E2-7577C0EDC29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767552-7EA2-449A-9C04-0C40BF06C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F84DC4-2883-4650-8E6F-074EBE6F4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B955-26BF-44E9-A4FA-4105650F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15E04-C282-46AB-B3F3-02FBDDDB7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Пассивный транспорт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EC1C4-BBA7-46FC-B42E-4E61BDE14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Облегчённая диффузия. Особенности в сравнении с простой диффузией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2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C36DF-DFEA-478B-BDED-3129E10F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Наличие белка переносчика сильно упрощает диффузию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A01D16-CFA7-4E0D-9D28-36727E181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740"/>
            <a:ext cx="6049219" cy="433448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680AC6F-58F7-4C54-B412-29E6B2EA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89" y="6297585"/>
            <a:ext cx="5658640" cy="390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A3F37D-91EE-49BF-A95D-11B113A4DF3B}"/>
              </a:ext>
            </a:extLst>
          </p:cNvPr>
          <p:cNvSpPr txBox="1"/>
          <p:nvPr/>
        </p:nvSpPr>
        <p:spPr>
          <a:xfrm>
            <a:off x="7221894" y="2323323"/>
            <a:ext cx="46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EoSD" pitchFamily="2" charset="0"/>
              </a:rPr>
              <a:t>Зависимость начальной скорости поглощения D-глюкозы</a:t>
            </a:r>
          </a:p>
          <a:p>
            <a:r>
              <a:rPr lang="ru-RU" sz="2000" dirty="0">
                <a:latin typeface="EoSD" pitchFamily="2" charset="0"/>
              </a:rPr>
              <a:t>клетками при различных значениях внешней концентрации углевода:</a:t>
            </a:r>
            <a:endParaRPr lang="ru-RU" sz="2000" dirty="0">
              <a:solidFill>
                <a:schemeClr val="bg1">
                  <a:lumMod val="50000"/>
                </a:schemeClr>
              </a:solidFill>
              <a:latin typeface="EoSD" pitchFamily="2" charset="0"/>
            </a:endParaRP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EoSD" pitchFamily="2" charset="0"/>
              </a:rPr>
              <a:t>1- эритроцитами с участием GLUT1, 2 - клетками печени с участием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EoSD" pitchFamily="2" charset="0"/>
              </a:rPr>
              <a:t>GLUT2, 3 - рассчитанная зависимость для пассивной диффузии через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EoSD" pitchFamily="2" charset="0"/>
              </a:rPr>
              <a:t>фосфолипидный </a:t>
            </a:r>
            <a:r>
              <a:rPr lang="ru-RU" dirty="0" err="1">
                <a:solidFill>
                  <a:schemeClr val="bg1">
                    <a:lumMod val="50000"/>
                  </a:schemeClr>
                </a:solidFill>
                <a:latin typeface="EoSD" pitchFamily="2" charset="0"/>
              </a:rPr>
              <a:t>бислой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EoSD" pitchFamily="2" charset="0"/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3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52B1C-214A-410E-A546-B2FC2AA6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А… ясно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5E6D4C-6997-45AB-BEEB-6870144A2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21891" y="1800969"/>
            <a:ext cx="7116168" cy="210531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F93A63-93AE-40A8-9F89-2E33872D4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512" y="4016569"/>
            <a:ext cx="166710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8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Широкоэкранный</PresentationFormat>
  <Paragraphs>10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EoSD</vt:lpstr>
      <vt:lpstr>Тема Office</vt:lpstr>
      <vt:lpstr>Пассивный транспорт</vt:lpstr>
      <vt:lpstr>Наличие белка переносчика сильно упрощает диффузию</vt:lpstr>
      <vt:lpstr>А… ясно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Пассивный транспорт</dc:title>
  <dc:creator>Thu Nguen</dc:creator>
  <cp:lastModifiedBy>Thu Nguen</cp:lastModifiedBy>
  <cp:revision>2</cp:revision>
  <dcterms:created xsi:type="dcterms:W3CDTF">2024-05-23T19:57:49Z</dcterms:created>
  <dcterms:modified xsi:type="dcterms:W3CDTF">2024-05-23T20:09:28Z</dcterms:modified>
</cp:coreProperties>
</file>