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0482-A1C3-4814-B246-4259B978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89F78-14DD-4B15-8970-D6B6FEF3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07751-E7D9-4DA3-8A2F-C51F2EB6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1ADD2-38A8-4D7E-942C-23645A4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5FAFC-20DF-4837-B09E-249A6DB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2C634-0B32-4A46-8345-B681B61D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65AE9-9F4E-48AD-9648-5F5333A4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7CFBC-8826-4757-994E-582E1A55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60EDC-2713-4FC0-92EA-1DBFEAAC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52B03-BD6D-4C7E-90D1-280CD63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F1F1E1-53FD-4033-8445-6843B716A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51019-4383-4FF4-90C4-C3721E4B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1C372-8EDF-416B-8D57-F5E606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BBBF70-B4F9-41BD-ABF4-8FB3452D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C171B-C482-4DCF-989F-663D44FE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09C9-083D-4751-8CF9-F94C4AB2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C9B16-ED16-4ACE-8AF5-40E3B998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C7A70-591A-40EB-A7F0-348644CD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D82A4-BCA8-4252-80D9-06ED8D1C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7AB25C-F4C0-4BCD-A208-2C57DC65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1EF13-A099-40BC-BF52-3A8ED24C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F6901-0507-4341-A4F3-4DB02579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65B12-5BFB-4871-8494-7DB4510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50D97-6C2E-4714-BD91-E77EE4DD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B5426-419F-4CE8-9D29-B928249F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503E4-E76B-47B1-AA60-2510B070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2BF90-459F-484D-A524-0B98FF02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ACA703-F4C4-4494-A4B5-5552980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8EA711-8056-493A-B9E4-94B06C1F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98FFE-E37F-457F-9A78-0F09B22D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03F41F-18D7-4E21-96CE-F2D1BE9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42E63-6CE9-4C12-AF65-3BB3009E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790C32-3A4C-4ECE-A376-E481B2FC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DAED52-F11D-4DC5-90F2-6A600F18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7D31E-27AE-4766-8DEE-9139B31B4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C81D39-917D-48B1-A3F0-CA2363AF5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9137EA-CB2E-451A-88C4-91990516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08A034-F8CB-4F50-B142-037D094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57E49-CF7E-4786-B9E6-675B6696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4A315-7D29-42CE-A551-8187E874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025B5B-627A-4A9D-B029-8C1F41E1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5E24F9-2E36-4999-8491-07032A2F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AED66-99D9-42B9-A706-4B986DAA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463B80-3325-4DCB-93C1-B376D675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166C94-7688-474B-92FD-F7D885F4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35635-2365-44D9-92AD-4D1AD91A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F1A48-18A2-413A-B676-C052EB3B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E1FEC-07FA-4E4D-930E-80523C86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0A359F-EE44-4D2F-9353-8BEC5C94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8F53B-8A32-4C17-ACE6-4CF8938B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463F8-445F-448A-8F16-51B8CB51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3BC41-FDE1-46E6-B8BC-9784F54F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66816-FA2D-4FE7-B17D-B3FD92A7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05372-21CB-4CCE-B047-97303110E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B5E1F5-5646-481A-BACC-9C7A482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72A172-AE2C-46E8-9EA9-C128C133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EDD20-63AA-435A-913A-D08D5DA1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12F95-4A40-489F-815E-47AF6647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8A4EE-A471-464B-8903-85E153D6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25275-E3E0-4226-BA02-6696EBA7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4E72E-DC71-478D-9C39-500299ACA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5FF0-DC4D-498A-A482-E69C9C95A896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B1BD8-B52F-4F7F-85B0-94C49183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0CD19-0545-440F-B5EC-D3FC3206D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E25E-7486-4D6B-A055-32EA6DBB7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16D34-2829-4A39-A392-A1EBF957F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Уравнение интенсивности потока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0428A-EC7A-4AE1-BED5-F13C80389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EoSD" pitchFamily="2" charset="0"/>
              </a:rPr>
              <a:t>[</a:t>
            </a:r>
            <a:r>
              <a:rPr lang="ru-RU" dirty="0">
                <a:latin typeface="EoSD" pitchFamily="2" charset="0"/>
              </a:rPr>
              <a:t>подзаголовок слайда</a:t>
            </a:r>
            <a:r>
              <a:rPr lang="en-US" dirty="0">
                <a:latin typeface="EoSD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14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52778-A3EA-4488-86D0-8A6DF2C1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Ккхкх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D797E-C12F-448F-9F91-92BF5258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Электродиффузия — это движение ионов через мембрану под влиянием концентрационного и электрического градиентов. Липидный </a:t>
            </a:r>
            <a:r>
              <a:rPr lang="ru-RU" dirty="0" err="1">
                <a:latin typeface="EoSD" pitchFamily="2" charset="0"/>
              </a:rPr>
              <a:t>бислой</a:t>
            </a:r>
            <a:r>
              <a:rPr lang="ru-RU" dirty="0">
                <a:latin typeface="EoSD" pitchFamily="2" charset="0"/>
              </a:rPr>
              <a:t> непроницаем для ионов, поэтому они проходят через специальные ионные каналы</a:t>
            </a:r>
          </a:p>
          <a:p>
            <a:r>
              <a:rPr lang="ru-RU" dirty="0">
                <a:latin typeface="EoSD" pitchFamily="2" charset="0"/>
              </a:rPr>
              <a:t>Движущая сила диффузии ионов — это не только разность концентраций, но и разность электрических потенциалов по обе стороны мембраны. Это создаёт электрохимический градиент</a:t>
            </a:r>
            <a:endParaRPr lang="en-US" dirty="0">
              <a:latin typeface="EoSD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1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75FF-2D3C-4F93-A883-D9CC705B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Уравнение электрохимического потенциала иона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A8C34A-5AC9-449A-AA4F-D22D617D8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8" y="2772397"/>
            <a:ext cx="8945223" cy="2457793"/>
          </a:xfrm>
        </p:spPr>
      </p:pic>
    </p:spTree>
    <p:extLst>
      <p:ext uri="{BB962C8B-B14F-4D97-AF65-F5344CB8AC3E}">
        <p14:creationId xmlns:p14="http://schemas.microsoft.com/office/powerpoint/2010/main" val="9678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62BE6-AC98-41F6-9712-2A9EA2D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354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ru-RU" b="0" i="0" dirty="0">
                <a:solidFill>
                  <a:srgbClr val="111111"/>
                </a:solidFill>
                <a:effectLst/>
                <a:latin typeface="EoSD" pitchFamily="2" charset="0"/>
              </a:rPr>
              <a:t>Плотность потока ионов </a:t>
            </a:r>
            <a:r>
              <a:rPr lang="ru-RU" b="0" i="1" dirty="0">
                <a:solidFill>
                  <a:srgbClr val="111111"/>
                </a:solidFill>
                <a:effectLst/>
                <a:latin typeface="EoSD" pitchFamily="2" charset="0"/>
              </a:rPr>
              <a:t>J</a:t>
            </a:r>
            <a:r>
              <a:rPr lang="ru-RU" b="0" i="0" dirty="0">
                <a:solidFill>
                  <a:srgbClr val="111111"/>
                </a:solidFill>
                <a:effectLst/>
                <a:latin typeface="EoSD" pitchFamily="2" charset="0"/>
              </a:rPr>
              <a:t>  описывают уравнением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EoSD" pitchFamily="2" charset="0"/>
              </a:rPr>
              <a:t>Теорелла</a:t>
            </a:r>
            <a:r>
              <a:rPr lang="ru-RU" b="0" i="0" dirty="0">
                <a:solidFill>
                  <a:srgbClr val="111111"/>
                </a:solidFill>
                <a:effectLst/>
                <a:latin typeface="EoSD" pitchFamily="2" charset="0"/>
              </a:rPr>
              <a:t> и из него выводится у-е Гольдмана: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534EEC-E916-450F-B79B-4DC62072D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62" y="2822386"/>
            <a:ext cx="8783276" cy="2705478"/>
          </a:xfrm>
        </p:spPr>
      </p:pic>
    </p:spTree>
    <p:extLst>
      <p:ext uri="{BB962C8B-B14F-4D97-AF65-F5344CB8AC3E}">
        <p14:creationId xmlns:p14="http://schemas.microsoft.com/office/powerpoint/2010/main" val="672548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EoSD</vt:lpstr>
      <vt:lpstr>Тема Office</vt:lpstr>
      <vt:lpstr>Уравнение интенсивности потока</vt:lpstr>
      <vt:lpstr>Ккхкх</vt:lpstr>
      <vt:lpstr>Уравнение электрохимического потенциала иона</vt:lpstr>
      <vt:lpstr>Плотность потока ионов J  описывают уравнением Теорелла и из него выводится у-е Гольдмана: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Уравнение интенсивности потока</dc:title>
  <dc:creator>Thu Nguen</dc:creator>
  <cp:lastModifiedBy>Thu Nguen</cp:lastModifiedBy>
  <cp:revision>2</cp:revision>
  <dcterms:created xsi:type="dcterms:W3CDTF">2024-05-23T19:09:33Z</dcterms:created>
  <dcterms:modified xsi:type="dcterms:W3CDTF">2024-05-23T19:56:11Z</dcterms:modified>
</cp:coreProperties>
</file>