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7.xml.rels" ContentType="application/vnd.openxmlformats-package.relationships+xml"/>
  <Override PartName="/ppt/slideMasters/_rels/slideMaster2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15.xml.rels" ContentType="application/vnd.openxmlformats-package.relationships+xml"/>
  <Override PartName="/ppt/slideMasters/_rels/slideMaster28.xml.rels" ContentType="application/vnd.openxmlformats-package.relationships+xml"/>
  <Override PartName="/ppt/slideMasters/_rels/slideMaster30.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5.xml.rels" ContentType="application/vnd.openxmlformats-package.relationships+xml"/>
  <Override PartName="/ppt/slideMasters/_rels/slideMaster40.xml.rels" ContentType="application/vnd.openxmlformats-package.relationships+xml"/>
  <Override PartName="/ppt/slideMasters/_rels/slideMaster39.xml.rels" ContentType="application/vnd.openxmlformats-package.relationships+xml"/>
  <Override PartName="/ppt/slideMasters/_rels/slideMaster11.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33.xml" ContentType="application/vnd.openxmlformats-officedocument.presentationml.slideMaster+xml"/>
  <Override PartName="/ppt/slideMasters/slideMaster30.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1.xml" ContentType="application/vnd.openxmlformats-officedocument.presentationml.slideMaster+xml"/>
  <Override PartName="/ppt/slideMasters/slideMaster29.xml" ContentType="application/vnd.openxmlformats-officedocument.presentationml.slideMaster+xml"/>
  <Override PartName="/ppt/slideMasters/slideMaster32.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36.xml" ContentType="application/vnd.openxmlformats-officedocument.presentationml.slideMaster+xml"/>
  <Override PartName="/ppt/slideMasters/slideMaster15.xml" ContentType="application/vnd.openxmlformats-officedocument.presentationml.slideMaster+xml"/>
  <Override PartName="/ppt/slideMasters/slideMaster9.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40.xml" ContentType="application/vnd.openxmlformats-officedocument.presentationml.slideMaster+xml"/>
  <Override PartName="/ppt/slideMasters/slideMaster39.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8.xml" ContentType="application/vnd.openxmlformats-officedocument.theme+xml"/>
  <Override PartName="/ppt/theme/theme35.xml" ContentType="application/vnd.openxmlformats-officedocument.theme+xml"/>
  <Override PartName="/ppt/theme/theme1.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36.xml" ContentType="application/vnd.openxmlformats-officedocument.theme+xml"/>
  <Override PartName="/ppt/theme/theme2.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40.xml" ContentType="application/vnd.openxmlformats-officedocument.theme+xml"/>
  <Override PartName="/ppt/theme/theme39.xml" ContentType="application/vnd.openxmlformats-officedocument.theme+xml"/>
  <Override PartName="/ppt/theme/theme34.xml" ContentType="application/vnd.openxmlformats-officedocument.theme+xml"/>
  <Override PartName="/ppt/theme/theme7.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slideLayouts/slideLayout22.xml" ContentType="application/vnd.openxmlformats-officedocument.presentationml.slideLayout+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41.xml.rels" ContentType="application/vnd.openxmlformats-package.relationships+xml"/>
  <Override PartName="/ppt/slideLayouts/_rels/slideLayout23.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7.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30.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31.xml" ContentType="application/vnd.openxmlformats-officedocument.presentationml.slideLayout+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2.xml" ContentType="application/vnd.openxmlformats-officedocument.presentationml.slideLayout+xml"/>
  <Override PartName="/ppt/slideLayouts/slideLayout8.xml" ContentType="application/vnd.openxmlformats-officedocument.presentationml.slideLayout+xml"/>
  <Override PartName="/ppt/slideLayouts/slideLayout33.xml" ContentType="application/vnd.openxmlformats-officedocument.presentationml.slideLayout+xml"/>
  <Override PartName="/ppt/slideLayouts/slideLayout9.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_rels/presentation.xml.rels" ContentType="application/vnd.openxmlformats-package.relationships+xml"/>
  <Override PartName="/ppt/media/image1.jpeg" ContentType="image/jpeg"/>
  <Override PartName="/ppt/media/image6.png" ContentType="image/png"/>
  <Override PartName="/ppt/media/image2.png" ContentType="image/png"/>
  <Override PartName="/ppt/media/image3.wmf" ContentType="image/x-wmf"/>
  <Override PartName="/ppt/media/image4.png" ContentType="image/png"/>
  <Override PartName="/ppt/media/image5.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Lst>
  <p:sldIdLst>
    <p:sldId id="256" r:id="rId42"/>
    <p:sldId id="257" r:id="rId43"/>
    <p:sldId id="258" r:id="rId4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 Target="slides/slide1.xml"/><Relationship Id="rId43" Type="http://schemas.openxmlformats.org/officeDocument/2006/relationships/slide" Target="slides/slide2.xml"/><Relationship Id="rId44" Type="http://schemas.openxmlformats.org/officeDocument/2006/relationships/slide" Target="slides/slide3.xml"/><Relationship Id="rId4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Титульный слайд">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E8F68FF-3FE0-46AD-BCE5-4E95B286BF13}" type="slidenum">
              <a:t>&lt;#&gt;</a:t>
            </a:fld>
          </a:p>
        </p:txBody>
      </p:sp>
      <p:sp>
        <p:nvSpPr>
          <p:cNvPr id="5" name="PlaceHolder 4"/>
          <p:cNvSpPr>
            <a:spLocks noGrp="1"/>
          </p:cNvSpPr>
          <p:nvPr>
            <p:ph type="dt" idx="3"/>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Только заголовок">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0C2595CA-904B-4487-A8E0-3096EC02E6E1}" type="slidenum">
              <a:t>&lt;#&gt;</a:t>
            </a:fld>
          </a:p>
        </p:txBody>
      </p:sp>
      <p:sp>
        <p:nvSpPr>
          <p:cNvPr id="5" name="PlaceHolder 4"/>
          <p:cNvSpPr>
            <a:spLocks noGrp="1"/>
          </p:cNvSpPr>
          <p:nvPr>
            <p:ph type="dt" idx="30"/>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34D41F01-1EC4-4BDC-949B-1F502CA689AA}" type="slidenum">
              <a:t>&lt;#&gt;</a:t>
            </a:fld>
          </a:p>
        </p:txBody>
      </p:sp>
      <p:sp>
        <p:nvSpPr>
          <p:cNvPr id="5" name="PlaceHolder 4"/>
          <p:cNvSpPr>
            <a:spLocks noGrp="1"/>
          </p:cNvSpPr>
          <p:nvPr>
            <p:ph type="dt" idx="33"/>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F9C04069-A782-4FEF-9CFB-DAB744209900}" type="slidenum">
              <a:t>&lt;#&gt;</a:t>
            </a:fld>
          </a:p>
        </p:txBody>
      </p:sp>
      <p:sp>
        <p:nvSpPr>
          <p:cNvPr id="5" name="PlaceHolder 4"/>
          <p:cNvSpPr>
            <a:spLocks noGrp="1"/>
          </p:cNvSpPr>
          <p:nvPr>
            <p:ph type="dt" idx="36"/>
          </p:nvPr>
        </p:nvSpPr>
        <p:spPr/>
        <p:txBody>
          <a:bodyPr/>
          <a:p>
            <a:r>
              <a:rPr lang="ru-R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sldNum" idx="38"/>
          </p:nvPr>
        </p:nvSpPr>
        <p:spPr/>
        <p:txBody>
          <a:bodyPr/>
          <a:p>
            <a:fld id="{B951EF40-F118-49D8-9203-ACE3D5293930}" type="slidenum">
              <a:t>&lt;#&gt;</a:t>
            </a:fld>
          </a:p>
        </p:txBody>
      </p:sp>
      <p:sp>
        <p:nvSpPr>
          <p:cNvPr id="5" name="PlaceHolder 4"/>
          <p:cNvSpPr>
            <a:spLocks noGrp="1"/>
          </p:cNvSpPr>
          <p:nvPr>
            <p:ph type="dt" idx="39"/>
          </p:nvPr>
        </p:nvSpPr>
        <p:spPr/>
        <p:txBody>
          <a:bodyPr/>
          <a:p>
            <a:r>
              <a:rPr lang="ru-R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40"/>
          </p:nvPr>
        </p:nvSpPr>
        <p:spPr/>
        <p:txBody>
          <a:bodyPr/>
          <a:p>
            <a:r>
              <a:t>Footer</a:t>
            </a:r>
          </a:p>
        </p:txBody>
      </p:sp>
      <p:sp>
        <p:nvSpPr>
          <p:cNvPr id="4" name="PlaceHolder 3"/>
          <p:cNvSpPr>
            <a:spLocks noGrp="1"/>
          </p:cNvSpPr>
          <p:nvPr>
            <p:ph type="sldNum" idx="41"/>
          </p:nvPr>
        </p:nvSpPr>
        <p:spPr/>
        <p:txBody>
          <a:bodyPr/>
          <a:p>
            <a:fld id="{D5D7FA3C-FF33-47DF-9A74-33E26F083ED3}" type="slidenum">
              <a:t>&lt;#&gt;</a:t>
            </a:fld>
          </a:p>
        </p:txBody>
      </p:sp>
      <p:sp>
        <p:nvSpPr>
          <p:cNvPr id="5" name="PlaceHolder 4"/>
          <p:cNvSpPr>
            <a:spLocks noGrp="1"/>
          </p:cNvSpPr>
          <p:nvPr>
            <p:ph type="dt" idx="42"/>
          </p:nvPr>
        </p:nvSpPr>
        <p:spPr/>
        <p:txBody>
          <a:bodyPr/>
          <a:p>
            <a:r>
              <a:rPr lang="ru-R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6">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43"/>
          </p:nvPr>
        </p:nvSpPr>
        <p:spPr/>
        <p:txBody>
          <a:bodyPr/>
          <a:p>
            <a:r>
              <a:t>Footer</a:t>
            </a:r>
          </a:p>
        </p:txBody>
      </p:sp>
      <p:sp>
        <p:nvSpPr>
          <p:cNvPr id="4" name="PlaceHolder 3"/>
          <p:cNvSpPr>
            <a:spLocks noGrp="1"/>
          </p:cNvSpPr>
          <p:nvPr>
            <p:ph type="sldNum" idx="44"/>
          </p:nvPr>
        </p:nvSpPr>
        <p:spPr/>
        <p:txBody>
          <a:bodyPr/>
          <a:p>
            <a:fld id="{929C9D29-0AE0-4D27-9EB2-5495AB68A22F}" type="slidenum">
              <a:t>&lt;#&gt;</a:t>
            </a:fld>
          </a:p>
        </p:txBody>
      </p:sp>
      <p:sp>
        <p:nvSpPr>
          <p:cNvPr id="5" name="PlaceHolder 4"/>
          <p:cNvSpPr>
            <a:spLocks noGrp="1"/>
          </p:cNvSpPr>
          <p:nvPr>
            <p:ph type="dt" idx="45"/>
          </p:nvPr>
        </p:nvSpPr>
        <p:spPr/>
        <p:txBody>
          <a:bodyPr/>
          <a:p>
            <a:r>
              <a:rPr lang="ru-R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7">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46"/>
          </p:nvPr>
        </p:nvSpPr>
        <p:spPr/>
        <p:txBody>
          <a:bodyPr/>
          <a:p>
            <a:r>
              <a:t>Footer</a:t>
            </a:r>
          </a:p>
        </p:txBody>
      </p:sp>
      <p:sp>
        <p:nvSpPr>
          <p:cNvPr id="4" name="PlaceHolder 3"/>
          <p:cNvSpPr>
            <a:spLocks noGrp="1"/>
          </p:cNvSpPr>
          <p:nvPr>
            <p:ph type="sldNum" idx="47"/>
          </p:nvPr>
        </p:nvSpPr>
        <p:spPr/>
        <p:txBody>
          <a:bodyPr/>
          <a:p>
            <a:fld id="{44393AA6-7345-418D-8642-C02BAE6F61C5}" type="slidenum">
              <a:t>&lt;#&gt;</a:t>
            </a:fld>
          </a:p>
        </p:txBody>
      </p:sp>
      <p:sp>
        <p:nvSpPr>
          <p:cNvPr id="5" name="PlaceHolder 4"/>
          <p:cNvSpPr>
            <a:spLocks noGrp="1"/>
          </p:cNvSpPr>
          <p:nvPr>
            <p:ph type="dt" idx="48"/>
          </p:nvPr>
        </p:nvSpPr>
        <p:spPr/>
        <p:txBody>
          <a:bodyPr/>
          <a:p>
            <a:r>
              <a:rPr lang="ru-R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49"/>
          </p:nvPr>
        </p:nvSpPr>
        <p:spPr/>
        <p:txBody>
          <a:bodyPr/>
          <a:p>
            <a:r>
              <a:t>Footer</a:t>
            </a:r>
          </a:p>
        </p:txBody>
      </p:sp>
      <p:sp>
        <p:nvSpPr>
          <p:cNvPr id="4" name="PlaceHolder 3"/>
          <p:cNvSpPr>
            <a:spLocks noGrp="1"/>
          </p:cNvSpPr>
          <p:nvPr>
            <p:ph type="sldNum" idx="50"/>
          </p:nvPr>
        </p:nvSpPr>
        <p:spPr/>
        <p:txBody>
          <a:bodyPr/>
          <a:p>
            <a:fld id="{C33F9836-49A1-4F7B-98C3-9B5520C6CFD2}" type="slidenum">
              <a:t>&lt;#&gt;</a:t>
            </a:fld>
          </a:p>
        </p:txBody>
      </p:sp>
      <p:sp>
        <p:nvSpPr>
          <p:cNvPr id="5" name="PlaceHolder 4"/>
          <p:cNvSpPr>
            <a:spLocks noGrp="1"/>
          </p:cNvSpPr>
          <p:nvPr>
            <p:ph type="dt" idx="51"/>
          </p:nvPr>
        </p:nvSpPr>
        <p:spPr/>
        <p:txBody>
          <a:bodyPr/>
          <a:p>
            <a:r>
              <a:rPr lang="ru-R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9">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52"/>
          </p:nvPr>
        </p:nvSpPr>
        <p:spPr/>
        <p:txBody>
          <a:bodyPr/>
          <a:p>
            <a:r>
              <a:t>Footer</a:t>
            </a:r>
          </a:p>
        </p:txBody>
      </p:sp>
      <p:sp>
        <p:nvSpPr>
          <p:cNvPr id="4" name="PlaceHolder 3"/>
          <p:cNvSpPr>
            <a:spLocks noGrp="1"/>
          </p:cNvSpPr>
          <p:nvPr>
            <p:ph type="sldNum" idx="53"/>
          </p:nvPr>
        </p:nvSpPr>
        <p:spPr/>
        <p:txBody>
          <a:bodyPr/>
          <a:p>
            <a:fld id="{585FA491-F729-4FEA-AB01-A60B88C55722}" type="slidenum">
              <a:t>&lt;#&gt;</a:t>
            </a:fld>
          </a:p>
        </p:txBody>
      </p:sp>
      <p:sp>
        <p:nvSpPr>
          <p:cNvPr id="5" name="PlaceHolder 4"/>
          <p:cNvSpPr>
            <a:spLocks noGrp="1"/>
          </p:cNvSpPr>
          <p:nvPr>
            <p:ph type="dt" idx="54"/>
          </p:nvPr>
        </p:nvSpPr>
        <p:spPr/>
        <p:txBody>
          <a:bodyPr/>
          <a:p>
            <a:r>
              <a:rPr lang="ru-R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0">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55"/>
          </p:nvPr>
        </p:nvSpPr>
        <p:spPr/>
        <p:txBody>
          <a:bodyPr/>
          <a:p>
            <a:r>
              <a:t>Footer</a:t>
            </a:r>
          </a:p>
        </p:txBody>
      </p:sp>
      <p:sp>
        <p:nvSpPr>
          <p:cNvPr id="4" name="PlaceHolder 3"/>
          <p:cNvSpPr>
            <a:spLocks noGrp="1"/>
          </p:cNvSpPr>
          <p:nvPr>
            <p:ph type="sldNum" idx="56"/>
          </p:nvPr>
        </p:nvSpPr>
        <p:spPr/>
        <p:txBody>
          <a:bodyPr/>
          <a:p>
            <a:fld id="{CB7021B3-40DD-40F2-9B34-9F65F6FF2B41}" type="slidenum">
              <a:t>&lt;#&gt;</a:t>
            </a:fld>
          </a:p>
        </p:txBody>
      </p:sp>
      <p:sp>
        <p:nvSpPr>
          <p:cNvPr id="5" name="PlaceHolder 4"/>
          <p:cNvSpPr>
            <a:spLocks noGrp="1"/>
          </p:cNvSpPr>
          <p:nvPr>
            <p:ph type="dt" idx="57"/>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Заголовок и вертикальный текст">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FA30669-7829-42C3-9F9A-77997E3D9813}" type="slidenum">
              <a:t>&lt;#&gt;</a:t>
            </a:fld>
          </a:p>
        </p:txBody>
      </p:sp>
      <p:sp>
        <p:nvSpPr>
          <p:cNvPr id="5" name="PlaceHolder 4"/>
          <p:cNvSpPr>
            <a:spLocks noGrp="1"/>
          </p:cNvSpPr>
          <p:nvPr>
            <p:ph type="dt" idx="6"/>
          </p:nvPr>
        </p:nvSpPr>
        <p:spPr/>
        <p:txBody>
          <a:bodyPr/>
          <a:p>
            <a:r>
              <a:rPr lang="ru-R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1">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58"/>
          </p:nvPr>
        </p:nvSpPr>
        <p:spPr/>
        <p:txBody>
          <a:bodyPr/>
          <a:p>
            <a:r>
              <a:t>Footer</a:t>
            </a:r>
          </a:p>
        </p:txBody>
      </p:sp>
      <p:sp>
        <p:nvSpPr>
          <p:cNvPr id="4" name="PlaceHolder 3"/>
          <p:cNvSpPr>
            <a:spLocks noGrp="1"/>
          </p:cNvSpPr>
          <p:nvPr>
            <p:ph type="sldNum" idx="59"/>
          </p:nvPr>
        </p:nvSpPr>
        <p:spPr/>
        <p:txBody>
          <a:bodyPr/>
          <a:p>
            <a:fld id="{4948A58E-FF9F-43B6-B5E1-5237435A432B}" type="slidenum">
              <a:t>&lt;#&gt;</a:t>
            </a:fld>
          </a:p>
        </p:txBody>
      </p:sp>
      <p:sp>
        <p:nvSpPr>
          <p:cNvPr id="5" name="PlaceHolder 4"/>
          <p:cNvSpPr>
            <a:spLocks noGrp="1"/>
          </p:cNvSpPr>
          <p:nvPr>
            <p:ph type="dt" idx="60"/>
          </p:nvPr>
        </p:nvSpPr>
        <p:spPr/>
        <p:txBody>
          <a:bodyPr/>
          <a:p>
            <a:r>
              <a:rPr lang="ru-R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2">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61"/>
          </p:nvPr>
        </p:nvSpPr>
        <p:spPr/>
        <p:txBody>
          <a:bodyPr/>
          <a:p>
            <a:r>
              <a:t>Footer</a:t>
            </a:r>
          </a:p>
        </p:txBody>
      </p:sp>
      <p:sp>
        <p:nvSpPr>
          <p:cNvPr id="4" name="PlaceHolder 3"/>
          <p:cNvSpPr>
            <a:spLocks noGrp="1"/>
          </p:cNvSpPr>
          <p:nvPr>
            <p:ph type="sldNum" idx="62"/>
          </p:nvPr>
        </p:nvSpPr>
        <p:spPr/>
        <p:txBody>
          <a:bodyPr/>
          <a:p>
            <a:fld id="{00773C25-DC1F-434D-B2E2-28355BDE3A33}" type="slidenum">
              <a:t>&lt;#&gt;</a:t>
            </a:fld>
          </a:p>
        </p:txBody>
      </p:sp>
      <p:sp>
        <p:nvSpPr>
          <p:cNvPr id="5" name="PlaceHolder 4"/>
          <p:cNvSpPr>
            <a:spLocks noGrp="1"/>
          </p:cNvSpPr>
          <p:nvPr>
            <p:ph type="dt" idx="63"/>
          </p:nvPr>
        </p:nvSpPr>
        <p:spPr/>
        <p:txBody>
          <a:bodyPr/>
          <a:p>
            <a:r>
              <a:rPr lang="ru-R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3">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64"/>
          </p:nvPr>
        </p:nvSpPr>
        <p:spPr/>
        <p:txBody>
          <a:bodyPr/>
          <a:p>
            <a:r>
              <a:t>Footer</a:t>
            </a:r>
          </a:p>
        </p:txBody>
      </p:sp>
      <p:sp>
        <p:nvSpPr>
          <p:cNvPr id="4" name="PlaceHolder 3"/>
          <p:cNvSpPr>
            <a:spLocks noGrp="1"/>
          </p:cNvSpPr>
          <p:nvPr>
            <p:ph type="sldNum" idx="65"/>
          </p:nvPr>
        </p:nvSpPr>
        <p:spPr/>
        <p:txBody>
          <a:bodyPr/>
          <a:p>
            <a:fld id="{8035FA50-E9F9-4DAE-927B-A3400E83A017}" type="slidenum">
              <a:t>&lt;#&gt;</a:t>
            </a:fld>
          </a:p>
        </p:txBody>
      </p:sp>
      <p:sp>
        <p:nvSpPr>
          <p:cNvPr id="5" name="PlaceHolder 4"/>
          <p:cNvSpPr>
            <a:spLocks noGrp="1"/>
          </p:cNvSpPr>
          <p:nvPr>
            <p:ph type="dt" idx="66"/>
          </p:nvPr>
        </p:nvSpPr>
        <p:spPr/>
        <p:txBody>
          <a:bodyPr/>
          <a:p>
            <a:r>
              <a:rPr lang="ru-R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4">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67"/>
          </p:nvPr>
        </p:nvSpPr>
        <p:spPr/>
        <p:txBody>
          <a:bodyPr/>
          <a:p>
            <a:r>
              <a:t>Footer</a:t>
            </a:r>
          </a:p>
        </p:txBody>
      </p:sp>
      <p:sp>
        <p:nvSpPr>
          <p:cNvPr id="4" name="PlaceHolder 3"/>
          <p:cNvSpPr>
            <a:spLocks noGrp="1"/>
          </p:cNvSpPr>
          <p:nvPr>
            <p:ph type="sldNum" idx="68"/>
          </p:nvPr>
        </p:nvSpPr>
        <p:spPr/>
        <p:txBody>
          <a:bodyPr/>
          <a:p>
            <a:fld id="{BDFF706F-04CF-40BD-8463-343897B9D47A}" type="slidenum">
              <a:t>&lt;#&gt;</a:t>
            </a:fld>
          </a:p>
        </p:txBody>
      </p:sp>
      <p:sp>
        <p:nvSpPr>
          <p:cNvPr id="5" name="PlaceHolder 4"/>
          <p:cNvSpPr>
            <a:spLocks noGrp="1"/>
          </p:cNvSpPr>
          <p:nvPr>
            <p:ph type="dt" idx="69"/>
          </p:nvPr>
        </p:nvSpPr>
        <p:spPr/>
        <p:txBody>
          <a:bodyPr/>
          <a:p>
            <a:r>
              <a:rPr lang="ru-R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5">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70"/>
          </p:nvPr>
        </p:nvSpPr>
        <p:spPr/>
        <p:txBody>
          <a:bodyPr/>
          <a:p>
            <a:r>
              <a:t>Footer</a:t>
            </a:r>
          </a:p>
        </p:txBody>
      </p:sp>
      <p:sp>
        <p:nvSpPr>
          <p:cNvPr id="4" name="PlaceHolder 3"/>
          <p:cNvSpPr>
            <a:spLocks noGrp="1"/>
          </p:cNvSpPr>
          <p:nvPr>
            <p:ph type="sldNum" idx="71"/>
          </p:nvPr>
        </p:nvSpPr>
        <p:spPr/>
        <p:txBody>
          <a:bodyPr/>
          <a:p>
            <a:fld id="{A2D885F9-6BBA-49A8-945F-2E7F9DD19426}" type="slidenum">
              <a:t>&lt;#&gt;</a:t>
            </a:fld>
          </a:p>
        </p:txBody>
      </p:sp>
      <p:sp>
        <p:nvSpPr>
          <p:cNvPr id="5" name="PlaceHolder 4"/>
          <p:cNvSpPr>
            <a:spLocks noGrp="1"/>
          </p:cNvSpPr>
          <p:nvPr>
            <p:ph type="dt" idx="72"/>
          </p:nvPr>
        </p:nvSpPr>
        <p:spPr/>
        <p:txBody>
          <a:bodyPr/>
          <a:p>
            <a:r>
              <a:rPr lang="ru-RU"/>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6">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73"/>
          </p:nvPr>
        </p:nvSpPr>
        <p:spPr/>
        <p:txBody>
          <a:bodyPr/>
          <a:p>
            <a:r>
              <a:t>Footer</a:t>
            </a:r>
          </a:p>
        </p:txBody>
      </p:sp>
      <p:sp>
        <p:nvSpPr>
          <p:cNvPr id="4" name="PlaceHolder 3"/>
          <p:cNvSpPr>
            <a:spLocks noGrp="1"/>
          </p:cNvSpPr>
          <p:nvPr>
            <p:ph type="sldNum" idx="74"/>
          </p:nvPr>
        </p:nvSpPr>
        <p:spPr/>
        <p:txBody>
          <a:bodyPr/>
          <a:p>
            <a:fld id="{676D20B1-807D-44A6-ACFB-7668D2E21FF6}" type="slidenum">
              <a:t>&lt;#&gt;</a:t>
            </a:fld>
          </a:p>
        </p:txBody>
      </p:sp>
      <p:sp>
        <p:nvSpPr>
          <p:cNvPr id="5" name="PlaceHolder 4"/>
          <p:cNvSpPr>
            <a:spLocks noGrp="1"/>
          </p:cNvSpPr>
          <p:nvPr>
            <p:ph type="dt" idx="75"/>
          </p:nvPr>
        </p:nvSpPr>
        <p:spPr/>
        <p:txBody>
          <a:bodyPr/>
          <a:p>
            <a:r>
              <a:rPr lang="ru-RU"/>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7">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76"/>
          </p:nvPr>
        </p:nvSpPr>
        <p:spPr/>
        <p:txBody>
          <a:bodyPr/>
          <a:p>
            <a:r>
              <a:t>Footer</a:t>
            </a:r>
          </a:p>
        </p:txBody>
      </p:sp>
      <p:sp>
        <p:nvSpPr>
          <p:cNvPr id="4" name="PlaceHolder 3"/>
          <p:cNvSpPr>
            <a:spLocks noGrp="1"/>
          </p:cNvSpPr>
          <p:nvPr>
            <p:ph type="sldNum" idx="77"/>
          </p:nvPr>
        </p:nvSpPr>
        <p:spPr/>
        <p:txBody>
          <a:bodyPr/>
          <a:p>
            <a:fld id="{F1B021F4-A721-4D58-82B8-8A39C15D2FCF}" type="slidenum">
              <a:t>&lt;#&gt;</a:t>
            </a:fld>
          </a:p>
        </p:txBody>
      </p:sp>
      <p:sp>
        <p:nvSpPr>
          <p:cNvPr id="5" name="PlaceHolder 4"/>
          <p:cNvSpPr>
            <a:spLocks noGrp="1"/>
          </p:cNvSpPr>
          <p:nvPr>
            <p:ph type="dt" idx="78"/>
          </p:nvPr>
        </p:nvSpPr>
        <p:spPr/>
        <p:txBody>
          <a:bodyPr/>
          <a:p>
            <a:r>
              <a:rPr lang="ru-RU"/>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8">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79"/>
          </p:nvPr>
        </p:nvSpPr>
        <p:spPr/>
        <p:txBody>
          <a:bodyPr/>
          <a:p>
            <a:r>
              <a:t>Footer</a:t>
            </a:r>
          </a:p>
        </p:txBody>
      </p:sp>
      <p:sp>
        <p:nvSpPr>
          <p:cNvPr id="4" name="PlaceHolder 3"/>
          <p:cNvSpPr>
            <a:spLocks noGrp="1"/>
          </p:cNvSpPr>
          <p:nvPr>
            <p:ph type="sldNum" idx="80"/>
          </p:nvPr>
        </p:nvSpPr>
        <p:spPr/>
        <p:txBody>
          <a:bodyPr/>
          <a:p>
            <a:fld id="{ED3807C7-E56A-4B25-961E-33EB90269B22}" type="slidenum">
              <a:t>&lt;#&gt;</a:t>
            </a:fld>
          </a:p>
        </p:txBody>
      </p:sp>
      <p:sp>
        <p:nvSpPr>
          <p:cNvPr id="5" name="PlaceHolder 4"/>
          <p:cNvSpPr>
            <a:spLocks noGrp="1"/>
          </p:cNvSpPr>
          <p:nvPr>
            <p:ph type="dt" idx="81"/>
          </p:nvPr>
        </p:nvSpPr>
        <p:spPr/>
        <p:txBody>
          <a:bodyPr/>
          <a:p>
            <a:r>
              <a:rPr lang="ru-RU"/>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9">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82"/>
          </p:nvPr>
        </p:nvSpPr>
        <p:spPr/>
        <p:txBody>
          <a:bodyPr/>
          <a:p>
            <a:r>
              <a:t>Footer</a:t>
            </a:r>
          </a:p>
        </p:txBody>
      </p:sp>
      <p:sp>
        <p:nvSpPr>
          <p:cNvPr id="4" name="PlaceHolder 3"/>
          <p:cNvSpPr>
            <a:spLocks noGrp="1"/>
          </p:cNvSpPr>
          <p:nvPr>
            <p:ph type="sldNum" idx="83"/>
          </p:nvPr>
        </p:nvSpPr>
        <p:spPr/>
        <p:txBody>
          <a:bodyPr/>
          <a:p>
            <a:fld id="{11CF9ABF-6E3A-4B5E-B1FE-E089B26D42BC}" type="slidenum">
              <a:t>&lt;#&gt;</a:t>
            </a:fld>
          </a:p>
        </p:txBody>
      </p:sp>
      <p:sp>
        <p:nvSpPr>
          <p:cNvPr id="5" name="PlaceHolder 4"/>
          <p:cNvSpPr>
            <a:spLocks noGrp="1"/>
          </p:cNvSpPr>
          <p:nvPr>
            <p:ph type="dt" idx="84"/>
          </p:nvPr>
        </p:nvSpPr>
        <p:spPr/>
        <p:txBody>
          <a:bodyPr/>
          <a:p>
            <a:r>
              <a:rPr lang="ru-RU"/>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85"/>
          </p:nvPr>
        </p:nvSpPr>
        <p:spPr/>
        <p:txBody>
          <a:bodyPr/>
          <a:p>
            <a:r>
              <a:t>Footer</a:t>
            </a:r>
          </a:p>
        </p:txBody>
      </p:sp>
      <p:sp>
        <p:nvSpPr>
          <p:cNvPr id="4" name="PlaceHolder 3"/>
          <p:cNvSpPr>
            <a:spLocks noGrp="1"/>
          </p:cNvSpPr>
          <p:nvPr>
            <p:ph type="sldNum" idx="86"/>
          </p:nvPr>
        </p:nvSpPr>
        <p:spPr/>
        <p:txBody>
          <a:bodyPr/>
          <a:p>
            <a:fld id="{48F8D34F-9606-4F06-B708-49D5809C4782}" type="slidenum">
              <a:t>&lt;#&gt;</a:t>
            </a:fld>
          </a:p>
        </p:txBody>
      </p:sp>
      <p:sp>
        <p:nvSpPr>
          <p:cNvPr id="5" name="PlaceHolder 4"/>
          <p:cNvSpPr>
            <a:spLocks noGrp="1"/>
          </p:cNvSpPr>
          <p:nvPr>
            <p:ph type="dt" idx="87"/>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Вертикальный заголовок и текст">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340B649-39EE-4E38-848B-3B3EE15E7E9E}" type="slidenum">
              <a:t>&lt;#&gt;</a:t>
            </a:fld>
          </a:p>
        </p:txBody>
      </p:sp>
      <p:sp>
        <p:nvSpPr>
          <p:cNvPr id="5" name="PlaceHolder 4"/>
          <p:cNvSpPr>
            <a:spLocks noGrp="1"/>
          </p:cNvSpPr>
          <p:nvPr>
            <p:ph type="dt" idx="9"/>
          </p:nvPr>
        </p:nvSpPr>
        <p:spPr/>
        <p:txBody>
          <a:bodyPr/>
          <a:p>
            <a:r>
              <a:rPr lang="ru-RU"/>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1">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88"/>
          </p:nvPr>
        </p:nvSpPr>
        <p:spPr/>
        <p:txBody>
          <a:bodyPr/>
          <a:p>
            <a:r>
              <a:t>Footer</a:t>
            </a:r>
          </a:p>
        </p:txBody>
      </p:sp>
      <p:sp>
        <p:nvSpPr>
          <p:cNvPr id="4" name="PlaceHolder 3"/>
          <p:cNvSpPr>
            <a:spLocks noGrp="1"/>
          </p:cNvSpPr>
          <p:nvPr>
            <p:ph type="sldNum" idx="89"/>
          </p:nvPr>
        </p:nvSpPr>
        <p:spPr/>
        <p:txBody>
          <a:bodyPr/>
          <a:p>
            <a:fld id="{58A124DA-071C-4071-AF11-33A76C348DEE}" type="slidenum">
              <a:t>&lt;#&gt;</a:t>
            </a:fld>
          </a:p>
        </p:txBody>
      </p:sp>
      <p:sp>
        <p:nvSpPr>
          <p:cNvPr id="5" name="PlaceHolder 4"/>
          <p:cNvSpPr>
            <a:spLocks noGrp="1"/>
          </p:cNvSpPr>
          <p:nvPr>
            <p:ph type="dt" idx="90"/>
          </p:nvPr>
        </p:nvSpPr>
        <p:spPr/>
        <p:txBody>
          <a:bodyPr/>
          <a:p>
            <a:r>
              <a:rPr lang="ru-RU"/>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2">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91"/>
          </p:nvPr>
        </p:nvSpPr>
        <p:spPr/>
        <p:txBody>
          <a:bodyPr/>
          <a:p>
            <a:r>
              <a:t>Footer</a:t>
            </a:r>
          </a:p>
        </p:txBody>
      </p:sp>
      <p:sp>
        <p:nvSpPr>
          <p:cNvPr id="4" name="PlaceHolder 3"/>
          <p:cNvSpPr>
            <a:spLocks noGrp="1"/>
          </p:cNvSpPr>
          <p:nvPr>
            <p:ph type="sldNum" idx="92"/>
          </p:nvPr>
        </p:nvSpPr>
        <p:spPr/>
        <p:txBody>
          <a:bodyPr/>
          <a:p>
            <a:fld id="{18DE33EB-4C2B-4BE4-B528-4604A1870A20}" type="slidenum">
              <a:t>&lt;#&gt;</a:t>
            </a:fld>
          </a:p>
        </p:txBody>
      </p:sp>
      <p:sp>
        <p:nvSpPr>
          <p:cNvPr id="5" name="PlaceHolder 4"/>
          <p:cNvSpPr>
            <a:spLocks noGrp="1"/>
          </p:cNvSpPr>
          <p:nvPr>
            <p:ph type="dt" idx="93"/>
          </p:nvPr>
        </p:nvSpPr>
        <p:spPr/>
        <p:txBody>
          <a:bodyPr/>
          <a:p>
            <a:r>
              <a:rPr lang="ru-RU"/>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3">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94"/>
          </p:nvPr>
        </p:nvSpPr>
        <p:spPr/>
        <p:txBody>
          <a:bodyPr/>
          <a:p>
            <a:r>
              <a:t>Footer</a:t>
            </a:r>
          </a:p>
        </p:txBody>
      </p:sp>
      <p:sp>
        <p:nvSpPr>
          <p:cNvPr id="4" name="PlaceHolder 3"/>
          <p:cNvSpPr>
            <a:spLocks noGrp="1"/>
          </p:cNvSpPr>
          <p:nvPr>
            <p:ph type="sldNum" idx="95"/>
          </p:nvPr>
        </p:nvSpPr>
        <p:spPr/>
        <p:txBody>
          <a:bodyPr/>
          <a:p>
            <a:fld id="{BC039100-30F4-48A5-8928-D595875E627C}" type="slidenum">
              <a:t>&lt;#&gt;</a:t>
            </a:fld>
          </a:p>
        </p:txBody>
      </p:sp>
      <p:sp>
        <p:nvSpPr>
          <p:cNvPr id="5" name="PlaceHolder 4"/>
          <p:cNvSpPr>
            <a:spLocks noGrp="1"/>
          </p:cNvSpPr>
          <p:nvPr>
            <p:ph type="dt" idx="96"/>
          </p:nvPr>
        </p:nvSpPr>
        <p:spPr/>
        <p:txBody>
          <a:bodyPr/>
          <a:p>
            <a:r>
              <a:rPr lang="ru-RU"/>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4">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97"/>
          </p:nvPr>
        </p:nvSpPr>
        <p:spPr/>
        <p:txBody>
          <a:bodyPr/>
          <a:p>
            <a:r>
              <a:t>Footer</a:t>
            </a:r>
          </a:p>
        </p:txBody>
      </p:sp>
      <p:sp>
        <p:nvSpPr>
          <p:cNvPr id="4" name="PlaceHolder 3"/>
          <p:cNvSpPr>
            <a:spLocks noGrp="1"/>
          </p:cNvSpPr>
          <p:nvPr>
            <p:ph type="sldNum" idx="98"/>
          </p:nvPr>
        </p:nvSpPr>
        <p:spPr/>
        <p:txBody>
          <a:bodyPr/>
          <a:p>
            <a:fld id="{F9E967C5-5BB5-4322-AD66-344DFC474349}" type="slidenum">
              <a:t>&lt;#&gt;</a:t>
            </a:fld>
          </a:p>
        </p:txBody>
      </p:sp>
      <p:sp>
        <p:nvSpPr>
          <p:cNvPr id="5" name="PlaceHolder 4"/>
          <p:cNvSpPr>
            <a:spLocks noGrp="1"/>
          </p:cNvSpPr>
          <p:nvPr>
            <p:ph type="dt" idx="99"/>
          </p:nvPr>
        </p:nvSpPr>
        <p:spPr/>
        <p:txBody>
          <a:bodyPr/>
          <a:p>
            <a:r>
              <a:rPr lang="ru-RU"/>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5">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100"/>
          </p:nvPr>
        </p:nvSpPr>
        <p:spPr/>
        <p:txBody>
          <a:bodyPr/>
          <a:p>
            <a:r>
              <a:t>Footer</a:t>
            </a:r>
          </a:p>
        </p:txBody>
      </p:sp>
      <p:sp>
        <p:nvSpPr>
          <p:cNvPr id="4" name="PlaceHolder 3"/>
          <p:cNvSpPr>
            <a:spLocks noGrp="1"/>
          </p:cNvSpPr>
          <p:nvPr>
            <p:ph type="sldNum" idx="101"/>
          </p:nvPr>
        </p:nvSpPr>
        <p:spPr/>
        <p:txBody>
          <a:bodyPr/>
          <a:p>
            <a:fld id="{2D304EA7-397E-45D9-8ED0-9A061E623E2C}" type="slidenum">
              <a:t>&lt;#&gt;</a:t>
            </a:fld>
          </a:p>
        </p:txBody>
      </p:sp>
      <p:sp>
        <p:nvSpPr>
          <p:cNvPr id="5" name="PlaceHolder 4"/>
          <p:cNvSpPr>
            <a:spLocks noGrp="1"/>
          </p:cNvSpPr>
          <p:nvPr>
            <p:ph type="dt" idx="102"/>
          </p:nvPr>
        </p:nvSpPr>
        <p:spPr/>
        <p:txBody>
          <a:bodyPr/>
          <a:p>
            <a:r>
              <a:rPr lang="ru-RU"/>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6">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103"/>
          </p:nvPr>
        </p:nvSpPr>
        <p:spPr/>
        <p:txBody>
          <a:bodyPr/>
          <a:p>
            <a:r>
              <a:t>Footer</a:t>
            </a:r>
          </a:p>
        </p:txBody>
      </p:sp>
      <p:sp>
        <p:nvSpPr>
          <p:cNvPr id="4" name="PlaceHolder 3"/>
          <p:cNvSpPr>
            <a:spLocks noGrp="1"/>
          </p:cNvSpPr>
          <p:nvPr>
            <p:ph type="sldNum" idx="104"/>
          </p:nvPr>
        </p:nvSpPr>
        <p:spPr/>
        <p:txBody>
          <a:bodyPr/>
          <a:p>
            <a:fld id="{5AB06782-818D-49A2-B58F-94E931003B4D}" type="slidenum">
              <a:t>&lt;#&gt;</a:t>
            </a:fld>
          </a:p>
        </p:txBody>
      </p:sp>
      <p:sp>
        <p:nvSpPr>
          <p:cNvPr id="5" name="PlaceHolder 4"/>
          <p:cNvSpPr>
            <a:spLocks noGrp="1"/>
          </p:cNvSpPr>
          <p:nvPr>
            <p:ph type="dt" idx="105"/>
          </p:nvPr>
        </p:nvSpPr>
        <p:spPr/>
        <p:txBody>
          <a:bodyPr/>
          <a:p>
            <a:r>
              <a:rPr lang="ru-RU"/>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7">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18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4" name="PlaceHolder 3"/>
          <p:cNvSpPr>
            <a:spLocks noGrp="1"/>
          </p:cNvSpPr>
          <p:nvPr>
            <p:ph type="ftr" idx="106"/>
          </p:nvPr>
        </p:nvSpPr>
        <p:spPr/>
        <p:txBody>
          <a:bodyPr/>
          <a:p>
            <a:r>
              <a:t>Footer</a:t>
            </a:r>
          </a:p>
        </p:txBody>
      </p:sp>
      <p:sp>
        <p:nvSpPr>
          <p:cNvPr id="5" name="PlaceHolder 4"/>
          <p:cNvSpPr>
            <a:spLocks noGrp="1"/>
          </p:cNvSpPr>
          <p:nvPr>
            <p:ph type="sldNum" idx="107"/>
          </p:nvPr>
        </p:nvSpPr>
        <p:spPr/>
        <p:txBody>
          <a:bodyPr/>
          <a:p>
            <a:fld id="{394DAF4A-B984-4A14-9D86-A80251E4CFBF}" type="slidenum">
              <a:t>&lt;#&gt;</a:t>
            </a:fld>
          </a:p>
        </p:txBody>
      </p:sp>
      <p:sp>
        <p:nvSpPr>
          <p:cNvPr id="6" name="PlaceHolder 5"/>
          <p:cNvSpPr>
            <a:spLocks noGrp="1"/>
          </p:cNvSpPr>
          <p:nvPr>
            <p:ph type="dt" idx="108"/>
          </p:nvPr>
        </p:nvSpPr>
        <p:spPr/>
        <p:txBody>
          <a:bodyPr/>
          <a:p>
            <a:r>
              <a:rPr lang="ru-RU"/>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8">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1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4" name="PlaceHolder 3"/>
          <p:cNvSpPr>
            <a:spLocks noGrp="1"/>
          </p:cNvSpPr>
          <p:nvPr>
            <p:ph type="ftr" idx="109"/>
          </p:nvPr>
        </p:nvSpPr>
        <p:spPr/>
        <p:txBody>
          <a:bodyPr/>
          <a:p>
            <a:r>
              <a:t>Footer</a:t>
            </a:r>
          </a:p>
        </p:txBody>
      </p:sp>
      <p:sp>
        <p:nvSpPr>
          <p:cNvPr id="5" name="PlaceHolder 4"/>
          <p:cNvSpPr>
            <a:spLocks noGrp="1"/>
          </p:cNvSpPr>
          <p:nvPr>
            <p:ph type="sldNum" idx="110"/>
          </p:nvPr>
        </p:nvSpPr>
        <p:spPr/>
        <p:txBody>
          <a:bodyPr/>
          <a:p>
            <a:fld id="{AE200AF0-6FDE-4B56-8229-3D21D425FE80}" type="slidenum">
              <a:t>&lt;#&gt;</a:t>
            </a:fld>
          </a:p>
        </p:txBody>
      </p:sp>
      <p:sp>
        <p:nvSpPr>
          <p:cNvPr id="6" name="PlaceHolder 5"/>
          <p:cNvSpPr>
            <a:spLocks noGrp="1"/>
          </p:cNvSpPr>
          <p:nvPr>
            <p:ph type="dt" idx="111"/>
          </p:nvPr>
        </p:nvSpPr>
        <p:spPr/>
        <p:txBody>
          <a:bodyPr/>
          <a:p>
            <a:r>
              <a:rPr lang="ru-RU"/>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9">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1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4" name="PlaceHolder 3"/>
          <p:cNvSpPr>
            <a:spLocks noGrp="1"/>
          </p:cNvSpPr>
          <p:nvPr>
            <p:ph type="ftr" idx="112"/>
          </p:nvPr>
        </p:nvSpPr>
        <p:spPr/>
        <p:txBody>
          <a:bodyPr/>
          <a:p>
            <a:r>
              <a:t>Footer</a:t>
            </a:r>
          </a:p>
        </p:txBody>
      </p:sp>
      <p:sp>
        <p:nvSpPr>
          <p:cNvPr id="5" name="PlaceHolder 4"/>
          <p:cNvSpPr>
            <a:spLocks noGrp="1"/>
          </p:cNvSpPr>
          <p:nvPr>
            <p:ph type="sldNum" idx="113"/>
          </p:nvPr>
        </p:nvSpPr>
        <p:spPr/>
        <p:txBody>
          <a:bodyPr/>
          <a:p>
            <a:fld id="{9A8ED9AF-8D1E-42DC-9763-BF05E0029289}" type="slidenum">
              <a:t>&lt;#&gt;</a:t>
            </a:fld>
          </a:p>
        </p:txBody>
      </p:sp>
      <p:sp>
        <p:nvSpPr>
          <p:cNvPr id="6" name="PlaceHolder 5"/>
          <p:cNvSpPr>
            <a:spLocks noGrp="1"/>
          </p:cNvSpPr>
          <p:nvPr>
            <p:ph type="dt" idx="114"/>
          </p:nvPr>
        </p:nvSpPr>
        <p:spPr/>
        <p:txBody>
          <a:bodyPr/>
          <a:p>
            <a:r>
              <a:rPr lang="ru-RU"/>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0">
    <p:spTree>
      <p:nvGrpSpPr>
        <p:cNvPr id="1" name=""/>
        <p:cNvGrpSpPr/>
        <p:nvPr/>
      </p:nvGrpSpPr>
      <p:grpSpPr>
        <a:xfrm>
          <a:off x="0" y="0"/>
          <a:ext cx="0" cy="0"/>
          <a:chOff x="0" y="0"/>
          <a:chExt cx="0" cy="0"/>
        </a:xfrm>
      </p:grpSpPr>
      <p:sp>
        <p:nvSpPr>
          <p:cNvPr id="203"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20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4" name="PlaceHolder 3"/>
          <p:cNvSpPr>
            <a:spLocks noGrp="1"/>
          </p:cNvSpPr>
          <p:nvPr>
            <p:ph type="ftr" idx="115"/>
          </p:nvPr>
        </p:nvSpPr>
        <p:spPr/>
        <p:txBody>
          <a:bodyPr/>
          <a:p>
            <a:r>
              <a:t>Footer</a:t>
            </a:r>
          </a:p>
        </p:txBody>
      </p:sp>
      <p:sp>
        <p:nvSpPr>
          <p:cNvPr id="5" name="PlaceHolder 4"/>
          <p:cNvSpPr>
            <a:spLocks noGrp="1"/>
          </p:cNvSpPr>
          <p:nvPr>
            <p:ph type="sldNum" idx="116"/>
          </p:nvPr>
        </p:nvSpPr>
        <p:spPr/>
        <p:txBody>
          <a:bodyPr/>
          <a:p>
            <a:fld id="{52E7F0FA-1901-43EE-BF99-975D1678670B}" type="slidenum">
              <a:t>&lt;#&gt;</a:t>
            </a:fld>
          </a:p>
        </p:txBody>
      </p:sp>
      <p:sp>
        <p:nvSpPr>
          <p:cNvPr id="6" name="PlaceHolder 5"/>
          <p:cNvSpPr>
            <a:spLocks noGrp="1"/>
          </p:cNvSpPr>
          <p:nvPr>
            <p:ph type="dt" idx="117"/>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Заголовок и объект">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782BAF2-1844-4DB0-B306-F8ED9A4E5B53}" type="slidenum">
              <a:t>&lt;#&gt;</a:t>
            </a:fld>
          </a:p>
        </p:txBody>
      </p:sp>
      <p:sp>
        <p:nvSpPr>
          <p:cNvPr id="5" name="PlaceHolder 4"/>
          <p:cNvSpPr>
            <a:spLocks noGrp="1"/>
          </p:cNvSpPr>
          <p:nvPr>
            <p:ph type="dt" idx="12"/>
          </p:nvPr>
        </p:nvSpPr>
        <p:spPr/>
        <p:txBody>
          <a:bodyPr/>
          <a:p>
            <a:r>
              <a:rPr lang="ru-RU"/>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1">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2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4" name="PlaceHolder 3"/>
          <p:cNvSpPr>
            <a:spLocks noGrp="1"/>
          </p:cNvSpPr>
          <p:nvPr>
            <p:ph type="ftr" idx="118"/>
          </p:nvPr>
        </p:nvSpPr>
        <p:spPr/>
        <p:txBody>
          <a:bodyPr/>
          <a:p>
            <a:r>
              <a:t>Footer</a:t>
            </a:r>
          </a:p>
        </p:txBody>
      </p:sp>
      <p:sp>
        <p:nvSpPr>
          <p:cNvPr id="5" name="PlaceHolder 4"/>
          <p:cNvSpPr>
            <a:spLocks noGrp="1"/>
          </p:cNvSpPr>
          <p:nvPr>
            <p:ph type="sldNum" idx="119"/>
          </p:nvPr>
        </p:nvSpPr>
        <p:spPr/>
        <p:txBody>
          <a:bodyPr/>
          <a:p>
            <a:fld id="{D8F34029-6A07-4629-9879-97038D783576}" type="slidenum">
              <a:t>&lt;#&gt;</a:t>
            </a:fld>
          </a:p>
        </p:txBody>
      </p:sp>
      <p:sp>
        <p:nvSpPr>
          <p:cNvPr id="6" name="PlaceHolder 5"/>
          <p:cNvSpPr>
            <a:spLocks noGrp="1"/>
          </p:cNvSpPr>
          <p:nvPr>
            <p:ph type="dt" idx="120"/>
          </p:nvPr>
        </p:nvSpPr>
        <p:spPr/>
        <p:txBody>
          <a:bodyPr/>
          <a:p>
            <a:r>
              <a:rPr lang="ru-RU"/>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1">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118"/>
          </p:nvPr>
        </p:nvSpPr>
        <p:spPr/>
        <p:txBody>
          <a:bodyPr/>
          <a:p>
            <a:r>
              <a:t>Footer</a:t>
            </a:r>
          </a:p>
        </p:txBody>
      </p:sp>
      <p:sp>
        <p:nvSpPr>
          <p:cNvPr id="4" name="PlaceHolder 3"/>
          <p:cNvSpPr>
            <a:spLocks noGrp="1"/>
          </p:cNvSpPr>
          <p:nvPr>
            <p:ph type="sldNum" idx="119"/>
          </p:nvPr>
        </p:nvSpPr>
        <p:spPr/>
        <p:txBody>
          <a:bodyPr/>
          <a:p>
            <a:fld id="{92595C75-DB1F-4330-96EB-1A99B943AEC1}" type="slidenum">
              <a:t>&lt;#&gt;</a:t>
            </a:fld>
          </a:p>
        </p:txBody>
      </p:sp>
      <p:sp>
        <p:nvSpPr>
          <p:cNvPr id="5" name="PlaceHolder 4"/>
          <p:cNvSpPr>
            <a:spLocks noGrp="1"/>
          </p:cNvSpPr>
          <p:nvPr>
            <p:ph type="dt" idx="120"/>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A1EACDEE-41F5-4C5D-9071-810347644455}" type="slidenum">
              <a:t>&lt;#&gt;</a:t>
            </a:fld>
          </a:p>
        </p:txBody>
      </p:sp>
      <p:sp>
        <p:nvSpPr>
          <p:cNvPr id="5" name="PlaceHolder 4"/>
          <p:cNvSpPr>
            <a:spLocks noGrp="1"/>
          </p:cNvSpPr>
          <p:nvPr>
            <p:ph type="dt" idx="15"/>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40312834-D2E7-49A2-B7BE-CFD9081E495B}" type="slidenum">
              <a:t>&lt;#&gt;</a:t>
            </a:fld>
          </a:p>
        </p:txBody>
      </p:sp>
      <p:sp>
        <p:nvSpPr>
          <p:cNvPr id="6" name="PlaceHolder 5"/>
          <p:cNvSpPr>
            <a:spLocks noGrp="1"/>
          </p:cNvSpPr>
          <p:nvPr>
            <p:ph type="dt" idx="18"/>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Заголовок раздела">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3DE322C4-38C9-46D8-99C9-F2ED1C5256F1}" type="slidenum">
              <a:t>&lt;#&gt;</a:t>
            </a:fld>
          </a:p>
        </p:txBody>
      </p:sp>
      <p:sp>
        <p:nvSpPr>
          <p:cNvPr id="5" name="PlaceHolder 4"/>
          <p:cNvSpPr>
            <a:spLocks noGrp="1"/>
          </p:cNvSpPr>
          <p:nvPr>
            <p:ph type="dt" idx="21"/>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Два объекта">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D8BF7F95-AE9E-4C72-B35E-5DF643EB9244}" type="slidenum">
              <a:t>&lt;#&gt;</a:t>
            </a:fld>
          </a:p>
        </p:txBody>
      </p:sp>
      <p:sp>
        <p:nvSpPr>
          <p:cNvPr id="5" name="PlaceHolder 4"/>
          <p:cNvSpPr>
            <a:spLocks noGrp="1"/>
          </p:cNvSpPr>
          <p:nvPr>
            <p:ph type="dt" idx="24"/>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Сравнение">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6FC4C2AA-E028-499D-B091-42BC8E8E6CDA}" type="slidenum">
              <a:t>&lt;#&gt;</a:t>
            </a:fld>
          </a:p>
        </p:txBody>
      </p:sp>
      <p:sp>
        <p:nvSpPr>
          <p:cNvPr id="5" name="PlaceHolder 4"/>
          <p:cNvSpPr>
            <a:spLocks noGrp="1"/>
          </p:cNvSpPr>
          <p:nvPr>
            <p:ph type="dt" idx="27"/>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3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0.xml"/><Relationship Id="rId3" Type="http://schemas.openxmlformats.org/officeDocument/2006/relationships/slideLayout" Target="../slideLayouts/slideLayout41.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 name="PlaceHolder 2"/>
          <p:cNvSpPr>
            <a:spLocks noGrp="1"/>
          </p:cNvSpPr>
          <p:nvPr>
            <p:ph type="ftr" idx="1"/>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2" name="PlaceHolder 3"/>
          <p:cNvSpPr>
            <a:spLocks noGrp="1"/>
          </p:cNvSpPr>
          <p:nvPr>
            <p:ph type="sldNum" idx="2"/>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226C1558-8992-41FE-A3A0-98F1CA144906}"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3" name="PlaceHolder 4"/>
          <p:cNvSpPr>
            <a:spLocks noGrp="1"/>
          </p:cNvSpPr>
          <p:nvPr>
            <p:ph type="dt" idx="3"/>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48" name="PlaceHolder 2"/>
          <p:cNvSpPr>
            <a:spLocks noGrp="1"/>
          </p:cNvSpPr>
          <p:nvPr>
            <p:ph type="ftr" idx="28"/>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49" name="PlaceHolder 3"/>
          <p:cNvSpPr>
            <a:spLocks noGrp="1"/>
          </p:cNvSpPr>
          <p:nvPr>
            <p:ph type="sldNum" idx="29"/>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3477617F-D5A4-4873-9591-0811CF895407}"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50" name="PlaceHolder 4"/>
          <p:cNvSpPr>
            <a:spLocks noGrp="1"/>
          </p:cNvSpPr>
          <p:nvPr>
            <p:ph type="dt" idx="30"/>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53" name="PlaceHolder 2"/>
          <p:cNvSpPr>
            <a:spLocks noGrp="1"/>
          </p:cNvSpPr>
          <p:nvPr>
            <p:ph type="ftr" idx="31"/>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54" name="PlaceHolder 3"/>
          <p:cNvSpPr>
            <a:spLocks noGrp="1"/>
          </p:cNvSpPr>
          <p:nvPr>
            <p:ph type="sldNum" idx="32"/>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2CD7280-77E4-48E7-B367-16F508F331D0}"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55" name="PlaceHolder 4"/>
          <p:cNvSpPr>
            <a:spLocks noGrp="1"/>
          </p:cNvSpPr>
          <p:nvPr>
            <p:ph type="dt" idx="33"/>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58" name="PlaceHolder 2"/>
          <p:cNvSpPr>
            <a:spLocks noGrp="1"/>
          </p:cNvSpPr>
          <p:nvPr>
            <p:ph type="ftr" idx="34"/>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59" name="PlaceHolder 3"/>
          <p:cNvSpPr>
            <a:spLocks noGrp="1"/>
          </p:cNvSpPr>
          <p:nvPr>
            <p:ph type="sldNum" idx="35"/>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A6D3619-17F3-401F-B2CF-BF89F899BAA4}"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60" name="PlaceHolder 4"/>
          <p:cNvSpPr>
            <a:spLocks noGrp="1"/>
          </p:cNvSpPr>
          <p:nvPr>
            <p:ph type="dt" idx="36"/>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63" name="PlaceHolder 2"/>
          <p:cNvSpPr>
            <a:spLocks noGrp="1"/>
          </p:cNvSpPr>
          <p:nvPr>
            <p:ph type="ftr" idx="37"/>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64" name="PlaceHolder 3"/>
          <p:cNvSpPr>
            <a:spLocks noGrp="1"/>
          </p:cNvSpPr>
          <p:nvPr>
            <p:ph type="sldNum" idx="38"/>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C0B653C-1111-4CCD-AEAF-41374A41EBC8}"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65" name="PlaceHolder 4"/>
          <p:cNvSpPr>
            <a:spLocks noGrp="1"/>
          </p:cNvSpPr>
          <p:nvPr>
            <p:ph type="dt" idx="39"/>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68" name="PlaceHolder 2"/>
          <p:cNvSpPr>
            <a:spLocks noGrp="1"/>
          </p:cNvSpPr>
          <p:nvPr>
            <p:ph type="ftr" idx="40"/>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69" name="PlaceHolder 3"/>
          <p:cNvSpPr>
            <a:spLocks noGrp="1"/>
          </p:cNvSpPr>
          <p:nvPr>
            <p:ph type="sldNum" idx="41"/>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39661E12-9A5A-4635-B32F-29A94037FAA7}"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70" name="PlaceHolder 4"/>
          <p:cNvSpPr>
            <a:spLocks noGrp="1"/>
          </p:cNvSpPr>
          <p:nvPr>
            <p:ph type="dt" idx="42"/>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73" name="PlaceHolder 2"/>
          <p:cNvSpPr>
            <a:spLocks noGrp="1"/>
          </p:cNvSpPr>
          <p:nvPr>
            <p:ph type="ftr" idx="43"/>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74" name="PlaceHolder 3"/>
          <p:cNvSpPr>
            <a:spLocks noGrp="1"/>
          </p:cNvSpPr>
          <p:nvPr>
            <p:ph type="sldNum" idx="44"/>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25CBDFAD-07D4-4432-AAF4-BA6851C6ABCD}"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75" name="PlaceHolder 4"/>
          <p:cNvSpPr>
            <a:spLocks noGrp="1"/>
          </p:cNvSpPr>
          <p:nvPr>
            <p:ph type="dt" idx="45"/>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78" name="PlaceHolder 2"/>
          <p:cNvSpPr>
            <a:spLocks noGrp="1"/>
          </p:cNvSpPr>
          <p:nvPr>
            <p:ph type="ftr" idx="46"/>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79" name="PlaceHolder 3"/>
          <p:cNvSpPr>
            <a:spLocks noGrp="1"/>
          </p:cNvSpPr>
          <p:nvPr>
            <p:ph type="sldNum" idx="47"/>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CA2416EF-A1A6-4E05-B24B-2C75E4A48AEE}"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80" name="PlaceHolder 4"/>
          <p:cNvSpPr>
            <a:spLocks noGrp="1"/>
          </p:cNvSpPr>
          <p:nvPr>
            <p:ph type="dt" idx="48"/>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83" name="PlaceHolder 2"/>
          <p:cNvSpPr>
            <a:spLocks noGrp="1"/>
          </p:cNvSpPr>
          <p:nvPr>
            <p:ph type="ftr" idx="49"/>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84" name="PlaceHolder 3"/>
          <p:cNvSpPr>
            <a:spLocks noGrp="1"/>
          </p:cNvSpPr>
          <p:nvPr>
            <p:ph type="sldNum" idx="50"/>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7330FD37-AAA3-41A8-8AD2-6A34691857C1}"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85" name="PlaceHolder 4"/>
          <p:cNvSpPr>
            <a:spLocks noGrp="1"/>
          </p:cNvSpPr>
          <p:nvPr>
            <p:ph type="dt" idx="51"/>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88" name="PlaceHolder 2"/>
          <p:cNvSpPr>
            <a:spLocks noGrp="1"/>
          </p:cNvSpPr>
          <p:nvPr>
            <p:ph type="ftr" idx="52"/>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89" name="PlaceHolder 3"/>
          <p:cNvSpPr>
            <a:spLocks noGrp="1"/>
          </p:cNvSpPr>
          <p:nvPr>
            <p:ph type="sldNum" idx="53"/>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8DBF96A0-DEBB-4BE2-A4A5-097DE70478ED}"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90" name="PlaceHolder 4"/>
          <p:cNvSpPr>
            <a:spLocks noGrp="1"/>
          </p:cNvSpPr>
          <p:nvPr>
            <p:ph type="dt" idx="54"/>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93" name="PlaceHolder 2"/>
          <p:cNvSpPr>
            <a:spLocks noGrp="1"/>
          </p:cNvSpPr>
          <p:nvPr>
            <p:ph type="ftr" idx="55"/>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94" name="PlaceHolder 3"/>
          <p:cNvSpPr>
            <a:spLocks noGrp="1"/>
          </p:cNvSpPr>
          <p:nvPr>
            <p:ph type="sldNum" idx="56"/>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57B2A42-27FC-45D8-A6AE-896CBD2C94C6}"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95" name="PlaceHolder 4"/>
          <p:cNvSpPr>
            <a:spLocks noGrp="1"/>
          </p:cNvSpPr>
          <p:nvPr>
            <p:ph type="dt" idx="57"/>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6" name="PlaceHolder 2"/>
          <p:cNvSpPr>
            <a:spLocks noGrp="1"/>
          </p:cNvSpPr>
          <p:nvPr>
            <p:ph type="ftr" idx="4"/>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7" name="PlaceHolder 3"/>
          <p:cNvSpPr>
            <a:spLocks noGrp="1"/>
          </p:cNvSpPr>
          <p:nvPr>
            <p:ph type="sldNum" idx="5"/>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53D685E-9CA4-4098-BA9D-0F321861EAFD}"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8" name="PlaceHolder 4"/>
          <p:cNvSpPr>
            <a:spLocks noGrp="1"/>
          </p:cNvSpPr>
          <p:nvPr>
            <p:ph type="dt" idx="6"/>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98" name="PlaceHolder 2"/>
          <p:cNvSpPr>
            <a:spLocks noGrp="1"/>
          </p:cNvSpPr>
          <p:nvPr>
            <p:ph type="ftr" idx="58"/>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99" name="PlaceHolder 3"/>
          <p:cNvSpPr>
            <a:spLocks noGrp="1"/>
          </p:cNvSpPr>
          <p:nvPr>
            <p:ph type="sldNum" idx="59"/>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00E8734-9EBE-4AA2-A9AF-C8AD0F7A67FE}"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100" name="PlaceHolder 4"/>
          <p:cNvSpPr>
            <a:spLocks noGrp="1"/>
          </p:cNvSpPr>
          <p:nvPr>
            <p:ph type="dt" idx="60"/>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03" name="PlaceHolder 2"/>
          <p:cNvSpPr>
            <a:spLocks noGrp="1"/>
          </p:cNvSpPr>
          <p:nvPr>
            <p:ph type="ftr" idx="61"/>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104" name="PlaceHolder 3"/>
          <p:cNvSpPr>
            <a:spLocks noGrp="1"/>
          </p:cNvSpPr>
          <p:nvPr>
            <p:ph type="sldNum" idx="62"/>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15C3AF6E-D609-45C5-8AB7-AE5F7FA7A301}"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105" name="PlaceHolder 4"/>
          <p:cNvSpPr>
            <a:spLocks noGrp="1"/>
          </p:cNvSpPr>
          <p:nvPr>
            <p:ph type="dt" idx="63"/>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08" name="PlaceHolder 2"/>
          <p:cNvSpPr>
            <a:spLocks noGrp="1"/>
          </p:cNvSpPr>
          <p:nvPr>
            <p:ph type="ftr" idx="64"/>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109" name="PlaceHolder 3"/>
          <p:cNvSpPr>
            <a:spLocks noGrp="1"/>
          </p:cNvSpPr>
          <p:nvPr>
            <p:ph type="sldNum" idx="65"/>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DEC73152-CB96-4F66-A795-C3AF22E018DB}"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110" name="PlaceHolder 4"/>
          <p:cNvSpPr>
            <a:spLocks noGrp="1"/>
          </p:cNvSpPr>
          <p:nvPr>
            <p:ph type="dt" idx="66"/>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13" name="PlaceHolder 2"/>
          <p:cNvSpPr>
            <a:spLocks noGrp="1"/>
          </p:cNvSpPr>
          <p:nvPr>
            <p:ph type="ftr" idx="67"/>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114" name="PlaceHolder 3"/>
          <p:cNvSpPr>
            <a:spLocks noGrp="1"/>
          </p:cNvSpPr>
          <p:nvPr>
            <p:ph type="sldNum" idx="68"/>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38D88A2A-DDF1-41D8-ADD8-DE9F1FC4CA2C}"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115" name="PlaceHolder 4"/>
          <p:cNvSpPr>
            <a:spLocks noGrp="1"/>
          </p:cNvSpPr>
          <p:nvPr>
            <p:ph type="dt" idx="69"/>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18" name="PlaceHolder 2"/>
          <p:cNvSpPr>
            <a:spLocks noGrp="1"/>
          </p:cNvSpPr>
          <p:nvPr>
            <p:ph type="ftr" idx="70"/>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119" name="PlaceHolder 3"/>
          <p:cNvSpPr>
            <a:spLocks noGrp="1"/>
          </p:cNvSpPr>
          <p:nvPr>
            <p:ph type="sldNum" idx="71"/>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B114FE46-46EE-4250-8A12-ABDFBED28D5A}"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120" name="PlaceHolder 4"/>
          <p:cNvSpPr>
            <a:spLocks noGrp="1"/>
          </p:cNvSpPr>
          <p:nvPr>
            <p:ph type="dt" idx="72"/>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23" name="PlaceHolder 2"/>
          <p:cNvSpPr>
            <a:spLocks noGrp="1"/>
          </p:cNvSpPr>
          <p:nvPr>
            <p:ph type="ftr" idx="73"/>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24" name="PlaceHolder 3"/>
          <p:cNvSpPr>
            <a:spLocks noGrp="1"/>
          </p:cNvSpPr>
          <p:nvPr>
            <p:ph type="sldNum" idx="74"/>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77638B4-E731-49F3-B1AA-4A2AED073A7E}"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25" name="PlaceHolder 4"/>
          <p:cNvSpPr>
            <a:spLocks noGrp="1"/>
          </p:cNvSpPr>
          <p:nvPr>
            <p:ph type="dt" idx="75"/>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28" name="PlaceHolder 2"/>
          <p:cNvSpPr>
            <a:spLocks noGrp="1"/>
          </p:cNvSpPr>
          <p:nvPr>
            <p:ph type="ftr" idx="76"/>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29" name="PlaceHolder 3"/>
          <p:cNvSpPr>
            <a:spLocks noGrp="1"/>
          </p:cNvSpPr>
          <p:nvPr>
            <p:ph type="sldNum" idx="77"/>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70D9C06F-6C72-4119-A15E-AAAFAEC426A8}"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30" name="PlaceHolder 4"/>
          <p:cNvSpPr>
            <a:spLocks noGrp="1"/>
          </p:cNvSpPr>
          <p:nvPr>
            <p:ph type="dt" idx="78"/>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33" name="PlaceHolder 2"/>
          <p:cNvSpPr>
            <a:spLocks noGrp="1"/>
          </p:cNvSpPr>
          <p:nvPr>
            <p:ph type="ftr" idx="79"/>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34" name="PlaceHolder 3"/>
          <p:cNvSpPr>
            <a:spLocks noGrp="1"/>
          </p:cNvSpPr>
          <p:nvPr>
            <p:ph type="sldNum" idx="80"/>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920E17C-4E8D-49F5-B950-CC25D5C8B0E3}"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35" name="PlaceHolder 4"/>
          <p:cNvSpPr>
            <a:spLocks noGrp="1"/>
          </p:cNvSpPr>
          <p:nvPr>
            <p:ph type="dt" idx="81"/>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38" name="PlaceHolder 2"/>
          <p:cNvSpPr>
            <a:spLocks noGrp="1"/>
          </p:cNvSpPr>
          <p:nvPr>
            <p:ph type="ftr" idx="82"/>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39" name="PlaceHolder 3"/>
          <p:cNvSpPr>
            <a:spLocks noGrp="1"/>
          </p:cNvSpPr>
          <p:nvPr>
            <p:ph type="sldNum" idx="83"/>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A9B03D9-E44F-4D35-95A8-05F615763929}"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40" name="PlaceHolder 4"/>
          <p:cNvSpPr>
            <a:spLocks noGrp="1"/>
          </p:cNvSpPr>
          <p:nvPr>
            <p:ph type="dt" idx="84"/>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43" name="PlaceHolder 2"/>
          <p:cNvSpPr>
            <a:spLocks noGrp="1"/>
          </p:cNvSpPr>
          <p:nvPr>
            <p:ph type="ftr" idx="85"/>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44" name="PlaceHolder 3"/>
          <p:cNvSpPr>
            <a:spLocks noGrp="1"/>
          </p:cNvSpPr>
          <p:nvPr>
            <p:ph type="sldNum" idx="86"/>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2E43DEC-85FB-430A-A023-A56C636989EE}"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45" name="PlaceHolder 4"/>
          <p:cNvSpPr>
            <a:spLocks noGrp="1"/>
          </p:cNvSpPr>
          <p:nvPr>
            <p:ph type="dt" idx="87"/>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1" name="PlaceHolder 2"/>
          <p:cNvSpPr>
            <a:spLocks noGrp="1"/>
          </p:cNvSpPr>
          <p:nvPr>
            <p:ph type="ftr" idx="7"/>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12" name="PlaceHolder 3"/>
          <p:cNvSpPr>
            <a:spLocks noGrp="1"/>
          </p:cNvSpPr>
          <p:nvPr>
            <p:ph type="sldNum" idx="8"/>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94083938-0FC0-40D7-B0CC-3937CFC6F004}"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13" name="PlaceHolder 4"/>
          <p:cNvSpPr>
            <a:spLocks noGrp="1"/>
          </p:cNvSpPr>
          <p:nvPr>
            <p:ph type="dt" idx="9"/>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48" name="PlaceHolder 2"/>
          <p:cNvSpPr>
            <a:spLocks noGrp="1"/>
          </p:cNvSpPr>
          <p:nvPr>
            <p:ph type="ftr" idx="88"/>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49" name="PlaceHolder 3"/>
          <p:cNvSpPr>
            <a:spLocks noGrp="1"/>
          </p:cNvSpPr>
          <p:nvPr>
            <p:ph type="sldNum" idx="89"/>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70F63FD-01D7-49A6-BF10-18C17A10360B}"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50" name="PlaceHolder 4"/>
          <p:cNvSpPr>
            <a:spLocks noGrp="1"/>
          </p:cNvSpPr>
          <p:nvPr>
            <p:ph type="dt" idx="90"/>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53" name="PlaceHolder 2"/>
          <p:cNvSpPr>
            <a:spLocks noGrp="1"/>
          </p:cNvSpPr>
          <p:nvPr>
            <p:ph type="ftr" idx="91"/>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54" name="PlaceHolder 3"/>
          <p:cNvSpPr>
            <a:spLocks noGrp="1"/>
          </p:cNvSpPr>
          <p:nvPr>
            <p:ph type="sldNum" idx="92"/>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EA6EF1EC-B762-4FFB-B289-9D8808CFC32C}"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55" name="PlaceHolder 4"/>
          <p:cNvSpPr>
            <a:spLocks noGrp="1"/>
          </p:cNvSpPr>
          <p:nvPr>
            <p:ph type="dt" idx="93"/>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58" name="PlaceHolder 2"/>
          <p:cNvSpPr>
            <a:spLocks noGrp="1"/>
          </p:cNvSpPr>
          <p:nvPr>
            <p:ph type="ftr" idx="94"/>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59" name="PlaceHolder 3"/>
          <p:cNvSpPr>
            <a:spLocks noGrp="1"/>
          </p:cNvSpPr>
          <p:nvPr>
            <p:ph type="sldNum" idx="95"/>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5234F47-3134-4DCA-A6EB-6EA555863B28}"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60" name="PlaceHolder 4"/>
          <p:cNvSpPr>
            <a:spLocks noGrp="1"/>
          </p:cNvSpPr>
          <p:nvPr>
            <p:ph type="dt" idx="96"/>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63" name="PlaceHolder 2"/>
          <p:cNvSpPr>
            <a:spLocks noGrp="1"/>
          </p:cNvSpPr>
          <p:nvPr>
            <p:ph type="ftr" idx="97"/>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64" name="PlaceHolder 3"/>
          <p:cNvSpPr>
            <a:spLocks noGrp="1"/>
          </p:cNvSpPr>
          <p:nvPr>
            <p:ph type="sldNum" idx="98"/>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C9C131FC-9DF8-452E-8276-B0B24DFBBF83}"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65" name="PlaceHolder 4"/>
          <p:cNvSpPr>
            <a:spLocks noGrp="1"/>
          </p:cNvSpPr>
          <p:nvPr>
            <p:ph type="dt" idx="99"/>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68" name="PlaceHolder 2"/>
          <p:cNvSpPr>
            <a:spLocks noGrp="1"/>
          </p:cNvSpPr>
          <p:nvPr>
            <p:ph type="ftr" idx="100"/>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69" name="PlaceHolder 3"/>
          <p:cNvSpPr>
            <a:spLocks noGrp="1"/>
          </p:cNvSpPr>
          <p:nvPr>
            <p:ph type="sldNum" idx="101"/>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7A01AEA0-C4CD-4F43-A268-DE4489F05F15}"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70" name="PlaceHolder 4"/>
          <p:cNvSpPr>
            <a:spLocks noGrp="1"/>
          </p:cNvSpPr>
          <p:nvPr>
            <p:ph type="dt" idx="102"/>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73" name="PlaceHolder 2"/>
          <p:cNvSpPr>
            <a:spLocks noGrp="1"/>
          </p:cNvSpPr>
          <p:nvPr>
            <p:ph type="ftr" idx="103"/>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74" name="PlaceHolder 3"/>
          <p:cNvSpPr>
            <a:spLocks noGrp="1"/>
          </p:cNvSpPr>
          <p:nvPr>
            <p:ph type="sldNum" idx="104"/>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C492BF5-F6AC-448B-B120-8BDD93ACB653}"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75" name="PlaceHolder 4"/>
          <p:cNvSpPr>
            <a:spLocks noGrp="1"/>
          </p:cNvSpPr>
          <p:nvPr>
            <p:ph type="dt" idx="105"/>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78"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Click to edit the outline text format</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Second Outline Level</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Third Outline Level</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Fourth Outline Level</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Fifth Outline Level</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Sixth Outline Level</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Seventh Outline Level</a:t>
            </a:r>
            <a:endParaRPr b="0" lang="ru-RU" sz="1800" strike="noStrike" u="none">
              <a:solidFill>
                <a:srgbClr val="000000"/>
              </a:solidFill>
              <a:uFillTx/>
              <a:latin typeface="Arial"/>
            </a:endParaRPr>
          </a:p>
        </p:txBody>
      </p:sp>
      <p:sp>
        <p:nvSpPr>
          <p:cNvPr id="179" name="PlaceHolder 3"/>
          <p:cNvSpPr>
            <a:spLocks noGrp="1"/>
          </p:cNvSpPr>
          <p:nvPr>
            <p:ph type="ftr" idx="106"/>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80" name="PlaceHolder 4"/>
          <p:cNvSpPr>
            <a:spLocks noGrp="1"/>
          </p:cNvSpPr>
          <p:nvPr>
            <p:ph type="sldNum" idx="107"/>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F4D50C0-63A7-4A4B-A40C-D32B80669645}"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81" name="PlaceHolder 5"/>
          <p:cNvSpPr>
            <a:spLocks noGrp="1"/>
          </p:cNvSpPr>
          <p:nvPr>
            <p:ph type="dt" idx="108"/>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9"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8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Click to edit the outline text format</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Second Outline Level</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Third Outline Level</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Fourth Outline Level</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Fifth Outline Level</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Sixth Outline Level</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Seventh Outline Level</a:t>
            </a:r>
            <a:endParaRPr b="0" lang="ru-RU" sz="1800" strike="noStrike" u="none">
              <a:solidFill>
                <a:srgbClr val="000000"/>
              </a:solidFill>
              <a:uFillTx/>
              <a:latin typeface="Arial"/>
            </a:endParaRPr>
          </a:p>
        </p:txBody>
      </p:sp>
      <p:sp>
        <p:nvSpPr>
          <p:cNvPr id="186" name="PlaceHolder 3"/>
          <p:cNvSpPr>
            <a:spLocks noGrp="1"/>
          </p:cNvSpPr>
          <p:nvPr>
            <p:ph type="ftr" idx="109"/>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87" name="PlaceHolder 4"/>
          <p:cNvSpPr>
            <a:spLocks noGrp="1"/>
          </p:cNvSpPr>
          <p:nvPr>
            <p:ph type="sldNum" idx="110"/>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A344BCE-6A16-4B73-9984-E39F3F99B1E0}"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88" name="PlaceHolder 5"/>
          <p:cNvSpPr>
            <a:spLocks noGrp="1"/>
          </p:cNvSpPr>
          <p:nvPr>
            <p:ph type="dt" idx="111"/>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1"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9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Click to edit the outline text format</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Second Outline Level</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Third Outline Level</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Fourth Outline Level</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Fifth Outline Level</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Sixth Outline Level</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Seventh Outline Level</a:t>
            </a:r>
            <a:endParaRPr b="0" lang="ru-RU" sz="1800" strike="noStrike" u="none">
              <a:solidFill>
                <a:srgbClr val="000000"/>
              </a:solidFill>
              <a:uFillTx/>
              <a:latin typeface="Arial"/>
            </a:endParaRPr>
          </a:p>
        </p:txBody>
      </p:sp>
      <p:sp>
        <p:nvSpPr>
          <p:cNvPr id="193" name="PlaceHolder 3"/>
          <p:cNvSpPr>
            <a:spLocks noGrp="1"/>
          </p:cNvSpPr>
          <p:nvPr>
            <p:ph type="ftr" idx="112"/>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194" name="PlaceHolder 4"/>
          <p:cNvSpPr>
            <a:spLocks noGrp="1"/>
          </p:cNvSpPr>
          <p:nvPr>
            <p:ph type="sldNum" idx="113"/>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53E88C3-CF55-4A7F-84EA-033968146B4E}"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195" name="PlaceHolder 5"/>
          <p:cNvSpPr>
            <a:spLocks noGrp="1"/>
          </p:cNvSpPr>
          <p:nvPr>
            <p:ph type="dt" idx="114"/>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3"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8"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99"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Click to edit the outline text format</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Second Outline Level</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Third Outline Level</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Fourth Outline Level</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Fifth Outline Level</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Sixth Outline Level</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Seventh Outline Level</a:t>
            </a:r>
            <a:endParaRPr b="0" lang="ru-RU" sz="1800" strike="noStrike" u="none">
              <a:solidFill>
                <a:srgbClr val="000000"/>
              </a:solidFill>
              <a:uFillTx/>
              <a:latin typeface="Arial"/>
            </a:endParaRPr>
          </a:p>
        </p:txBody>
      </p:sp>
      <p:sp>
        <p:nvSpPr>
          <p:cNvPr id="200" name="PlaceHolder 3"/>
          <p:cNvSpPr>
            <a:spLocks noGrp="1"/>
          </p:cNvSpPr>
          <p:nvPr>
            <p:ph type="ftr" idx="115"/>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201" name="PlaceHolder 4"/>
          <p:cNvSpPr>
            <a:spLocks noGrp="1"/>
          </p:cNvSpPr>
          <p:nvPr>
            <p:ph type="sldNum" idx="116"/>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C3C61E6-2E2C-467B-9149-4F697126CF55}"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202" name="PlaceHolder 5"/>
          <p:cNvSpPr>
            <a:spLocks noGrp="1"/>
          </p:cNvSpPr>
          <p:nvPr>
            <p:ph type="dt" idx="117"/>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16" name="PlaceHolder 2"/>
          <p:cNvSpPr>
            <a:spLocks noGrp="1"/>
          </p:cNvSpPr>
          <p:nvPr>
            <p:ph type="ftr" idx="10"/>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17" name="PlaceHolder 3"/>
          <p:cNvSpPr>
            <a:spLocks noGrp="1"/>
          </p:cNvSpPr>
          <p:nvPr>
            <p:ph type="sldNum" idx="11"/>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738E2477-6483-4683-A7C2-D3E8A804E485}"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18" name="PlaceHolder 4"/>
          <p:cNvSpPr>
            <a:spLocks noGrp="1"/>
          </p:cNvSpPr>
          <p:nvPr>
            <p:ph type="dt" idx="12"/>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206" name="PlaceHolder 2"/>
          <p:cNvSpPr>
            <a:spLocks noGrp="1"/>
          </p:cNvSpPr>
          <p:nvPr>
            <p:ph type="ftr" idx="118"/>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207" name="PlaceHolder 3"/>
          <p:cNvSpPr>
            <a:spLocks noGrp="1"/>
          </p:cNvSpPr>
          <p:nvPr>
            <p:ph type="sldNum" idx="119"/>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3A54A71D-6B24-4CF7-9D8B-2A1825F0EE9B}"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208" name="PlaceHolder 4"/>
          <p:cNvSpPr>
            <a:spLocks noGrp="1"/>
          </p:cNvSpPr>
          <p:nvPr>
            <p:ph type="dt" idx="120"/>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
        <p:nvSpPr>
          <p:cNvPr id="20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Click to edit the outline text format</a:t>
            </a:r>
            <a:endParaRPr b="0" lang="ru-RU"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2800" strike="noStrike" u="none">
                <a:solidFill>
                  <a:srgbClr val="000000"/>
                </a:solidFill>
                <a:uFillTx/>
                <a:latin typeface="Arial"/>
              </a:rPr>
              <a:t>Second Outline Level</a:t>
            </a:r>
            <a:endParaRPr b="0" lang="ru-RU"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2400" strike="noStrike" u="none">
                <a:solidFill>
                  <a:srgbClr val="000000"/>
                </a:solidFill>
                <a:uFillTx/>
                <a:latin typeface="Arial"/>
              </a:rPr>
              <a:t>Third Outline Level</a:t>
            </a:r>
            <a:endParaRPr b="0" lang="ru-RU"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2000" strike="noStrike" u="none">
                <a:solidFill>
                  <a:srgbClr val="000000"/>
                </a:solidFill>
                <a:uFillTx/>
                <a:latin typeface="Arial"/>
              </a:rPr>
              <a:t>Fourth Outline Level</a:t>
            </a:r>
            <a:endParaRPr b="0" lang="ru-RU"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2000" strike="noStrike" u="none">
                <a:solidFill>
                  <a:srgbClr val="000000"/>
                </a:solidFill>
                <a:uFillTx/>
                <a:latin typeface="Arial"/>
              </a:rPr>
              <a:t>Fifth Outline Level</a:t>
            </a:r>
            <a:endParaRPr b="0" lang="ru-RU"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2000" strike="noStrike" u="none">
                <a:solidFill>
                  <a:srgbClr val="000000"/>
                </a:solidFill>
                <a:uFillTx/>
                <a:latin typeface="Arial"/>
              </a:rPr>
              <a:t>Sixth Outline Level</a:t>
            </a:r>
            <a:endParaRPr b="0" lang="ru-RU"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2000" strike="noStrike" u="none">
                <a:solidFill>
                  <a:srgbClr val="000000"/>
                </a:solidFill>
                <a:uFillTx/>
                <a:latin typeface="Arial"/>
              </a:rPr>
              <a:t>Seventh Outline Level</a:t>
            </a:r>
            <a:endParaRPr b="0" lang="ru-RU"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727" r:id="rId2"/>
    <p:sldLayoutId id="2147483728"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21" name="PlaceHolder 2"/>
          <p:cNvSpPr>
            <a:spLocks noGrp="1"/>
          </p:cNvSpPr>
          <p:nvPr>
            <p:ph type="ftr" idx="13"/>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22" name="PlaceHolder 3"/>
          <p:cNvSpPr>
            <a:spLocks noGrp="1"/>
          </p:cNvSpPr>
          <p:nvPr>
            <p:ph type="sldNum" idx="14"/>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13DB9B94-95A9-4DE1-B0BB-A92CFA063B71}"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23" name="PlaceHolder 4"/>
          <p:cNvSpPr>
            <a:spLocks noGrp="1"/>
          </p:cNvSpPr>
          <p:nvPr>
            <p:ph type="dt" idx="15"/>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2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Click to edit the outline text format</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Second Outline Level</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Third Outline Level</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Fourth Outline Level</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Fifth Outline Level</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Sixth Outline Level</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Seventh Outline Level</a:t>
            </a:r>
            <a:endParaRPr b="0" lang="ru-RU" sz="1800" strike="noStrike" u="none">
              <a:solidFill>
                <a:srgbClr val="000000"/>
              </a:solidFill>
              <a:uFillTx/>
              <a:latin typeface="Arial"/>
            </a:endParaRPr>
          </a:p>
        </p:txBody>
      </p:sp>
      <p:sp>
        <p:nvSpPr>
          <p:cNvPr id="27" name="PlaceHolder 3"/>
          <p:cNvSpPr>
            <a:spLocks noGrp="1"/>
          </p:cNvSpPr>
          <p:nvPr>
            <p:ph type="ftr" idx="16"/>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28" name="PlaceHolder 4"/>
          <p:cNvSpPr>
            <a:spLocks noGrp="1"/>
          </p:cNvSpPr>
          <p:nvPr>
            <p:ph type="sldNum" idx="17"/>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C7C473B8-F18E-4959-96FA-1C575AD5ED1B}"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29" name="PlaceHolder 5"/>
          <p:cNvSpPr>
            <a:spLocks noGrp="1"/>
          </p:cNvSpPr>
          <p:nvPr>
            <p:ph type="dt" idx="18"/>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33" name="PlaceHolder 2"/>
          <p:cNvSpPr>
            <a:spLocks noGrp="1"/>
          </p:cNvSpPr>
          <p:nvPr>
            <p:ph type="ftr" idx="19"/>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ru-RU" sz="1200" strike="noStrike" u="none">
              <a:solidFill>
                <a:srgbClr val="000000"/>
              </a:solidFill>
              <a:uFillTx/>
              <a:latin typeface="Times New Roman"/>
            </a:endParaRPr>
          </a:p>
        </p:txBody>
      </p:sp>
      <p:sp>
        <p:nvSpPr>
          <p:cNvPr id="34" name="PlaceHolder 3"/>
          <p:cNvSpPr>
            <a:spLocks noGrp="1"/>
          </p:cNvSpPr>
          <p:nvPr>
            <p:ph type="sldNum" idx="20"/>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135150F9-C8B9-4A03-876B-61EE2F03DDED}" type="slidenum">
              <a:rPr b="0" lang="en-US" sz="1200" strike="noStrike" u="none">
                <a:solidFill>
                  <a:schemeClr val="dk1">
                    <a:tint val="75000"/>
                  </a:schemeClr>
                </a:solidFill>
                <a:uFillTx/>
                <a:latin typeface="Calibri"/>
              </a:rPr>
              <a:t>&lt;number&gt;</a:t>
            </a:fld>
            <a:endParaRPr b="0" lang="ru-RU" sz="1200" strike="noStrike" u="none">
              <a:solidFill>
                <a:srgbClr val="000000"/>
              </a:solidFill>
              <a:uFillTx/>
              <a:latin typeface="Times New Roman"/>
            </a:endParaRPr>
          </a:p>
        </p:txBody>
      </p:sp>
      <p:sp>
        <p:nvSpPr>
          <p:cNvPr id="35" name="PlaceHolder 4"/>
          <p:cNvSpPr>
            <a:spLocks noGrp="1"/>
          </p:cNvSpPr>
          <p:nvPr>
            <p:ph type="dt" idx="21"/>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38" name="PlaceHolder 2"/>
          <p:cNvSpPr>
            <a:spLocks noGrp="1"/>
          </p:cNvSpPr>
          <p:nvPr>
            <p:ph type="ftr" idx="22"/>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39" name="PlaceHolder 3"/>
          <p:cNvSpPr>
            <a:spLocks noGrp="1"/>
          </p:cNvSpPr>
          <p:nvPr>
            <p:ph type="sldNum" idx="23"/>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0D41F87-FFD9-493E-8119-E9315A7B6C27}"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40" name="PlaceHolder 4"/>
          <p:cNvSpPr>
            <a:spLocks noGrp="1"/>
          </p:cNvSpPr>
          <p:nvPr>
            <p:ph type="dt" idx="24"/>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0920" cy="132084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Click to edit the title text format</a:t>
            </a:r>
            <a:endParaRPr b="0" lang="ru-RU" sz="1800" strike="noStrike" u="none">
              <a:solidFill>
                <a:srgbClr val="000000"/>
              </a:solidFill>
              <a:uFillTx/>
              <a:latin typeface="Arial"/>
            </a:endParaRPr>
          </a:p>
        </p:txBody>
      </p:sp>
      <p:sp>
        <p:nvSpPr>
          <p:cNvPr id="43" name="PlaceHolder 2"/>
          <p:cNvSpPr>
            <a:spLocks noGrp="1"/>
          </p:cNvSpPr>
          <p:nvPr>
            <p:ph type="ftr" idx="25"/>
          </p:nvPr>
        </p:nvSpPr>
        <p:spPr>
          <a:xfrm>
            <a:off x="4038480" y="6356520"/>
            <a:ext cx="4110120" cy="3603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 </a:t>
            </a:r>
            <a:endParaRPr b="0" lang="ru-RU" sz="1200" strike="noStrike" u="none">
              <a:solidFill>
                <a:srgbClr val="000000"/>
              </a:solidFill>
              <a:uFillTx/>
              <a:latin typeface="Times New Roman"/>
            </a:endParaRPr>
          </a:p>
        </p:txBody>
      </p:sp>
      <p:sp>
        <p:nvSpPr>
          <p:cNvPr id="44" name="PlaceHolder 3"/>
          <p:cNvSpPr>
            <a:spLocks noGrp="1"/>
          </p:cNvSpPr>
          <p:nvPr>
            <p:ph type="sldNum" idx="26"/>
          </p:nvPr>
        </p:nvSpPr>
        <p:spPr>
          <a:xfrm>
            <a:off x="8610480" y="6356520"/>
            <a:ext cx="2738520" cy="3603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6B72BCEB-ACBD-463B-822C-FFD0CE8CDD80}"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45" name="PlaceHolder 4"/>
          <p:cNvSpPr>
            <a:spLocks noGrp="1"/>
          </p:cNvSpPr>
          <p:nvPr>
            <p:ph type="dt" idx="27"/>
          </p:nvPr>
        </p:nvSpPr>
        <p:spPr>
          <a:xfrm>
            <a:off x="838080" y="6356520"/>
            <a:ext cx="2738520" cy="36036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4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Прямоугольник 1"/>
          <p:cNvSpPr/>
          <p:nvPr/>
        </p:nvSpPr>
        <p:spPr>
          <a:xfrm>
            <a:off x="-39240" y="-203040"/>
            <a:ext cx="1284840" cy="7135920"/>
          </a:xfrm>
          <a:prstGeom prst="rect">
            <a:avLst/>
          </a:prstGeom>
          <a:solidFill>
            <a:schemeClr val="accent1"/>
          </a:solidFill>
          <a:ln w="12600">
            <a:solidFill>
              <a:srgbClr val="173b90"/>
            </a:solidFill>
            <a:miter/>
          </a:ln>
        </p:spPr>
        <p:style>
          <a:lnRef idx="0"/>
          <a:fillRef idx="0"/>
          <a:effectRef idx="0"/>
          <a:fontRef idx="minor"/>
        </p:style>
        <p:txBody>
          <a:bodyPr lIns="90000" rIns="90000" tIns="45000" bIns="45000" anchor="ctr">
            <a:noAutofit/>
          </a:bodyPr>
          <a:p>
            <a:pPr>
              <a:lnSpc>
                <a:spcPct val="100000"/>
              </a:lnSpc>
            </a:pPr>
            <a:endParaRPr b="0" lang="ru-RU" sz="1800" strike="noStrike" u="none">
              <a:solidFill>
                <a:schemeClr val="lt1"/>
              </a:solidFill>
              <a:uFillTx/>
              <a:latin typeface="Calibri"/>
              <a:ea typeface="DejaVu Sans"/>
            </a:endParaRPr>
          </a:p>
        </p:txBody>
      </p:sp>
      <p:sp>
        <p:nvSpPr>
          <p:cNvPr id="214" name="Rectangle 11">
            <a:extLst>
              <a:ext uri="{C183D7F6-B498-43B3-948B-1728B52AA6E4}">
                <adec:decorative xmlns:adec="http://schemas.microsoft.com/office/drawing/2017/decorative" val="1"/>
              </a:ext>
            </a:extLst>
          </p:cNvPr>
          <p:cNvSpPr/>
          <p:nvPr/>
        </p:nvSpPr>
        <p:spPr>
          <a:xfrm>
            <a:off x="1440" y="0"/>
            <a:ext cx="12184200" cy="6853320"/>
          </a:xfrm>
          <a:prstGeom prst="rect">
            <a:avLst/>
          </a:prstGeom>
          <a:noFill/>
          <a:ln w="12600">
            <a:noFill/>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Calibri"/>
              <a:ea typeface="DejaVu Sans"/>
            </a:endParaRPr>
          </a:p>
        </p:txBody>
      </p:sp>
      <p:pic>
        <p:nvPicPr>
          <p:cNvPr id="215" name="Рисунок 6" descr=""/>
          <p:cNvPicPr/>
          <p:nvPr/>
        </p:nvPicPr>
        <p:blipFill>
          <a:blip r:embed="rId1"/>
          <a:srcRect l="71" t="0" r="71" b="0"/>
          <a:stretch/>
        </p:blipFill>
        <p:spPr>
          <a:xfrm>
            <a:off x="457560" y="7920"/>
            <a:ext cx="12187440" cy="6851880"/>
          </a:xfrm>
          <a:prstGeom prst="rect">
            <a:avLst/>
          </a:prstGeom>
          <a:ln w="0">
            <a:solidFill>
              <a:srgbClr val="102b6a"/>
            </a:solidFill>
          </a:ln>
        </p:spPr>
      </p:pic>
      <p:sp>
        <p:nvSpPr>
          <p:cNvPr id="216" name="Скругленный прямоугольник 7"/>
          <p:cNvSpPr/>
          <p:nvPr/>
        </p:nvSpPr>
        <p:spPr>
          <a:xfrm>
            <a:off x="698760" y="626400"/>
            <a:ext cx="10789560" cy="1041480"/>
          </a:xfrm>
          <a:prstGeom prst="roundRect">
            <a:avLst>
              <a:gd name="adj" fmla="val 16667"/>
            </a:avLst>
          </a:prstGeom>
          <a:noFill/>
          <a:ln w="19080">
            <a:solidFill>
              <a:srgbClr val="ffffff"/>
            </a:solidFill>
            <a:miter/>
          </a:ln>
        </p:spPr>
        <p:style>
          <a:lnRef idx="0"/>
          <a:fillRef idx="0"/>
          <a:effectRef idx="0"/>
          <a:fontRef idx="minor"/>
        </p:style>
        <p:txBody>
          <a:bodyPr lIns="90000" rIns="90000" tIns="45000" bIns="45000" anchor="ctr">
            <a:noAutofit/>
          </a:bodyPr>
          <a:p>
            <a:pPr>
              <a:lnSpc>
                <a:spcPct val="100000"/>
              </a:lnSpc>
            </a:pPr>
            <a:endParaRPr b="0" lang="ru-RU" sz="1800" strike="noStrike" u="none">
              <a:solidFill>
                <a:schemeClr val="lt1"/>
              </a:solidFill>
              <a:uFillTx/>
              <a:latin typeface="Calibri"/>
              <a:ea typeface="DejaVu Sans"/>
            </a:endParaRPr>
          </a:p>
        </p:txBody>
      </p:sp>
      <p:pic>
        <p:nvPicPr>
          <p:cNvPr id="217" name="Рисунок 9" descr="Изображение выглядит как текст&#10;&#10;Автоматически созданное описание"/>
          <p:cNvPicPr/>
          <p:nvPr/>
        </p:nvPicPr>
        <p:blipFill>
          <a:blip r:embed="rId2"/>
          <a:stretch/>
        </p:blipFill>
        <p:spPr>
          <a:xfrm>
            <a:off x="1021320" y="894240"/>
            <a:ext cx="1806480" cy="505440"/>
          </a:xfrm>
          <a:prstGeom prst="rect">
            <a:avLst/>
          </a:prstGeom>
          <a:ln w="0">
            <a:noFill/>
          </a:ln>
        </p:spPr>
      </p:pic>
      <p:sp>
        <p:nvSpPr>
          <p:cNvPr id="218" name="TextBox 17"/>
          <p:cNvSpPr/>
          <p:nvPr/>
        </p:nvSpPr>
        <p:spPr>
          <a:xfrm>
            <a:off x="698760" y="1955160"/>
            <a:ext cx="10878840" cy="2527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191"/>
              </a:spcBef>
              <a:spcAft>
                <a:spcPts val="992"/>
              </a:spcAft>
            </a:pPr>
            <a:r>
              <a:rPr b="1" lang="ru-RU" sz="4400" strike="noStrike" u="none">
                <a:ln>
                  <a:solidFill>
                    <a:srgbClr val="000000"/>
                  </a:solidFill>
                </a:ln>
                <a:solidFill>
                  <a:srgbClr val="ffffff"/>
                </a:solidFill>
                <a:uFillTx/>
                <a:latin typeface="Arial"/>
                <a:ea typeface="DejaVu Sans"/>
              </a:rPr>
              <a:t>Морфогенез вириона и выход вирусного потомства из клетки. </a:t>
            </a:r>
            <a:br>
              <a:rPr sz="4400"/>
            </a:br>
            <a:r>
              <a:rPr b="1" lang="ru-RU" sz="2400" strike="noStrike" u="none">
                <a:ln>
                  <a:solidFill>
                    <a:srgbClr val="000000"/>
                  </a:solidFill>
                </a:ln>
                <a:solidFill>
                  <a:srgbClr val="ffffff"/>
                </a:solidFill>
                <a:uFillTx/>
                <a:latin typeface="Arial"/>
                <a:ea typeface="DejaVu Sans"/>
              </a:rPr>
              <a:t>Сборка капсида. Инкапсидирование нуклеиновой кислоты. Созревание безоболочечных вирусов.Созревание оболочечных вирусов. Выход вирусного потомства из клетки: цитолиз, экзоцитоз.</a:t>
            </a:r>
            <a:endParaRPr b="0" lang="ru-RU" sz="2400" strike="noStrike" u="none">
              <a:solidFill>
                <a:srgbClr val="000000"/>
              </a:solidFill>
              <a:uFillTx/>
              <a:latin typeface="Arial"/>
            </a:endParaRPr>
          </a:p>
        </p:txBody>
      </p:sp>
      <p:sp>
        <p:nvSpPr>
          <p:cNvPr id="219" name="TextBox 18"/>
          <p:cNvSpPr/>
          <p:nvPr/>
        </p:nvSpPr>
        <p:spPr>
          <a:xfrm>
            <a:off x="565920" y="5563440"/>
            <a:ext cx="9198720" cy="699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ru-RU" sz="2000" strike="noStrike" u="none">
                <a:solidFill>
                  <a:schemeClr val="lt1"/>
                </a:solidFill>
                <a:uFillTx/>
                <a:latin typeface="Arial"/>
                <a:ea typeface="DejaVu Sans"/>
              </a:rPr>
              <a:t>Дисциплина: Вирусология</a:t>
            </a:r>
            <a:endParaRPr b="0" lang="ru-RU" sz="2000" strike="noStrike" u="none">
              <a:solidFill>
                <a:srgbClr val="000000"/>
              </a:solidFill>
              <a:uFillTx/>
              <a:latin typeface="Arial"/>
            </a:endParaRPr>
          </a:p>
          <a:p>
            <a:pPr defTabSz="914400">
              <a:lnSpc>
                <a:spcPct val="100000"/>
              </a:lnSpc>
            </a:pPr>
            <a:r>
              <a:rPr b="0" lang="ru-RU" sz="2000" strike="noStrike" u="none">
                <a:solidFill>
                  <a:schemeClr val="lt1"/>
                </a:solidFill>
                <a:uFillTx/>
                <a:latin typeface="Arial"/>
                <a:ea typeface="DejaVu Sans"/>
              </a:rPr>
              <a:t>Читает: студент 4 курса гр. 3721Б1БЛ7, Нгуен Т.</a:t>
            </a:r>
            <a:endParaRPr b="0" lang="ru-RU" sz="2000" strike="noStrike" u="none">
              <a:solidFill>
                <a:srgbClr val="000000"/>
              </a:solidFill>
              <a:uFillTx/>
              <a:latin typeface="Arial"/>
            </a:endParaRPr>
          </a:p>
        </p:txBody>
      </p:sp>
      <p:sp>
        <p:nvSpPr>
          <p:cNvPr id="220" name="TextBox 19"/>
          <p:cNvSpPr/>
          <p:nvPr/>
        </p:nvSpPr>
        <p:spPr>
          <a:xfrm rot="16200000">
            <a:off x="10747080" y="954360"/>
            <a:ext cx="104148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ru-RU" sz="2000" strike="noStrike" u="none">
                <a:solidFill>
                  <a:schemeClr val="lt1"/>
                </a:solidFill>
                <a:uFillTx/>
                <a:latin typeface="Arial"/>
                <a:ea typeface="DejaVu Sans"/>
              </a:rPr>
              <a:t>2024</a:t>
            </a:r>
            <a:endParaRPr b="0" lang="ru-RU" sz="2000" strike="noStrike" u="none">
              <a:solidFill>
                <a:srgbClr val="000000"/>
              </a:solidFill>
              <a:uFillTx/>
              <a:latin typeface="Arial"/>
            </a:endParaRPr>
          </a:p>
        </p:txBody>
      </p:sp>
      <p:sp>
        <p:nvSpPr>
          <p:cNvPr id="221" name="AutoShape 2"/>
          <p:cNvSpPr/>
          <p:nvPr/>
        </p:nvSpPr>
        <p:spPr>
          <a:xfrm>
            <a:off x="155520" y="-144360"/>
            <a:ext cx="300240" cy="30024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ru-RU" sz="1800" strike="noStrike" u="none">
              <a:solidFill>
                <a:schemeClr val="dk1"/>
              </a:solidFill>
              <a:uFillTx/>
              <a:latin typeface="Calibri"/>
              <a:ea typeface="DejaVu Sans"/>
            </a:endParaRPr>
          </a:p>
        </p:txBody>
      </p:sp>
      <p:sp>
        <p:nvSpPr>
          <p:cNvPr id="222" name="AutoShape 4"/>
          <p:cNvSpPr/>
          <p:nvPr/>
        </p:nvSpPr>
        <p:spPr>
          <a:xfrm>
            <a:off x="307800" y="7920"/>
            <a:ext cx="300240" cy="30024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ru-RU" sz="1800" strike="noStrike" u="none">
              <a:solidFill>
                <a:schemeClr val="dk1"/>
              </a:solidFill>
              <a:uFillTx/>
              <a:latin typeface="Calibri"/>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Рисунок 23" descr=""/>
          <p:cNvPicPr/>
          <p:nvPr/>
        </p:nvPicPr>
        <p:blipFill>
          <a:blip r:embed="rId1"/>
          <a:stretch/>
        </p:blipFill>
        <p:spPr>
          <a:xfrm>
            <a:off x="11185200" y="1212840"/>
            <a:ext cx="649080" cy="824400"/>
          </a:xfrm>
          <a:prstGeom prst="rect">
            <a:avLst/>
          </a:prstGeom>
          <a:ln w="0">
            <a:noFill/>
          </a:ln>
        </p:spPr>
      </p:pic>
      <p:sp>
        <p:nvSpPr>
          <p:cNvPr id="224" name="Скругленный прямоугольник 24"/>
          <p:cNvSpPr/>
          <p:nvPr/>
        </p:nvSpPr>
        <p:spPr>
          <a:xfrm>
            <a:off x="295560" y="225360"/>
            <a:ext cx="11595960" cy="762480"/>
          </a:xfrm>
          <a:prstGeom prst="roundRect">
            <a:avLst>
              <a:gd name="adj" fmla="val 16667"/>
            </a:avLst>
          </a:prstGeom>
          <a:solidFill>
            <a:schemeClr val="lt1"/>
          </a:solidFill>
          <a:ln w="19080">
            <a:solidFill>
              <a:srgbClr val="173c90"/>
            </a:solidFill>
            <a:miter/>
          </a:ln>
        </p:spPr>
        <p:style>
          <a:lnRef idx="0"/>
          <a:fillRef idx="0"/>
          <a:effectRef idx="0"/>
          <a:fontRef idx="minor"/>
        </p:style>
        <p:txBody>
          <a:bodyPr lIns="90000" rIns="90000" tIns="45000" bIns="45000" anchor="ctr">
            <a:noAutofit/>
          </a:bodyPr>
          <a:p>
            <a:pPr>
              <a:lnSpc>
                <a:spcPct val="100000"/>
              </a:lnSpc>
            </a:pPr>
            <a:endParaRPr b="0" lang="ru-RU" sz="1800" strike="noStrike" u="none">
              <a:solidFill>
                <a:schemeClr val="lt1"/>
              </a:solidFill>
              <a:uFillTx/>
              <a:latin typeface="Calibri"/>
              <a:ea typeface="DejaVu Sans"/>
            </a:endParaRPr>
          </a:p>
        </p:txBody>
      </p:sp>
      <p:sp>
        <p:nvSpPr>
          <p:cNvPr id="225" name="TextBox 25"/>
          <p:cNvSpPr/>
          <p:nvPr/>
        </p:nvSpPr>
        <p:spPr>
          <a:xfrm>
            <a:off x="375480" y="376920"/>
            <a:ext cx="1595160" cy="455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ru-RU" sz="1200" strike="noStrike" u="none">
                <a:solidFill>
                  <a:srgbClr val="173c90"/>
                </a:solidFill>
                <a:uFillTx/>
                <a:latin typeface="Arial"/>
                <a:ea typeface="DejaVu Sans"/>
              </a:rPr>
              <a:t>Морфогенез вириона</a:t>
            </a:r>
            <a:endParaRPr b="0" lang="ru-RU" sz="1200" strike="noStrike" u="none">
              <a:solidFill>
                <a:srgbClr val="000000"/>
              </a:solidFill>
              <a:uFillTx/>
              <a:latin typeface="Arial"/>
            </a:endParaRPr>
          </a:p>
        </p:txBody>
      </p:sp>
      <p:sp>
        <p:nvSpPr>
          <p:cNvPr id="226" name="TextBox 26"/>
          <p:cNvSpPr/>
          <p:nvPr/>
        </p:nvSpPr>
        <p:spPr>
          <a:xfrm>
            <a:off x="1974960" y="376920"/>
            <a:ext cx="2247120" cy="2725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191"/>
              </a:spcBef>
              <a:spcAft>
                <a:spcPts val="992"/>
              </a:spcAft>
            </a:pPr>
            <a:r>
              <a:rPr b="0" lang="ru-RU" sz="1200" strike="noStrike" u="none">
                <a:solidFill>
                  <a:srgbClr val="173c90"/>
                </a:solidFill>
                <a:uFillTx/>
                <a:latin typeface="Arial"/>
                <a:ea typeface="DejaVu Sans"/>
              </a:rPr>
              <a:t>ОЧЕНЬ ВАЖНЫЕ СЛОВА</a:t>
            </a:r>
            <a:endParaRPr b="0" lang="ru-RU" sz="1200" strike="noStrike" u="none">
              <a:solidFill>
                <a:srgbClr val="000000"/>
              </a:solidFill>
              <a:uFillTx/>
              <a:latin typeface="Arial"/>
            </a:endParaRPr>
          </a:p>
        </p:txBody>
      </p:sp>
      <p:sp>
        <p:nvSpPr>
          <p:cNvPr id="227" name="TextBox 27"/>
          <p:cNvSpPr/>
          <p:nvPr/>
        </p:nvSpPr>
        <p:spPr>
          <a:xfrm rot="16200000">
            <a:off x="11180160" y="5517360"/>
            <a:ext cx="1100880" cy="2725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200" strike="noStrike" u="none">
                <a:solidFill>
                  <a:srgbClr val="fa4012"/>
                </a:solidFill>
                <a:uFillTx/>
                <a:latin typeface="Arial"/>
                <a:ea typeface="DejaVu Sans"/>
              </a:rPr>
              <a:t>01.2025</a:t>
            </a:r>
            <a:endParaRPr b="0" lang="ru-RU" sz="1200" strike="noStrike" u="none">
              <a:solidFill>
                <a:srgbClr val="000000"/>
              </a:solidFill>
              <a:uFillTx/>
              <a:latin typeface="Arial"/>
            </a:endParaRPr>
          </a:p>
        </p:txBody>
      </p:sp>
      <p:sp>
        <p:nvSpPr>
          <p:cNvPr id="228" name="TextBox 28"/>
          <p:cNvSpPr/>
          <p:nvPr/>
        </p:nvSpPr>
        <p:spPr>
          <a:xfrm>
            <a:off x="11512080" y="6314400"/>
            <a:ext cx="41760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ru-RU" sz="1200" strike="noStrike" u="none">
                <a:solidFill>
                  <a:srgbClr val="173c90"/>
                </a:solidFill>
                <a:uFillTx/>
                <a:latin typeface="Arial"/>
                <a:ea typeface="DejaVu Sans"/>
              </a:rPr>
              <a:t>1</a:t>
            </a:r>
            <a:endParaRPr b="0" lang="ru-RU" sz="1200" strike="noStrike" u="none">
              <a:solidFill>
                <a:srgbClr val="000000"/>
              </a:solidFill>
              <a:uFillTx/>
              <a:latin typeface="Arial"/>
            </a:endParaRPr>
          </a:p>
        </p:txBody>
      </p:sp>
      <p:cxnSp>
        <p:nvCxnSpPr>
          <p:cNvPr id="229" name="Прямая соединительная линия 29"/>
          <p:cNvCxnSpPr/>
          <p:nvPr/>
        </p:nvCxnSpPr>
        <p:spPr>
          <a:xfrm>
            <a:off x="11579040" y="6240600"/>
            <a:ext cx="292680" cy="4680"/>
          </a:xfrm>
          <a:prstGeom prst="straightConnector1">
            <a:avLst/>
          </a:prstGeom>
          <a:ln w="19080">
            <a:solidFill>
              <a:srgbClr val="173c90"/>
            </a:solidFill>
            <a:round/>
          </a:ln>
        </p:spPr>
      </p:cxnSp>
      <p:sp>
        <p:nvSpPr>
          <p:cNvPr id="230" name="TextBox 31"/>
          <p:cNvSpPr/>
          <p:nvPr/>
        </p:nvSpPr>
        <p:spPr>
          <a:xfrm>
            <a:off x="7426080" y="1182600"/>
            <a:ext cx="3454560" cy="4557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ru-RU" sz="1800" strike="noStrike" u="none">
              <a:solidFill>
                <a:srgbClr val="000000"/>
              </a:solidFill>
              <a:uFillTx/>
              <a:latin typeface="Arial"/>
              <a:ea typeface="DejaVu Sans"/>
            </a:endParaRPr>
          </a:p>
        </p:txBody>
      </p:sp>
      <p:cxnSp>
        <p:nvCxnSpPr>
          <p:cNvPr id="231" name="Прямая соединительная линия 32"/>
          <p:cNvCxnSpPr/>
          <p:nvPr/>
        </p:nvCxnSpPr>
        <p:spPr>
          <a:xfrm>
            <a:off x="4190760" y="607680"/>
            <a:ext cx="2188800" cy="4680"/>
          </a:xfrm>
          <a:prstGeom prst="straightConnector1">
            <a:avLst/>
          </a:prstGeom>
          <a:ln w="19080">
            <a:solidFill>
              <a:srgbClr val="173c90"/>
            </a:solidFill>
            <a:round/>
          </a:ln>
        </p:spPr>
      </p:cxnSp>
      <p:cxnSp>
        <p:nvCxnSpPr>
          <p:cNvPr id="232" name="Прямая соединительная линия 33"/>
          <p:cNvCxnSpPr/>
          <p:nvPr/>
        </p:nvCxnSpPr>
        <p:spPr>
          <a:xfrm>
            <a:off x="6374880" y="466200"/>
            <a:ext cx="4680" cy="292680"/>
          </a:xfrm>
          <a:prstGeom prst="straightConnector1">
            <a:avLst/>
          </a:prstGeom>
          <a:ln w="19080">
            <a:solidFill>
              <a:srgbClr val="173c90"/>
            </a:solidFill>
            <a:round/>
          </a:ln>
        </p:spPr>
      </p:cxnSp>
      <p:cxnSp>
        <p:nvCxnSpPr>
          <p:cNvPr id="233" name="Прямая соединительная линия 34"/>
          <p:cNvCxnSpPr/>
          <p:nvPr/>
        </p:nvCxnSpPr>
        <p:spPr>
          <a:xfrm>
            <a:off x="9295560" y="466200"/>
            <a:ext cx="4680" cy="292680"/>
          </a:xfrm>
          <a:prstGeom prst="straightConnector1">
            <a:avLst/>
          </a:prstGeom>
          <a:ln w="19080">
            <a:solidFill>
              <a:srgbClr val="173c90"/>
            </a:solidFill>
            <a:round/>
          </a:ln>
        </p:spPr>
      </p:cxnSp>
      <p:pic>
        <p:nvPicPr>
          <p:cNvPr id="234" name="Рисунок 35" descr="Изображение выглядит как текст&#10;&#10;Автоматически созданное описание"/>
          <p:cNvPicPr/>
          <p:nvPr/>
        </p:nvPicPr>
        <p:blipFill>
          <a:blip r:embed="rId2"/>
          <a:stretch/>
        </p:blipFill>
        <p:spPr>
          <a:xfrm>
            <a:off x="7077960" y="389520"/>
            <a:ext cx="1603080" cy="448200"/>
          </a:xfrm>
          <a:prstGeom prst="rect">
            <a:avLst/>
          </a:prstGeom>
          <a:ln w="0">
            <a:noFill/>
          </a:ln>
        </p:spPr>
      </p:pic>
      <p:sp>
        <p:nvSpPr>
          <p:cNvPr id="235" name="AutoShape 2"/>
          <p:cNvSpPr/>
          <p:nvPr/>
        </p:nvSpPr>
        <p:spPr>
          <a:xfrm>
            <a:off x="155520" y="-144360"/>
            <a:ext cx="300240" cy="30024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ru-RU" sz="1800" strike="noStrike" u="none">
              <a:solidFill>
                <a:schemeClr val="dk1"/>
              </a:solidFill>
              <a:uFillTx/>
              <a:latin typeface="Calibri"/>
              <a:ea typeface="DejaVu Sans"/>
            </a:endParaRPr>
          </a:p>
        </p:txBody>
      </p:sp>
      <p:sp>
        <p:nvSpPr>
          <p:cNvPr id="236" name="AutoShape 4"/>
          <p:cNvSpPr/>
          <p:nvPr/>
        </p:nvSpPr>
        <p:spPr>
          <a:xfrm>
            <a:off x="307800" y="7920"/>
            <a:ext cx="300240" cy="30024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ru-RU" sz="1800" strike="noStrike" u="none">
              <a:solidFill>
                <a:schemeClr val="dk1"/>
              </a:solidFill>
              <a:uFillTx/>
              <a:latin typeface="Calibri"/>
              <a:ea typeface="DejaVu Sans"/>
            </a:endParaRPr>
          </a:p>
        </p:txBody>
      </p:sp>
      <p:pic>
        <p:nvPicPr>
          <p:cNvPr id="237" name="Picture 5" descr=""/>
          <p:cNvPicPr/>
          <p:nvPr/>
        </p:nvPicPr>
        <p:blipFill>
          <a:blip r:embed="rId3"/>
          <a:stretch/>
        </p:blipFill>
        <p:spPr>
          <a:xfrm>
            <a:off x="9625680" y="236160"/>
            <a:ext cx="2027160" cy="740880"/>
          </a:xfrm>
          <a:prstGeom prst="rect">
            <a:avLst/>
          </a:prstGeom>
          <a:ln w="0">
            <a:noFill/>
          </a:ln>
        </p:spPr>
      </p:pic>
      <p:sp>
        <p:nvSpPr>
          <p:cNvPr id="238" name=""/>
          <p:cNvSpPr/>
          <p:nvPr/>
        </p:nvSpPr>
        <p:spPr>
          <a:xfrm>
            <a:off x="3020400" y="2167560"/>
            <a:ext cx="6017040" cy="31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ru-RU" sz="1800" strike="noStrike" u="none">
              <a:solidFill>
                <a:srgbClr val="000000"/>
              </a:solidFill>
              <a:uFillTx/>
              <a:latin typeface="Arial"/>
              <a:ea typeface="DejaVu Sans"/>
            </a:endParaRPr>
          </a:p>
        </p:txBody>
      </p:sp>
      <p:sp>
        <p:nvSpPr>
          <p:cNvPr id="239" name=""/>
          <p:cNvSpPr/>
          <p:nvPr/>
        </p:nvSpPr>
        <p:spPr>
          <a:xfrm>
            <a:off x="503640" y="1639440"/>
            <a:ext cx="11071800" cy="21200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ru-RU" sz="1400" strike="noStrike" u="none">
                <a:solidFill>
                  <a:srgbClr val="000000"/>
                </a:solidFill>
                <a:uFillTx/>
                <a:latin typeface="Arial"/>
                <a:ea typeface="DejaVu Sans"/>
              </a:rPr>
              <a:t>При размножении вируса сначала независимо копируются компоненты вириона, затем они объединяются в целостную структуру. Этот процесс может быть </a:t>
            </a:r>
            <a:r>
              <a:rPr b="1" lang="ru-RU" sz="1400" strike="noStrike" u="none">
                <a:solidFill>
                  <a:srgbClr val="000000"/>
                </a:solidFill>
                <a:uFillTx/>
                <a:latin typeface="Arial"/>
                <a:ea typeface="DejaVu Sans"/>
              </a:rPr>
              <a:t>самопроизвольным</a:t>
            </a:r>
            <a:r>
              <a:rPr b="0" lang="ru-RU" sz="1400" strike="noStrike" u="none">
                <a:solidFill>
                  <a:srgbClr val="000000"/>
                </a:solidFill>
                <a:uFillTx/>
                <a:latin typeface="Arial"/>
                <a:ea typeface="DejaVu Sans"/>
              </a:rPr>
              <a:t> (самоорганизация белков) или </a:t>
            </a:r>
            <a:r>
              <a:rPr b="1" lang="ru-RU" sz="1400" strike="noStrike" u="none">
                <a:solidFill>
                  <a:srgbClr val="000000"/>
                </a:solidFill>
                <a:uFillTx/>
                <a:latin typeface="Arial"/>
                <a:ea typeface="DejaVu Sans"/>
              </a:rPr>
              <a:t>зависеть от ферментов вируса/клетки-хозяина</a:t>
            </a:r>
            <a:r>
              <a:rPr b="0" lang="ru-RU" sz="1400" strike="noStrike" u="none">
                <a:solidFill>
                  <a:srgbClr val="000000"/>
                </a:solidFill>
                <a:uFillTx/>
                <a:latin typeface="Arial"/>
                <a:ea typeface="DejaVu Sans"/>
              </a:rPr>
              <a:t>. Ключевым этапом морфогенеза является инкапсидирование нуклеиновой кислоты.</a:t>
            </a:r>
            <a:endParaRPr b="0" lang="ru-RU" sz="1400" strike="noStrike" u="none">
              <a:solidFill>
                <a:srgbClr val="000000"/>
              </a:solidFill>
              <a:uFillTx/>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ru-RU" sz="1400" strike="noStrike" u="none">
                <a:solidFill>
                  <a:srgbClr val="000000"/>
                </a:solidFill>
                <a:uFillTx/>
                <a:latin typeface="Arial"/>
                <a:ea typeface="DejaVu Sans"/>
              </a:rPr>
              <a:t>Инкапсидирование</a:t>
            </a:r>
            <a:r>
              <a:rPr b="0" lang="ru-RU" sz="1400" strike="noStrike" u="none">
                <a:solidFill>
                  <a:srgbClr val="000000"/>
                </a:solidFill>
                <a:uFillTx/>
                <a:latin typeface="Arial"/>
                <a:ea typeface="DejaVu Sans"/>
              </a:rPr>
              <a:t> включает упаковку вирусного генома внутрь капсида. Это обеспечивает защиту генетического материала и его транспорт к следующей клетке. Специальные сигналы в геноме (</a:t>
            </a:r>
            <a:r>
              <a:rPr b="1" lang="ru-RU" sz="1400" strike="noStrike" u="none">
                <a:solidFill>
                  <a:srgbClr val="000000"/>
                </a:solidFill>
                <a:uFillTx/>
                <a:latin typeface="Arial"/>
                <a:ea typeface="DejaVu Sans"/>
              </a:rPr>
              <a:t>упаковочные сигналы</a:t>
            </a:r>
            <a:r>
              <a:rPr b="0" lang="ru-RU" sz="1400" strike="noStrike" u="none">
                <a:solidFill>
                  <a:srgbClr val="000000"/>
                </a:solidFill>
                <a:uFillTx/>
                <a:latin typeface="Arial"/>
                <a:ea typeface="DejaVu Sans"/>
              </a:rPr>
              <a:t>) помогают белкам капсида "узнавать" и связывать правильный генетический материал.</a:t>
            </a:r>
            <a:endParaRPr b="0" lang="ru-RU" sz="1400" strike="noStrike" u="none">
              <a:solidFill>
                <a:srgbClr val="000000"/>
              </a:solidFill>
              <a:uFillTx/>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ru-RU" sz="1400" strike="noStrike" u="none">
                <a:solidFill>
                  <a:srgbClr val="000000"/>
                </a:solidFill>
                <a:uFillTx/>
                <a:latin typeface="Arial"/>
                <a:ea typeface="DejaVu Sans"/>
              </a:rPr>
              <a:t>Созревание вирионов варьируется: у безоболочных вирусов это связано с изменениями капсомеров (например, перераспределение белков или удаление вспомогательных белков). Эти изменения повышают стабильность вириона и его инфекционность, а у оболочечных — с приобретением суперкапсида путем отпочкования от мембран. Выход вируса из клетки осуществляется либо через лизис (разрушение клетки), либо экзоцитоз (выход без повреждения мембраны). </a:t>
            </a:r>
            <a:endParaRPr b="0" lang="ru-RU" sz="1400" strike="noStrike" u="none">
              <a:solidFill>
                <a:srgbClr val="000000"/>
              </a:solidFill>
              <a:uFillTx/>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ru-RU" sz="1400" strike="noStrike" u="none">
                <a:solidFill>
                  <a:srgbClr val="000000"/>
                </a:solidFill>
                <a:uFillTx/>
                <a:latin typeface="Arial"/>
                <a:ea typeface="DejaVu Sans"/>
              </a:rPr>
              <a:t>Цитолиз</a:t>
            </a:r>
            <a:r>
              <a:rPr b="0" lang="ru-RU" sz="1400" strike="noStrike" u="none">
                <a:solidFill>
                  <a:srgbClr val="000000"/>
                </a:solidFill>
                <a:uFillTx/>
                <a:latin typeface="Arial"/>
                <a:ea typeface="DejaVu Sans"/>
              </a:rPr>
              <a:t> характерен для безоболочечных вирусов. Клетка-хозяин разрушается (лисируется), высвобождая зрелые вирионы. Этот процесс часто связан с накапливанием вирусных частиц до критического уровня. </a:t>
            </a:r>
            <a:endParaRPr b="0" lang="ru-RU" sz="1400" strike="noStrike" u="none">
              <a:solidFill>
                <a:srgbClr val="000000"/>
              </a:solidFill>
              <a:uFillTx/>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ru-RU" sz="1400" strike="noStrike" u="none">
                <a:solidFill>
                  <a:srgbClr val="000000"/>
                </a:solidFill>
                <a:uFillTx/>
                <a:latin typeface="Arial"/>
                <a:ea typeface="DejaVu Sans"/>
              </a:rPr>
              <a:t>Экзоцитоз</a:t>
            </a:r>
            <a:r>
              <a:rPr b="0" lang="ru-RU" sz="1400" strike="noStrike" u="none">
                <a:solidFill>
                  <a:srgbClr val="000000"/>
                </a:solidFill>
                <a:uFillTx/>
                <a:latin typeface="Arial"/>
                <a:ea typeface="DejaVu Sans"/>
              </a:rPr>
              <a:t> чаще встречается у оболочечных вирусов. Вирусные частицы "отпочковываются" от мембраны клетки, используя её липидный слой для формирования оболочки. Экзоцитоз позволяет вирусу выходить из клетки без её немедленного уничтожения, что даёт вирусу возможность дольше использовать клетку-хозяина.</a:t>
            </a:r>
            <a:endParaRPr b="0" lang="ru-RU"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Скругленный прямоугольник 2"/>
          <p:cNvSpPr/>
          <p:nvPr/>
        </p:nvSpPr>
        <p:spPr>
          <a:xfrm>
            <a:off x="663120" y="1015920"/>
            <a:ext cx="10861200" cy="4986360"/>
          </a:xfrm>
          <a:prstGeom prst="roundRect">
            <a:avLst>
              <a:gd name="adj" fmla="val 16667"/>
            </a:avLst>
          </a:prstGeom>
          <a:solidFill>
            <a:schemeClr val="lt1"/>
          </a:solidFill>
          <a:ln w="28440">
            <a:solidFill>
              <a:srgbClr val="173b90"/>
            </a:solidFill>
            <a:miter/>
          </a:ln>
        </p:spPr>
        <p:style>
          <a:lnRef idx="0"/>
          <a:fillRef idx="0"/>
          <a:effectRef idx="0"/>
          <a:fontRef idx="minor"/>
        </p:style>
        <p:txBody>
          <a:bodyPr lIns="90000" rIns="90000" tIns="45000" bIns="45000" anchor="ctr">
            <a:noAutofit/>
          </a:bodyPr>
          <a:p>
            <a:pPr>
              <a:lnSpc>
                <a:spcPct val="100000"/>
              </a:lnSpc>
            </a:pPr>
            <a:endParaRPr b="0" lang="ru-RU" sz="1800" strike="noStrike" u="none">
              <a:solidFill>
                <a:schemeClr val="lt1"/>
              </a:solidFill>
              <a:uFillTx/>
              <a:latin typeface="Calibri"/>
              <a:ea typeface="DejaVu Sans"/>
            </a:endParaRPr>
          </a:p>
        </p:txBody>
      </p:sp>
      <p:pic>
        <p:nvPicPr>
          <p:cNvPr id="241" name="Рисунок 3" descr="Изображение выглядит как текст&#10;&#10;Автоматически созданное описание"/>
          <p:cNvPicPr/>
          <p:nvPr/>
        </p:nvPicPr>
        <p:blipFill>
          <a:blip r:embed="rId1"/>
          <a:stretch/>
        </p:blipFill>
        <p:spPr>
          <a:xfrm>
            <a:off x="5292360" y="1396800"/>
            <a:ext cx="1603080" cy="448200"/>
          </a:xfrm>
          <a:prstGeom prst="rect">
            <a:avLst/>
          </a:prstGeom>
          <a:ln w="0">
            <a:noFill/>
          </a:ln>
        </p:spPr>
      </p:pic>
      <p:sp>
        <p:nvSpPr>
          <p:cNvPr id="242" name="TextBox 9"/>
          <p:cNvSpPr/>
          <p:nvPr/>
        </p:nvSpPr>
        <p:spPr>
          <a:xfrm>
            <a:off x="2054880" y="5426640"/>
            <a:ext cx="8077320" cy="516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600" strike="noStrike" u="none">
                <a:solidFill>
                  <a:srgbClr val="173c90"/>
                </a:solidFill>
                <a:uFillTx/>
                <a:latin typeface="Arial"/>
                <a:ea typeface="DejaVu Sans"/>
              </a:rPr>
              <a:t>s21370158@ibbm.unn.ru</a:t>
            </a:r>
            <a:endParaRPr b="0" lang="ru-RU" sz="1600" strike="noStrike" u="none">
              <a:solidFill>
                <a:srgbClr val="000000"/>
              </a:solidFill>
              <a:uFillTx/>
              <a:latin typeface="Arial"/>
            </a:endParaRPr>
          </a:p>
          <a:p>
            <a:pPr algn="ctr" defTabSz="914400">
              <a:lnSpc>
                <a:spcPct val="100000"/>
              </a:lnSpc>
            </a:pPr>
            <a:endParaRPr b="0" lang="ru-RU" sz="1200" strike="noStrike" u="none">
              <a:solidFill>
                <a:srgbClr val="000000"/>
              </a:solidFill>
              <a:uFillTx/>
              <a:latin typeface="Arial"/>
            </a:endParaRPr>
          </a:p>
        </p:txBody>
      </p:sp>
      <p:sp>
        <p:nvSpPr>
          <p:cNvPr id="243" name="AutoShape 2"/>
          <p:cNvSpPr/>
          <p:nvPr/>
        </p:nvSpPr>
        <p:spPr>
          <a:xfrm>
            <a:off x="155520" y="-144360"/>
            <a:ext cx="300240" cy="30024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ru-RU" sz="1800" strike="noStrike" u="none">
              <a:solidFill>
                <a:schemeClr val="dk1"/>
              </a:solidFill>
              <a:uFillTx/>
              <a:latin typeface="Calibri"/>
              <a:ea typeface="DejaVu Sans"/>
            </a:endParaRPr>
          </a:p>
        </p:txBody>
      </p:sp>
      <p:pic>
        <p:nvPicPr>
          <p:cNvPr id="244" name="" descr=""/>
          <p:cNvPicPr/>
          <p:nvPr/>
        </p:nvPicPr>
        <p:blipFill>
          <a:blip r:embed="rId2"/>
          <a:stretch/>
        </p:blipFill>
        <p:spPr>
          <a:xfrm>
            <a:off x="2781720" y="2203920"/>
            <a:ext cx="1928880" cy="3147120"/>
          </a:xfrm>
          <a:prstGeom prst="rect">
            <a:avLst/>
          </a:prstGeom>
          <a:ln w="0">
            <a:noFill/>
          </a:ln>
        </p:spPr>
      </p:pic>
      <p:pic>
        <p:nvPicPr>
          <p:cNvPr id="245" name="" descr=""/>
          <p:cNvPicPr/>
          <p:nvPr/>
        </p:nvPicPr>
        <p:blipFill>
          <a:blip r:embed="rId3"/>
          <a:stretch/>
        </p:blipFill>
        <p:spPr>
          <a:xfrm>
            <a:off x="7655400" y="1771920"/>
            <a:ext cx="1917000" cy="3610080"/>
          </a:xfrm>
          <a:prstGeom prst="rect">
            <a:avLst/>
          </a:prstGeom>
          <a:ln w="0">
            <a:noFill/>
          </a:ln>
        </p:spPr>
      </p:pic>
      <p:sp>
        <p:nvSpPr>
          <p:cNvPr id="246" name=""/>
          <p:cNvSpPr txBox="1"/>
          <p:nvPr/>
        </p:nvSpPr>
        <p:spPr>
          <a:xfrm>
            <a:off x="5570640" y="3313800"/>
            <a:ext cx="1119240" cy="602280"/>
          </a:xfrm>
          <a:prstGeom prst="rect">
            <a:avLst/>
          </a:prstGeom>
          <a:noFill/>
          <a:ln w="0">
            <a:noFill/>
          </a:ln>
        </p:spPr>
        <p:txBody>
          <a:bodyPr lIns="90000" rIns="90000" tIns="45000" bIns="45000" anchor="t">
            <a:noAutofit/>
          </a:bodyPr>
          <a:p>
            <a:pPr algn="ctr"/>
            <a:r>
              <a:rPr b="1" lang="ru-RU" sz="1200" strike="noStrike" u="none">
                <a:solidFill>
                  <a:srgbClr val="ff4000"/>
                </a:solidFill>
                <a:uFillTx/>
                <a:latin typeface="Arial"/>
                <a:ea typeface="DejaVu Sans"/>
              </a:rPr>
              <a:t>СПАСИБО</a:t>
            </a:r>
            <a:br>
              <a:rPr sz="1200"/>
            </a:br>
            <a:r>
              <a:rPr b="1" lang="ru-RU" sz="1200" strike="noStrike" u="none">
                <a:solidFill>
                  <a:srgbClr val="ff4000"/>
                </a:solidFill>
                <a:uFillTx/>
                <a:latin typeface="Arial"/>
                <a:ea typeface="DejaVu Sans"/>
              </a:rPr>
              <a:t>ЗА </a:t>
            </a:r>
            <a:br>
              <a:rPr sz="1200"/>
            </a:br>
            <a:r>
              <a:rPr b="1" lang="ru-RU" sz="1200" strike="noStrike" u="none">
                <a:solidFill>
                  <a:srgbClr val="ff4000"/>
                </a:solidFill>
                <a:uFillTx/>
                <a:latin typeface="Arial"/>
                <a:ea typeface="DejaVu Sans"/>
              </a:rPr>
              <a:t>ВНИМАНИЕ</a:t>
            </a:r>
            <a:endParaRPr b="0" lang="ru-RU" sz="1200" strike="noStrike" u="none">
              <a:solidFill>
                <a:srgbClr val="ff4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5.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6.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7.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8.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9.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0.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1.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2.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3.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4.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5.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6.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7.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8.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9.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0.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1.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2.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3.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4.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5.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6.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7.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8.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9.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0.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Тема Office">
  <a:themeElements>
    <a:clrScheme name="Пользовательские 1">
      <a:dk1>
        <a:srgbClr val="000000"/>
      </a:dk1>
      <a:lt1>
        <a:srgbClr val="ffffff"/>
      </a:lt1>
      <a:dk2>
        <a:srgbClr val="173b90"/>
      </a:dk2>
      <a:lt2>
        <a:srgbClr val="e7e6e6"/>
      </a:lt2>
      <a:accent1>
        <a:srgbClr val="173b90"/>
      </a:accent1>
      <a:accent2>
        <a:srgbClr val="ef3b10"/>
      </a:accent2>
      <a:accent3>
        <a:srgbClr val="009c93"/>
      </a:accent3>
      <a:accent4>
        <a:srgbClr val="f5d40a"/>
      </a:accent4>
      <a:accent5>
        <a:srgbClr val="01acdf"/>
      </a:accent5>
      <a:accent6>
        <a:srgbClr val="6c882c"/>
      </a:accent6>
      <a:hlink>
        <a:srgbClr val="ed7d04"/>
      </a:hlink>
      <a:folHlink>
        <a:srgbClr val="502465"/>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4843</TotalTime>
  <Application>LibreOffice/24.8.2.1$Linux_X86_64 LibreOffice_project/d2333ca8202241beded14b8ee9021e67de4c50ce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2022-11-09T08:47:19Z</dcterms:created>
  <dc:creator>Алина Лелюк</dc:creator>
  <dc:description/>
  <dc:language>ru-RU</dc:language>
  <cp:lastModifiedBy/>
  <dcterms:modified xsi:type="dcterms:W3CDTF">2025-01-13T00:19:20Z</dcterms:modified>
  <cp:revision>83</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Произвольный</vt:lpwstr>
  </property>
  <property fmtid="{D5CDD505-2E9C-101B-9397-08002B2CF9AE}" pid="3" name="Slides">
    <vt:r8>10</vt:r8>
  </property>
</Properties>
</file>