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9FB-20D5-9A02-6286-3C706C32B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646AB-1A92-F8EE-8D3F-5BA12539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2890-E2C9-D701-F5E1-F728EF1A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6387-431B-9248-4BA5-C4075AF1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B1A7-A602-01C4-C1C2-E2212410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46E-B152-2897-1688-75810742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C709A-76E2-81B2-4DB7-A38871D3D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8115-3C8F-5B85-8ED5-0FE926DE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D6BB-C238-BA71-4F93-8A4C0999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0ADD-29C7-BF13-7D5C-23A03A23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22B85-1594-AE29-1FE9-60152BF5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C24BE-281B-7DB9-1F64-C9C95802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2709-40A4-78FE-080C-0130700F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FF1B-93C4-9060-5062-C178109D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7E32-ABA5-DCEE-6822-AD9EE7F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5F2-5008-D983-61BB-8AAF1B0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EB52-9716-15C4-E6D1-B68B3F06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6EB4-D864-F047-52D2-4BD8B011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2D9B-224B-8B91-639E-0A43F162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6CC0-FB6B-2C07-86CD-D8908850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8B85-8637-86C9-3D4A-4F77196C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0893-4759-66D8-A40B-C7D84CA7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FF9-0EC6-9892-3D7A-B37C57AD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BF5B-3521-E96A-63E3-2CBA4A8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3E8B-C2F3-986A-0B42-DEA08658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ACF9-7BE4-450D-CFCB-AC0F8B9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F0E6-B999-6E90-7067-C57C0379C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75DB-70E0-448A-2332-BDFA4DA89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B5B4A-64F4-0F6B-93D6-4FACEF0D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30BA-D523-8EA4-0BA4-0079646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D3CE3-C381-DC97-DAFB-70D1CEF4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B366-BC13-6A8A-DB9C-FBDF5510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BBE2-29A7-BC7C-B2C9-BF8046D2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919-045D-E574-1060-CCE66258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353D-EB70-98A7-8E25-E2CBD3282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69102-ECF7-D39D-9BB2-B9D342839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732A0-FE5D-EB53-5472-C3D4EBB3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2FF9-9453-0817-E9F9-1891B3B5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C2EC8-54CF-594B-E81A-5570C0A1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8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5E9D-5B58-BE1A-50CB-9BAFC2AA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11772-E386-8074-0A80-5E8E36A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2B57-BAAB-A018-4E6C-27DC2AF8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F405D-AB8A-6BA5-4466-CF3DDF0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38CCE-711A-E785-3A62-D164B6A5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D62EC-42CC-C226-0A2E-A86B04F6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08935-2992-FE18-F49E-534AB26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3737-033A-4357-EA4E-0735BAA5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B223-4A70-3E16-9BD6-0CCEF8FF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036B2-973F-2CBB-604A-CA8BC202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0F35-9EE2-AE7C-AD2E-68A6523D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1E7B3-F179-9FD1-D89C-0D1E5029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17E0-B3C7-423D-90D0-4CBDCEE2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373D-6EE3-D53A-A481-901778D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DCC73-AD90-234B-04A1-881BA76C4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6C0F9-4AE9-229B-00B7-CFC09D295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9AAED-36B2-7684-DA6F-C8DD7DDE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CEB4E-DCB4-0E5E-A286-A4EB1445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7477-73E4-E4BA-DBF9-2847B398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FC859-98BD-CFA0-1979-3F0CE461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F421-5280-5B14-8139-D01F554A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6E9E0-5E99-382E-00BF-721DDB24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ACAB-7B3A-5148-9FE0-0F7D505657F4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9C35-A313-6BD0-9170-8787D66DD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0F19-867F-9B9C-7211-E06D0A7E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DF79-A011-C54A-9585-4D6631E5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98A08F-0C54-1108-88AC-80537FC3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85" y="0"/>
            <a:ext cx="8287195" cy="6803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7B0282-B315-DC31-335D-DA805912B3AC}"/>
              </a:ext>
            </a:extLst>
          </p:cNvPr>
          <p:cNvCxnSpPr>
            <a:cxnSpLocks/>
          </p:cNvCxnSpPr>
          <p:nvPr/>
        </p:nvCxnSpPr>
        <p:spPr>
          <a:xfrm>
            <a:off x="9675341" y="3015049"/>
            <a:ext cx="531339" cy="59364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8BBD11-220F-51CE-144D-D0EB198DCAF1}"/>
              </a:ext>
            </a:extLst>
          </p:cNvPr>
          <p:cNvSpPr txBox="1"/>
          <p:nvPr/>
        </p:nvSpPr>
        <p:spPr>
          <a:xfrm>
            <a:off x="10206680" y="2916194"/>
            <a:ext cx="1919485" cy="1384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UCMerced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JupyterHub</a:t>
            </a:r>
            <a:r>
              <a:rPr lang="en-US" sz="2800" dirty="0">
                <a:solidFill>
                  <a:schemeClr val="accent1"/>
                </a:solidFill>
              </a:rPr>
              <a:t>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934CA5-1D0D-1854-7584-1597FEA4DD5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096597" y="3707547"/>
            <a:ext cx="1379771" cy="378199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1CE59-3E43-A9F4-3AF0-CE7358438177}"/>
              </a:ext>
            </a:extLst>
          </p:cNvPr>
          <p:cNvSpPr txBox="1"/>
          <p:nvPr/>
        </p:nvSpPr>
        <p:spPr>
          <a:xfrm>
            <a:off x="177112" y="3608692"/>
            <a:ext cx="1919485" cy="95410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Github</a:t>
            </a:r>
            <a:r>
              <a:rPr lang="en-US" sz="2800" dirty="0">
                <a:solidFill>
                  <a:schemeClr val="accent1"/>
                </a:solidFill>
              </a:rPr>
              <a:t> Repo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AC7D62-FA55-489D-41FE-4C8EB8AB53C3}"/>
              </a:ext>
            </a:extLst>
          </p:cNvPr>
          <p:cNvCxnSpPr>
            <a:cxnSpLocks/>
          </p:cNvCxnSpPr>
          <p:nvPr/>
        </p:nvCxnSpPr>
        <p:spPr>
          <a:xfrm flipV="1">
            <a:off x="9675341" y="1865870"/>
            <a:ext cx="531339" cy="864973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657B5-ACC1-36CC-2B8B-686C058E11DD}"/>
              </a:ext>
            </a:extLst>
          </p:cNvPr>
          <p:cNvSpPr txBox="1"/>
          <p:nvPr/>
        </p:nvSpPr>
        <p:spPr>
          <a:xfrm>
            <a:off x="10206680" y="1304881"/>
            <a:ext cx="1919485" cy="95410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Generated URL</a:t>
            </a:r>
          </a:p>
        </p:txBody>
      </p:sp>
    </p:spTree>
    <p:extLst>
      <p:ext uri="{BB962C8B-B14F-4D97-AF65-F5344CB8AC3E}">
        <p14:creationId xmlns:p14="http://schemas.microsoft.com/office/powerpoint/2010/main" val="355776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Yu</dc:creator>
  <cp:lastModifiedBy>Yue Yu</cp:lastModifiedBy>
  <cp:revision>2</cp:revision>
  <cp:lastPrinted>2023-06-14T17:47:12Z</cp:lastPrinted>
  <dcterms:created xsi:type="dcterms:W3CDTF">2023-06-14T17:26:13Z</dcterms:created>
  <dcterms:modified xsi:type="dcterms:W3CDTF">2023-06-14T17:49:50Z</dcterms:modified>
</cp:coreProperties>
</file>