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8B4D0-3C26-401F-A588-CDF7FE0149C7}" v="2" dt="2025-05-16T08:18:4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7172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0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935" y="419448"/>
            <a:ext cx="7069866" cy="2793535"/>
          </a:xfrm>
        </p:spPr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Calculator using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80" y="3347208"/>
            <a:ext cx="7604621" cy="2419990"/>
          </a:xfrm>
        </p:spPr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5008" y="3963099"/>
            <a:ext cx="37457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Sai Udawant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Calculator GUI displays input field and buttons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arithmetic and shows result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is responsive and clean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856" y="1853268"/>
            <a:ext cx="7704667" cy="3332816"/>
          </a:xfrm>
        </p:spPr>
        <p:txBody>
          <a:bodyPr/>
          <a:lstStyle/>
          <a:p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widget layout (grid)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input/output strings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Applying eval() safely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confidence with GUI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22" y="1762592"/>
            <a:ext cx="7704667" cy="3332816"/>
          </a:xfrm>
        </p:spPr>
        <p:txBody>
          <a:bodyPr/>
          <a:lstStyle/>
          <a:p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functional GUI calculator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Learned GUI components, event handling, and expressions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extendable with more features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005" y="545285"/>
            <a:ext cx="6947127" cy="348826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861657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GUI-based simple calculator using Python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performs basic arithmetic operations like addition, subtraction, multiplication, and division.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3.x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GUI Development)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/ IDLE / PyCharm (any code editor)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04270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graphical interface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+, -, ×, ÷ operations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display of input and result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button for resetting input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error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79103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Field using Entry widget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Buttons arranged in grid layout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core functions: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press(): Handles button clicks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equalpress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Evaluates expression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clear(): Clears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GUI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53268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window.title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("Simple Calculator")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window.geometry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("300x400")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window.configure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(background="light grey")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Input and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= ""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input_field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tk.Entry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(window,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=equation)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input_field.grid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columnspan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Button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= [('7',1,0), ..., ('=',4,3)]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(text, row, col) in buttons: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tk.Button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(..., command=lambda t=text: press(t))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37826"/>
            <a:ext cx="7704667" cy="3332816"/>
          </a:xfrm>
        </p:spPr>
        <p:txBody>
          <a:bodyPr>
            <a:normAutofit fontScale="77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press(num):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expression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 += str(num)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equalpress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equation.set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(str(eval(expression)))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clear():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 = ""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</TotalTime>
  <Words>362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Simple Calculator using Python and Tkinter</vt:lpstr>
      <vt:lpstr>Objective</vt:lpstr>
      <vt:lpstr>Tools &amp; Technologies</vt:lpstr>
      <vt:lpstr>Features</vt:lpstr>
      <vt:lpstr>Project Structure</vt:lpstr>
      <vt:lpstr>Code – GUI Setup</vt:lpstr>
      <vt:lpstr>Code – Input and Display</vt:lpstr>
      <vt:lpstr>Code – Button Creation</vt:lpstr>
      <vt:lpstr>Code – Functions</vt:lpstr>
      <vt:lpstr>Output Preview</vt:lpstr>
      <vt:lpstr>Challenges &amp; Learning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Udawant</cp:lastModifiedBy>
  <cp:revision>2</cp:revision>
  <dcterms:created xsi:type="dcterms:W3CDTF">2013-01-27T09:14:16Z</dcterms:created>
  <dcterms:modified xsi:type="dcterms:W3CDTF">2025-05-16T08:23:36Z</dcterms:modified>
  <cp:category/>
</cp:coreProperties>
</file>