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716CE1-4A04-47FF-9395-02D1FE21DB9D}" v="2" dt="2025-05-16T08:58:31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38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Udawant" userId="57f38805d4059196" providerId="LiveId" clId="{63716CE1-4A04-47FF-9395-02D1FE21DB9D}"/>
    <pc:docChg chg="custSel modSld">
      <pc:chgData name="Sai Udawant" userId="57f38805d4059196" providerId="LiveId" clId="{63716CE1-4A04-47FF-9395-02D1FE21DB9D}" dt="2025-05-16T09:00:21.819" v="84" actId="1076"/>
      <pc:docMkLst>
        <pc:docMk/>
      </pc:docMkLst>
      <pc:sldChg chg="modSp mod">
        <pc:chgData name="Sai Udawant" userId="57f38805d4059196" providerId="LiveId" clId="{63716CE1-4A04-47FF-9395-02D1FE21DB9D}" dt="2025-05-16T08:59:18.171" v="73" actId="1038"/>
        <pc:sldMkLst>
          <pc:docMk/>
          <pc:sldMk cId="0" sldId="256"/>
        </pc:sldMkLst>
        <pc:spChg chg="mod">
          <ac:chgData name="Sai Udawant" userId="57f38805d4059196" providerId="LiveId" clId="{63716CE1-4A04-47FF-9395-02D1FE21DB9D}" dt="2025-05-16T08:59:18.171" v="73" actId="1038"/>
          <ac:spMkLst>
            <pc:docMk/>
            <pc:sldMk cId="0" sldId="256"/>
            <ac:spMk id="2" creationId="{00000000-0000-0000-0000-000000000000}"/>
          </ac:spMkLst>
        </pc:spChg>
        <pc:spChg chg="mod">
          <ac:chgData name="Sai Udawant" userId="57f38805d4059196" providerId="LiveId" clId="{63716CE1-4A04-47FF-9395-02D1FE21DB9D}" dt="2025-05-16T08:59:04.560" v="69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Sai Udawant" userId="57f38805d4059196" providerId="LiveId" clId="{63716CE1-4A04-47FF-9395-02D1FE21DB9D}" dt="2025-05-16T08:59:14.273" v="72" actId="14100"/>
          <ac:spMkLst>
            <pc:docMk/>
            <pc:sldMk cId="0" sldId="256"/>
            <ac:spMk id="4" creationId="{00000000-0000-0000-0000-000000000000}"/>
          </ac:spMkLst>
        </pc:spChg>
      </pc:sldChg>
      <pc:sldChg chg="modSp mod">
        <pc:chgData name="Sai Udawant" userId="57f38805d4059196" providerId="LiveId" clId="{63716CE1-4A04-47FF-9395-02D1FE21DB9D}" dt="2025-05-16T08:59:26.365" v="74" actId="1076"/>
        <pc:sldMkLst>
          <pc:docMk/>
          <pc:sldMk cId="0" sldId="257"/>
        </pc:sldMkLst>
        <pc:spChg chg="mod">
          <ac:chgData name="Sai Udawant" userId="57f38805d4059196" providerId="LiveId" clId="{63716CE1-4A04-47FF-9395-02D1FE21DB9D}" dt="2025-05-16T08:58:31.292" v="65"/>
          <ac:spMkLst>
            <pc:docMk/>
            <pc:sldMk cId="0" sldId="257"/>
            <ac:spMk id="2" creationId="{00000000-0000-0000-0000-000000000000}"/>
          </ac:spMkLst>
        </pc:spChg>
        <pc:spChg chg="mod">
          <ac:chgData name="Sai Udawant" userId="57f38805d4059196" providerId="LiveId" clId="{63716CE1-4A04-47FF-9395-02D1FE21DB9D}" dt="2025-05-16T08:59:26.365" v="74" actId="1076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Sai Udawant" userId="57f38805d4059196" providerId="LiveId" clId="{63716CE1-4A04-47FF-9395-02D1FE21DB9D}" dt="2025-05-16T08:59:31.333" v="75" actId="1076"/>
        <pc:sldMkLst>
          <pc:docMk/>
          <pc:sldMk cId="0" sldId="258"/>
        </pc:sldMkLst>
        <pc:spChg chg="mod">
          <ac:chgData name="Sai Udawant" userId="57f38805d4059196" providerId="LiveId" clId="{63716CE1-4A04-47FF-9395-02D1FE21DB9D}" dt="2025-05-16T08:58:31.292" v="65"/>
          <ac:spMkLst>
            <pc:docMk/>
            <pc:sldMk cId="0" sldId="258"/>
            <ac:spMk id="2" creationId="{00000000-0000-0000-0000-000000000000}"/>
          </ac:spMkLst>
        </pc:spChg>
        <pc:spChg chg="mod">
          <ac:chgData name="Sai Udawant" userId="57f38805d4059196" providerId="LiveId" clId="{63716CE1-4A04-47FF-9395-02D1FE21DB9D}" dt="2025-05-16T08:59:31.333" v="75" actId="1076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Sai Udawant" userId="57f38805d4059196" providerId="LiveId" clId="{63716CE1-4A04-47FF-9395-02D1FE21DB9D}" dt="2025-05-16T08:59:35.475" v="76" actId="1076"/>
        <pc:sldMkLst>
          <pc:docMk/>
          <pc:sldMk cId="0" sldId="259"/>
        </pc:sldMkLst>
        <pc:spChg chg="mod">
          <ac:chgData name="Sai Udawant" userId="57f38805d4059196" providerId="LiveId" clId="{63716CE1-4A04-47FF-9395-02D1FE21DB9D}" dt="2025-05-16T08:58:31.292" v="65"/>
          <ac:spMkLst>
            <pc:docMk/>
            <pc:sldMk cId="0" sldId="259"/>
            <ac:spMk id="2" creationId="{00000000-0000-0000-0000-000000000000}"/>
          </ac:spMkLst>
        </pc:spChg>
        <pc:spChg chg="mod">
          <ac:chgData name="Sai Udawant" userId="57f38805d4059196" providerId="LiveId" clId="{63716CE1-4A04-47FF-9395-02D1FE21DB9D}" dt="2025-05-16T08:59:35.475" v="76" actId="1076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Sai Udawant" userId="57f38805d4059196" providerId="LiveId" clId="{63716CE1-4A04-47FF-9395-02D1FE21DB9D}" dt="2025-05-16T08:59:39.841" v="77" actId="1076"/>
        <pc:sldMkLst>
          <pc:docMk/>
          <pc:sldMk cId="0" sldId="260"/>
        </pc:sldMkLst>
        <pc:spChg chg="mod">
          <ac:chgData name="Sai Udawant" userId="57f38805d4059196" providerId="LiveId" clId="{63716CE1-4A04-47FF-9395-02D1FE21DB9D}" dt="2025-05-16T08:58:31.292" v="65"/>
          <ac:spMkLst>
            <pc:docMk/>
            <pc:sldMk cId="0" sldId="260"/>
            <ac:spMk id="2" creationId="{00000000-0000-0000-0000-000000000000}"/>
          </ac:spMkLst>
        </pc:spChg>
        <pc:spChg chg="mod">
          <ac:chgData name="Sai Udawant" userId="57f38805d4059196" providerId="LiveId" clId="{63716CE1-4A04-47FF-9395-02D1FE21DB9D}" dt="2025-05-16T08:59:39.841" v="77" actId="1076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Sai Udawant" userId="57f38805d4059196" providerId="LiveId" clId="{63716CE1-4A04-47FF-9395-02D1FE21DB9D}" dt="2025-05-16T08:59:44.443" v="78" actId="1076"/>
        <pc:sldMkLst>
          <pc:docMk/>
          <pc:sldMk cId="0" sldId="261"/>
        </pc:sldMkLst>
        <pc:spChg chg="mod">
          <ac:chgData name="Sai Udawant" userId="57f38805d4059196" providerId="LiveId" clId="{63716CE1-4A04-47FF-9395-02D1FE21DB9D}" dt="2025-05-16T08:58:31.292" v="65"/>
          <ac:spMkLst>
            <pc:docMk/>
            <pc:sldMk cId="0" sldId="261"/>
            <ac:spMk id="2" creationId="{00000000-0000-0000-0000-000000000000}"/>
          </ac:spMkLst>
        </pc:spChg>
        <pc:spChg chg="mod">
          <ac:chgData name="Sai Udawant" userId="57f38805d4059196" providerId="LiveId" clId="{63716CE1-4A04-47FF-9395-02D1FE21DB9D}" dt="2025-05-16T08:59:44.443" v="78" actId="1076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Sai Udawant" userId="57f38805d4059196" providerId="LiveId" clId="{63716CE1-4A04-47FF-9395-02D1FE21DB9D}" dt="2025-05-16T08:59:50.998" v="79" actId="1076"/>
        <pc:sldMkLst>
          <pc:docMk/>
          <pc:sldMk cId="0" sldId="262"/>
        </pc:sldMkLst>
        <pc:spChg chg="mod">
          <ac:chgData name="Sai Udawant" userId="57f38805d4059196" providerId="LiveId" clId="{63716CE1-4A04-47FF-9395-02D1FE21DB9D}" dt="2025-05-16T08:58:31.292" v="65"/>
          <ac:spMkLst>
            <pc:docMk/>
            <pc:sldMk cId="0" sldId="262"/>
            <ac:spMk id="2" creationId="{00000000-0000-0000-0000-000000000000}"/>
          </ac:spMkLst>
        </pc:spChg>
        <pc:spChg chg="mod">
          <ac:chgData name="Sai Udawant" userId="57f38805d4059196" providerId="LiveId" clId="{63716CE1-4A04-47FF-9395-02D1FE21DB9D}" dt="2025-05-16T08:59:50.998" v="79" actId="1076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Sai Udawant" userId="57f38805d4059196" providerId="LiveId" clId="{63716CE1-4A04-47FF-9395-02D1FE21DB9D}" dt="2025-05-16T08:59:59.459" v="80" actId="1076"/>
        <pc:sldMkLst>
          <pc:docMk/>
          <pc:sldMk cId="0" sldId="263"/>
        </pc:sldMkLst>
        <pc:spChg chg="mod">
          <ac:chgData name="Sai Udawant" userId="57f38805d4059196" providerId="LiveId" clId="{63716CE1-4A04-47FF-9395-02D1FE21DB9D}" dt="2025-05-16T08:58:31.292" v="65"/>
          <ac:spMkLst>
            <pc:docMk/>
            <pc:sldMk cId="0" sldId="263"/>
            <ac:spMk id="2" creationId="{00000000-0000-0000-0000-000000000000}"/>
          </ac:spMkLst>
        </pc:spChg>
        <pc:spChg chg="mod">
          <ac:chgData name="Sai Udawant" userId="57f38805d4059196" providerId="LiveId" clId="{63716CE1-4A04-47FF-9395-02D1FE21DB9D}" dt="2025-05-16T08:59:59.459" v="80" actId="1076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Sai Udawant" userId="57f38805d4059196" providerId="LiveId" clId="{63716CE1-4A04-47FF-9395-02D1FE21DB9D}" dt="2025-05-16T09:00:04.896" v="81" actId="1076"/>
        <pc:sldMkLst>
          <pc:docMk/>
          <pc:sldMk cId="0" sldId="264"/>
        </pc:sldMkLst>
        <pc:spChg chg="mod">
          <ac:chgData name="Sai Udawant" userId="57f38805d4059196" providerId="LiveId" clId="{63716CE1-4A04-47FF-9395-02D1FE21DB9D}" dt="2025-05-16T08:58:31.292" v="65"/>
          <ac:spMkLst>
            <pc:docMk/>
            <pc:sldMk cId="0" sldId="264"/>
            <ac:spMk id="2" creationId="{00000000-0000-0000-0000-000000000000}"/>
          </ac:spMkLst>
        </pc:spChg>
        <pc:spChg chg="mod">
          <ac:chgData name="Sai Udawant" userId="57f38805d4059196" providerId="LiveId" clId="{63716CE1-4A04-47FF-9395-02D1FE21DB9D}" dt="2025-05-16T09:00:04.896" v="81" actId="1076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Sai Udawant" userId="57f38805d4059196" providerId="LiveId" clId="{63716CE1-4A04-47FF-9395-02D1FE21DB9D}" dt="2025-05-16T09:00:09.562" v="82" actId="1076"/>
        <pc:sldMkLst>
          <pc:docMk/>
          <pc:sldMk cId="0" sldId="265"/>
        </pc:sldMkLst>
        <pc:spChg chg="mod">
          <ac:chgData name="Sai Udawant" userId="57f38805d4059196" providerId="LiveId" clId="{63716CE1-4A04-47FF-9395-02D1FE21DB9D}" dt="2025-05-16T08:58:31.292" v="65"/>
          <ac:spMkLst>
            <pc:docMk/>
            <pc:sldMk cId="0" sldId="265"/>
            <ac:spMk id="2" creationId="{00000000-0000-0000-0000-000000000000}"/>
          </ac:spMkLst>
        </pc:spChg>
        <pc:spChg chg="mod">
          <ac:chgData name="Sai Udawant" userId="57f38805d4059196" providerId="LiveId" clId="{63716CE1-4A04-47FF-9395-02D1FE21DB9D}" dt="2025-05-16T09:00:09.562" v="82" actId="1076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Sai Udawant" userId="57f38805d4059196" providerId="LiveId" clId="{63716CE1-4A04-47FF-9395-02D1FE21DB9D}" dt="2025-05-16T09:00:16.281" v="83" actId="1076"/>
        <pc:sldMkLst>
          <pc:docMk/>
          <pc:sldMk cId="0" sldId="266"/>
        </pc:sldMkLst>
        <pc:spChg chg="mod">
          <ac:chgData name="Sai Udawant" userId="57f38805d4059196" providerId="LiveId" clId="{63716CE1-4A04-47FF-9395-02D1FE21DB9D}" dt="2025-05-16T08:58:31.292" v="65"/>
          <ac:spMkLst>
            <pc:docMk/>
            <pc:sldMk cId="0" sldId="266"/>
            <ac:spMk id="2" creationId="{00000000-0000-0000-0000-000000000000}"/>
          </ac:spMkLst>
        </pc:spChg>
        <pc:spChg chg="mod">
          <ac:chgData name="Sai Udawant" userId="57f38805d4059196" providerId="LiveId" clId="{63716CE1-4A04-47FF-9395-02D1FE21DB9D}" dt="2025-05-16T09:00:16.281" v="83" actId="1076"/>
          <ac:spMkLst>
            <pc:docMk/>
            <pc:sldMk cId="0" sldId="266"/>
            <ac:spMk id="3" creationId="{00000000-0000-0000-0000-000000000000}"/>
          </ac:spMkLst>
        </pc:spChg>
      </pc:sldChg>
      <pc:sldChg chg="delSp modSp mod">
        <pc:chgData name="Sai Udawant" userId="57f38805d4059196" providerId="LiveId" clId="{63716CE1-4A04-47FF-9395-02D1FE21DB9D}" dt="2025-05-16T09:00:21.819" v="84" actId="1076"/>
        <pc:sldMkLst>
          <pc:docMk/>
          <pc:sldMk cId="0" sldId="267"/>
        </pc:sldMkLst>
        <pc:spChg chg="mod">
          <ac:chgData name="Sai Udawant" userId="57f38805d4059196" providerId="LiveId" clId="{63716CE1-4A04-47FF-9395-02D1FE21DB9D}" dt="2025-05-16T09:00:21.819" v="84" actId="1076"/>
          <ac:spMkLst>
            <pc:docMk/>
            <pc:sldMk cId="0" sldId="267"/>
            <ac:spMk id="2" creationId="{00000000-0000-0000-0000-000000000000}"/>
          </ac:spMkLst>
        </pc:spChg>
        <pc:spChg chg="del mod">
          <ac:chgData name="Sai Udawant" userId="57f38805d4059196" providerId="LiveId" clId="{63716CE1-4A04-47FF-9395-02D1FE21DB9D}" dt="2025-05-16T08:58:16.352" v="63" actId="21"/>
          <ac:spMkLst>
            <pc:docMk/>
            <pc:sldMk cId="0" sldId="267"/>
            <ac:spMk id="3" creationId="{00000000-0000-0000-0000-000000000000}"/>
          </ac:spMkLst>
        </pc:spChg>
        <pc:spChg chg="del mod">
          <ac:chgData name="Sai Udawant" userId="57f38805d4059196" providerId="LiveId" clId="{63716CE1-4A04-47FF-9395-02D1FE21DB9D}" dt="2025-05-16T08:58:12.873" v="62" actId="21"/>
          <ac:spMkLst>
            <pc:docMk/>
            <pc:sldMk cId="0" sldId="267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2284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0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75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21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8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08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01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77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0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2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3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4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76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0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8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8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074" y="914401"/>
            <a:ext cx="7076115" cy="3488266"/>
          </a:xfrm>
        </p:spPr>
        <p:txBody>
          <a:bodyPr/>
          <a:lstStyle/>
          <a:p>
            <a:pPr algn="l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Stopwatch / Clock Application using Python and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729" y="4327165"/>
            <a:ext cx="5762563" cy="1364531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Project 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2009" y="4809375"/>
            <a:ext cx="40476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000" b="1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Sai Udawant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&amp;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1643543"/>
            <a:ext cx="7704667" cy="3332816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Gained understanding of GUI layout management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Applied real-time functions using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Tkinter's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after()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Managed global state for stopwatch control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687" y="1626765"/>
            <a:ext cx="7704667" cy="3332816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Built a functional and interactive Stopwatch/Clock application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Demonstrated GUI programming and time handling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is extendable for alarms or countdown timers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645953"/>
            <a:ext cx="6947127" cy="3488266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2239162"/>
            <a:ext cx="7704667" cy="3332816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GUI-based Stopwatch and Clock application using Python and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displays real-time digital clock and provides stopwatch functions with start, stop, and reset.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1970714"/>
            <a:ext cx="7704667" cy="3332816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3.x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(Python's standard GUI library)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datetime and time modules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Any Python IDE (VS Code, PyCharm, or IDLE)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762592"/>
            <a:ext cx="7704667" cy="3332816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Displays real-time digital clock (HH:MM:SS)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Stopwatch functionality with precision timing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Start, Stop, and Reset buttons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Responsive and clean GUI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Stopwatch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021" y="2054604"/>
            <a:ext cx="7704667" cy="3332816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update_stopwatch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Updates stopwatch in real time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start(): Begins counting elapsed time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stop(): Pauses the stopwatch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reset(): Resets stopwatch to 00:00:00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get_elapsed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Calculates already elapsed time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243" y="1844879"/>
            <a:ext cx="7704667" cy="3332816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update_clock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now =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datetime.now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strftime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('%H:%M:%S')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clock_label.config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(text=now)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window.after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(1000,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update_clock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Setup –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762592"/>
            <a:ext cx="7704667" cy="3332816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 =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tk.Tk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window.title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("Stopwatch &amp; Clock")</a:t>
            </a: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window.geometry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("300x250")</a:t>
            </a: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window.config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lightgray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Setup –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021" y="1762592"/>
            <a:ext cx="7704667" cy="3332816"/>
          </a:xfrm>
        </p:spPr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clock_label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tk.Label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(...)</a:t>
            </a: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stopwatch_label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tk.Label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(...)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Buttons for Start, Stop, and Reset arranged in grid layout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854" y="1568042"/>
            <a:ext cx="7704667" cy="3332816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 clock updates every second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Stopwatch tracks minutes, seconds, and milliseconds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Fully functional GUI with interactive controls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14</TotalTime>
  <Words>343</Words>
  <Application>Microsoft Office PowerPoint</Application>
  <PresentationFormat>On-screen Show (4:3)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Times New Roman</vt:lpstr>
      <vt:lpstr>Parallax</vt:lpstr>
      <vt:lpstr>Stopwatch / Clock Application using Python and Tkinter</vt:lpstr>
      <vt:lpstr>Objective</vt:lpstr>
      <vt:lpstr>Tools &amp; Technologies</vt:lpstr>
      <vt:lpstr>Features</vt:lpstr>
      <vt:lpstr>Stopwatch Functions</vt:lpstr>
      <vt:lpstr>Clock Function</vt:lpstr>
      <vt:lpstr>GUI Setup – Part 1</vt:lpstr>
      <vt:lpstr>GUI Setup – Part 2</vt:lpstr>
      <vt:lpstr>Final Output</vt:lpstr>
      <vt:lpstr>Learning &amp; Challenges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Sai Udawant</cp:lastModifiedBy>
  <cp:revision>1</cp:revision>
  <dcterms:created xsi:type="dcterms:W3CDTF">2013-01-27T09:14:16Z</dcterms:created>
  <dcterms:modified xsi:type="dcterms:W3CDTF">2025-05-16T09:00:28Z</dcterms:modified>
  <cp:category/>
</cp:coreProperties>
</file>