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891" r:id="rId2"/>
    <p:sldId id="3078" r:id="rId3"/>
    <p:sldId id="3079" r:id="rId4"/>
    <p:sldId id="3080" r:id="rId5"/>
    <p:sldId id="3081" r:id="rId6"/>
    <p:sldId id="3083" r:id="rId7"/>
    <p:sldId id="3084" r:id="rId8"/>
    <p:sldId id="3085" r:id="rId9"/>
    <p:sldId id="3086" r:id="rId10"/>
    <p:sldId id="30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75D5"/>
    <a:srgbClr val="823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5" autoAdjust="0"/>
    <p:restoredTop sz="93792" autoAdjust="0"/>
  </p:normalViewPr>
  <p:slideViewPr>
    <p:cSldViewPr snapToGrid="0">
      <p:cViewPr varScale="1">
        <p:scale>
          <a:sx n="78" d="100"/>
          <a:sy n="78" d="100"/>
        </p:scale>
        <p:origin x="43" y="45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vaibhavaluguri@gmail.com" userId="a4a34365ec21d556" providerId="LiveId" clId="{8BE0B51D-D707-4C7C-845F-9F05FF73F5F3}"/>
    <pc:docChg chg="modSld">
      <pc:chgData name="saivaibhavaluguri@gmail.com" userId="a4a34365ec21d556" providerId="LiveId" clId="{8BE0B51D-D707-4C7C-845F-9F05FF73F5F3}" dt="2025-01-13T07:25:33.329" v="15" actId="20577"/>
      <pc:docMkLst>
        <pc:docMk/>
      </pc:docMkLst>
      <pc:sldChg chg="modSp mod">
        <pc:chgData name="saivaibhavaluguri@gmail.com" userId="a4a34365ec21d556" providerId="LiveId" clId="{8BE0B51D-D707-4C7C-845F-9F05FF73F5F3}" dt="2025-01-13T07:25:33.329" v="15" actId="20577"/>
        <pc:sldMkLst>
          <pc:docMk/>
          <pc:sldMk cId="3588346500" sldId="2891"/>
        </pc:sldMkLst>
        <pc:spChg chg="mod">
          <ac:chgData name="saivaibhavaluguri@gmail.com" userId="a4a34365ec21d556" providerId="LiveId" clId="{8BE0B51D-D707-4C7C-845F-9F05FF73F5F3}" dt="2025-01-13T07:25:33.329" v="15" actId="20577"/>
          <ac:spMkLst>
            <pc:docMk/>
            <pc:sldMk cId="3588346500" sldId="2891"/>
            <ac:spMk id="4" creationId="{F6B48CE2-3CEE-4BE4-313A-2F12CBFD7D4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2AE632-8A86-658E-C288-5A1C9B9DEC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F75B0A-E7B5-4339-B953-DFEFFB0B69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91AED-D95C-4745-ABE5-635EE6D2B924}" type="datetime1">
              <a:rPr lang="en-US" smtClean="0"/>
              <a:pPr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78F1-B786-67AF-7EFE-C2F8DDF471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027D9-2DDC-3C67-BC39-6AB093464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2A4B06-C8D1-410E-8D0B-56B1C0869C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70209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301A47-73C5-4A82-A471-7615C554C220}" type="datetime1">
              <a:rPr lang="en-US" smtClean="0"/>
              <a:pPr/>
              <a:t>1/13/2025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C591C-65F8-4978-8D6D-EE67E249BC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9224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D85A2FB7-3D8B-A155-F7CC-E690585EB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FF20-EE25-4BE6-F407-674AE349D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BDC69-C55F-F0E3-7988-20B8BE8EE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3FA5C-E757-A257-9779-0A286160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ED08-DD0D-EB2A-FCAE-CA1431BA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9F36-7E83-8A6D-75EE-355E4B3EA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C0D00-F74E-124E-B60A-5A84676CA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1DE56E-87C3-0829-312C-288A93A22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A9007-ACCA-111E-E309-BB4AC839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1EA42-575D-072C-A63C-059D3F74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E45D2-729E-969B-2314-5B8F878F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94A13-D208-520B-EF3B-4BD83B92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C0D00-F74E-124E-B60A-5A84676CA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5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4A51A676-339C-D36A-2306-C4A1E9340E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2" y="0"/>
            <a:ext cx="12182607" cy="686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6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37CB-F8E5-B5D9-5B7B-33630C2B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3BFE5-357E-8DC4-CA7A-6C86EE83F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4CEA-1CC2-981F-37BC-9FA6ADD3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E318D-AC28-A36D-C6CF-7B0B7742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AE00D-F195-BE2D-F87C-7F0ACB6B9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C0D00-F74E-124E-B60A-5A84676CA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3D60-8121-DF14-E1B8-53803EB6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A46D1-1EA7-AA2D-540A-7CB83F83E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A1498-E91C-485E-18B1-5F4E9CCDB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30F7D-A2DF-B8EE-B06D-15A2DE8D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10CBEA-4681-E241-E0CA-F2E8447F4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C3695-EF3C-3525-0F51-5A9E3DCBC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C0D00-F74E-124E-B60A-5A84676CA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4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B3560-F82C-08B1-42D7-1ACA2C2A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7A4F-ADC7-3D08-1C5C-15062BA55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50338-8640-72BC-9DB9-ABEECDEC2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8EC03-D675-EEB7-E862-BEC75833F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3A816A-ADE6-2590-FBDC-121DA838B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5B488A-B0C0-C55C-4ADE-30E75E826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D46D88-15BF-834C-1B25-758602557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A0CDBC-A985-3EA9-C718-AC13B971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C0D00-F74E-124E-B60A-5A84676CA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B3F9-BAE3-C9B2-26A7-820398B3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05182-E4AE-2010-0C29-FDFA7C71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300E2-402B-98E3-2757-3A31C0A0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2A2F5-3E9F-6B45-4CF9-47BFA6D7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C0D00-F74E-124E-B60A-5A84676CA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2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45011-E9A7-8E95-B826-A16313ABB7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7746BC-C252-A52B-D6DE-B2EAE0202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4A4AC-74DD-345F-C3F6-91BC37FD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C0D00-F74E-124E-B60A-5A84676CA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7FDD-C1BE-8547-72C8-04C6BA0C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FC19B-2087-FA1B-ABEC-127A626F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2D16F4-3BA9-A1C3-7EFB-38EC55C48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1FDD7-8A89-4DBD-B56F-DEC65AB6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65472-DE73-B7E4-3D65-9F93FCBA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66094-4665-D239-C20C-6EF65A51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C0D00-F74E-124E-B60A-5A84676CA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1CEE-A9F0-B30C-C89A-DC2E000C7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025A4-2399-6371-A82A-FDF129C56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91582-8A9A-A42E-63FE-28D3E691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3DCFA-2B86-D83F-E8D9-37A9C26B51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5275C-0CDD-0E7E-E0F1-16132C8B6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BB424-1B47-DD90-23CB-A9520E5C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AC0D00-F74E-124E-B60A-5A84676CA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95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FE10EC-FE6C-E442-1CA6-03388C237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47E3E-A52E-093B-30D8-E839F38C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72EDA-D5AF-9875-8024-39746099D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2796D-3951-C29A-2E19-C58D49C35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B558-8B30-08C8-23C3-EF2A5BAC7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0D00-F74E-124E-B60A-5A84676CA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4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1DB71A0-8AE5-4D51-ADBC-29C0D3D3C999}"/>
              </a:ext>
            </a:extLst>
          </p:cNvPr>
          <p:cNvSpPr txBox="1">
            <a:spLocks/>
          </p:cNvSpPr>
          <p:nvPr/>
        </p:nvSpPr>
        <p:spPr>
          <a:xfrm>
            <a:off x="293078" y="3236053"/>
            <a:ext cx="6693876" cy="17697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1200"/>
              </a:spcAft>
            </a:pPr>
            <a:endParaRPr lang="en-IN" sz="36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oogle Shape;99;p2" descr="Logo&#10;&#10;Description automatically generated">
            <a:extLst>
              <a:ext uri="{FF2B5EF4-FFF2-40B4-BE49-F238E27FC236}">
                <a16:creationId xmlns:a16="http://schemas.microsoft.com/office/drawing/2014/main" id="{357D5F8D-0CA9-56EA-7D5C-3970C4E8C49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9990" t="33714" r="12245" b="32685"/>
          <a:stretch/>
        </p:blipFill>
        <p:spPr>
          <a:xfrm>
            <a:off x="8631936" y="73064"/>
            <a:ext cx="3148584" cy="110200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82;p1">
            <a:extLst>
              <a:ext uri="{FF2B5EF4-FFF2-40B4-BE49-F238E27FC236}">
                <a16:creationId xmlns:a16="http://schemas.microsoft.com/office/drawing/2014/main" id="{F6B48CE2-3CEE-4BE4-313A-2F12CBFD7D4F}"/>
              </a:ext>
            </a:extLst>
          </p:cNvPr>
          <p:cNvSpPr txBox="1">
            <a:spLocks/>
          </p:cNvSpPr>
          <p:nvPr/>
        </p:nvSpPr>
        <p:spPr>
          <a:xfrm>
            <a:off x="501650" y="3429000"/>
            <a:ext cx="7321550" cy="1524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ct val="0"/>
              </a:spcAft>
              <a:buClr>
                <a:srgbClr val="000000"/>
              </a:buClr>
              <a:buFont typeface="Calibri" panose="020F0502020204030204" pitchFamily="34" charset="0"/>
              <a:buNone/>
              <a:defRPr/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Presentation of Design Report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by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Team : SUSTAINOVATORS</a:t>
            </a:r>
          </a:p>
        </p:txBody>
      </p:sp>
    </p:spTree>
    <p:extLst>
      <p:ext uri="{BB962C8B-B14F-4D97-AF65-F5344CB8AC3E}">
        <p14:creationId xmlns:p14="http://schemas.microsoft.com/office/powerpoint/2010/main" val="3588346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52821F7-ECF8-E454-F07D-8F3AA1019BB9}"/>
              </a:ext>
            </a:extLst>
          </p:cNvPr>
          <p:cNvSpPr txBox="1">
            <a:spLocks/>
          </p:cNvSpPr>
          <p:nvPr/>
        </p:nvSpPr>
        <p:spPr>
          <a:xfrm>
            <a:off x="4441825" y="3240088"/>
            <a:ext cx="3308350" cy="124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anose="020B0604020202020204" pitchFamily="34" charset="0"/>
              <a:buNone/>
              <a:defRPr/>
            </a:pPr>
            <a:r>
              <a:rPr lang="en-IN" sz="4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3" name="Google Shape;183;p1" descr="Logo&#10;&#10;Description automatically generated">
            <a:extLst>
              <a:ext uri="{FF2B5EF4-FFF2-40B4-BE49-F238E27FC236}">
                <a16:creationId xmlns:a16="http://schemas.microsoft.com/office/drawing/2014/main" id="{EFD6A53E-FDBF-1A50-4DE0-0D512DEAF55F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1" t="33714" r="12245" b="32683"/>
          <a:stretch>
            <a:fillRect/>
          </a:stretch>
        </p:blipFill>
        <p:spPr bwMode="auto">
          <a:xfrm>
            <a:off x="8855075" y="5253038"/>
            <a:ext cx="342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9457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88;g193237e55c0_0_82">
            <a:extLst>
              <a:ext uri="{FF2B5EF4-FFF2-40B4-BE49-F238E27FC236}">
                <a16:creationId xmlns:a16="http://schemas.microsoft.com/office/drawing/2014/main" id="{EB618171-33D5-44F2-3247-81A143177B92}"/>
              </a:ext>
            </a:extLst>
          </p:cNvPr>
          <p:cNvSpPr txBox="1">
            <a:spLocks/>
          </p:cNvSpPr>
          <p:nvPr/>
        </p:nvSpPr>
        <p:spPr>
          <a:xfrm>
            <a:off x="783431" y="100012"/>
            <a:ext cx="10625137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  <a:buClr>
                <a:srgbClr val="000000"/>
              </a:buClr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Selected Problem Statement</a:t>
            </a:r>
          </a:p>
        </p:txBody>
      </p:sp>
      <p:sp>
        <p:nvSpPr>
          <p:cNvPr id="6" name="Google Shape;189;g193237e55c0_0_82">
            <a:extLst>
              <a:ext uri="{FF2B5EF4-FFF2-40B4-BE49-F238E27FC236}">
                <a16:creationId xmlns:a16="http://schemas.microsoft.com/office/drawing/2014/main" id="{620348E7-6DC5-10CC-0CD5-5D9F9B36AA85}"/>
              </a:ext>
            </a:extLst>
          </p:cNvPr>
          <p:cNvSpPr txBox="1">
            <a:spLocks/>
          </p:cNvSpPr>
          <p:nvPr/>
        </p:nvSpPr>
        <p:spPr>
          <a:xfrm>
            <a:off x="1033463" y="1371600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57200">
              <a:spcAft>
                <a:spcPct val="0"/>
              </a:spcAft>
              <a:buClr>
                <a:srgbClr val="00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7" name="Google Shape;183;p1" descr="Logo&#10;&#10;Description automatically generated">
            <a:extLst>
              <a:ext uri="{FF2B5EF4-FFF2-40B4-BE49-F238E27FC236}">
                <a16:creationId xmlns:a16="http://schemas.microsoft.com/office/drawing/2014/main" id="{1D3DE7F1-BAF4-F3F8-5F2A-5B47C33A180A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1" t="33714" r="12245" b="32683"/>
          <a:stretch>
            <a:fillRect/>
          </a:stretch>
        </p:blipFill>
        <p:spPr bwMode="auto">
          <a:xfrm>
            <a:off x="8885555" y="5557838"/>
            <a:ext cx="342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05C32C-2E93-948F-1A50-81198FBC6C26}"/>
              </a:ext>
            </a:extLst>
          </p:cNvPr>
          <p:cNvSpPr txBox="1"/>
          <p:nvPr/>
        </p:nvSpPr>
        <p:spPr>
          <a:xfrm>
            <a:off x="1031874" y="1210002"/>
            <a:ext cx="7172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selected by Your Team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3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g193237e55c0_3_5">
            <a:extLst>
              <a:ext uri="{FF2B5EF4-FFF2-40B4-BE49-F238E27FC236}">
                <a16:creationId xmlns:a16="http://schemas.microsoft.com/office/drawing/2014/main" id="{56F57838-9196-07F3-CCAB-5B8BAF6C2187}"/>
              </a:ext>
            </a:extLst>
          </p:cNvPr>
          <p:cNvSpPr txBox="1">
            <a:spLocks/>
          </p:cNvSpPr>
          <p:nvPr/>
        </p:nvSpPr>
        <p:spPr>
          <a:xfrm>
            <a:off x="974726" y="223520"/>
            <a:ext cx="10625137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  <a:buClr>
                <a:srgbClr val="000000"/>
              </a:buClr>
            </a:pP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Alignment with SDG:</a:t>
            </a:r>
          </a:p>
        </p:txBody>
      </p:sp>
      <p:sp>
        <p:nvSpPr>
          <p:cNvPr id="3" name="Google Shape;201;g193237e55c0_3_5">
            <a:extLst>
              <a:ext uri="{FF2B5EF4-FFF2-40B4-BE49-F238E27FC236}">
                <a16:creationId xmlns:a16="http://schemas.microsoft.com/office/drawing/2014/main" id="{7919BE82-256B-2A13-6762-32B8E30849EA}"/>
              </a:ext>
            </a:extLst>
          </p:cNvPr>
          <p:cNvSpPr txBox="1">
            <a:spLocks/>
          </p:cNvSpPr>
          <p:nvPr/>
        </p:nvSpPr>
        <p:spPr>
          <a:xfrm>
            <a:off x="1084263" y="1254125"/>
            <a:ext cx="10515600" cy="4349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" name="Google Shape;183;p1" descr="Logo&#10;&#10;Description automatically generated">
            <a:extLst>
              <a:ext uri="{FF2B5EF4-FFF2-40B4-BE49-F238E27FC236}">
                <a16:creationId xmlns:a16="http://schemas.microsoft.com/office/drawing/2014/main" id="{A2DABD7B-D828-6B93-9FEB-ECBCFE3A3C2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1" t="33714" r="12245" b="32683"/>
          <a:stretch>
            <a:fillRect/>
          </a:stretch>
        </p:blipFill>
        <p:spPr bwMode="auto">
          <a:xfrm>
            <a:off x="8855075" y="5253038"/>
            <a:ext cx="342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E5E5D8-37E9-8011-2066-2021E859EB72}"/>
              </a:ext>
            </a:extLst>
          </p:cNvPr>
          <p:cNvSpPr txBox="1"/>
          <p:nvPr/>
        </p:nvSpPr>
        <p:spPr>
          <a:xfrm>
            <a:off x="974726" y="1364287"/>
            <a:ext cx="98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your Selected problem statement with one SDG &amp; Justify the alignment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5858B-9124-BC3F-E737-A212F0DFBB19}"/>
              </a:ext>
            </a:extLst>
          </p:cNvPr>
          <p:cNvSpPr txBox="1">
            <a:spLocks/>
          </p:cNvSpPr>
          <p:nvPr/>
        </p:nvSpPr>
        <p:spPr>
          <a:xfrm>
            <a:off x="238760" y="22352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  <a:buClr>
                <a:srgbClr val="000000"/>
              </a:buClr>
            </a:pPr>
            <a:r>
              <a:rPr lang="en-I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End-User: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7A786-A66F-27BA-B42E-1039EDA6A8A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Who is the end user?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is the user’s problem that needs a solution?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 is the problem important to solve?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IN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Who are the other stakeholders?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None/>
            </a:pP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61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6;g193237e55c0_3_10">
            <a:extLst>
              <a:ext uri="{FF2B5EF4-FFF2-40B4-BE49-F238E27FC236}">
                <a16:creationId xmlns:a16="http://schemas.microsoft.com/office/drawing/2014/main" id="{DF908823-413A-6D6A-7EAE-3157077DF0AE}"/>
              </a:ext>
            </a:extLst>
          </p:cNvPr>
          <p:cNvSpPr txBox="1">
            <a:spLocks/>
          </p:cNvSpPr>
          <p:nvPr/>
        </p:nvSpPr>
        <p:spPr>
          <a:xfrm>
            <a:off x="205423" y="116205"/>
            <a:ext cx="10625137" cy="1371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ct val="0"/>
              </a:spcAft>
              <a:buClr>
                <a:srgbClr val="000000"/>
              </a:buClr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Problem Scoping to Identify Design Requirements</a:t>
            </a:r>
          </a:p>
        </p:txBody>
      </p:sp>
      <p:sp>
        <p:nvSpPr>
          <p:cNvPr id="3" name="Google Shape;207;g193237e55c0_3_10">
            <a:extLst>
              <a:ext uri="{FF2B5EF4-FFF2-40B4-BE49-F238E27FC236}">
                <a16:creationId xmlns:a16="http://schemas.microsoft.com/office/drawing/2014/main" id="{1DFF1AA6-796C-A127-2D2F-C6470C472B9E}"/>
              </a:ext>
            </a:extLst>
          </p:cNvPr>
          <p:cNvSpPr txBox="1">
            <a:spLocks/>
          </p:cNvSpPr>
          <p:nvPr/>
        </p:nvSpPr>
        <p:spPr>
          <a:xfrm>
            <a:off x="1084263" y="1487805"/>
            <a:ext cx="10515600" cy="43497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Criteria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(parameters that will help evaluate deliverables e.g. efficiency, easy of use, cost, durability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etc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)</a:t>
            </a:r>
          </a:p>
          <a:p>
            <a:pPr indent="-457200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 What do users need or want?</a:t>
            </a:r>
          </a:p>
          <a:p>
            <a:pPr indent="-457200">
              <a:spcAft>
                <a:spcPct val="0"/>
              </a:spcAft>
              <a:buClr>
                <a:srgbClr val="000000"/>
              </a:buClr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 What will make your solution effective (criteria)?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Constraints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(what will limit how you can solve the problem?) 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 Any restrictions on design solutions? 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- Requirements that must be met for design to be acceptable (must-haves)</a:t>
            </a:r>
          </a:p>
          <a:p>
            <a:pPr marL="0" indent="0">
              <a:spcAft>
                <a:spcPct val="0"/>
              </a:spcAft>
              <a:buClr>
                <a:srgbClr val="000000"/>
              </a:buClr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indent="-457200">
              <a:spcAft>
                <a:spcPct val="0"/>
              </a:spcAft>
              <a:buClr>
                <a:srgbClr val="000000"/>
              </a:buClr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" name="Google Shape;183;p1" descr="Logo&#10;&#10;Description automatically generated">
            <a:extLst>
              <a:ext uri="{FF2B5EF4-FFF2-40B4-BE49-F238E27FC236}">
                <a16:creationId xmlns:a16="http://schemas.microsoft.com/office/drawing/2014/main" id="{353ECA8E-7959-DFCE-1569-ACD340C30D6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1" t="33714" r="12245" b="32683"/>
          <a:stretch>
            <a:fillRect/>
          </a:stretch>
        </p:blipFill>
        <p:spPr bwMode="auto">
          <a:xfrm>
            <a:off x="8855075" y="5486718"/>
            <a:ext cx="3429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075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DDC6E0-858D-2B22-9B42-83A3AF876122}"/>
              </a:ext>
            </a:extLst>
          </p:cNvPr>
          <p:cNvSpPr txBox="1"/>
          <p:nvPr/>
        </p:nvSpPr>
        <p:spPr>
          <a:xfrm>
            <a:off x="863600" y="4655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Drafting Problem Statement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C4F3C-94E0-D7E2-E9D9-89696988828B}"/>
              </a:ext>
            </a:extLst>
          </p:cNvPr>
          <p:cNvSpPr txBox="1"/>
          <p:nvPr/>
        </p:nvSpPr>
        <p:spPr>
          <a:xfrm>
            <a:off x="863600" y="1171602"/>
            <a:ext cx="10149840" cy="4663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IN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Your draft Problem Statement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15000"/>
              </a:lnSpc>
            </a:pP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_________ (end user) ___________, needs a ______ that helps ____________. Solving this problem will __________________. It is important to solve this problem because ________________________.</a:t>
            </a:r>
          </a:p>
          <a:p>
            <a:pPr>
              <a:lnSpc>
                <a:spcPct val="115000"/>
              </a:lnSpc>
            </a:pP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</a:pP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key </a:t>
            </a:r>
            <a:r>
              <a:rPr lang="en-IN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criteria</a:t>
            </a: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are…</a:t>
            </a:r>
          </a:p>
          <a:p>
            <a:pPr marL="457200">
              <a:lnSpc>
                <a:spcPct val="115000"/>
              </a:lnSpc>
            </a:pP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….</a:t>
            </a:r>
          </a:p>
          <a:p>
            <a:pPr marL="457200">
              <a:lnSpc>
                <a:spcPct val="115000"/>
              </a:lnSpc>
            </a:pP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….</a:t>
            </a:r>
          </a:p>
          <a:p>
            <a:pPr>
              <a:lnSpc>
                <a:spcPct val="115000"/>
              </a:lnSpc>
            </a:pP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lang="en-IN" sz="20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constraints</a:t>
            </a: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are…</a:t>
            </a:r>
          </a:p>
          <a:p>
            <a:pPr marL="457200">
              <a:lnSpc>
                <a:spcPct val="115000"/>
              </a:lnSpc>
            </a:pP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….</a:t>
            </a:r>
          </a:p>
          <a:p>
            <a:pPr indent="457200">
              <a:lnSpc>
                <a:spcPct val="115000"/>
              </a:lnSpc>
            </a:pPr>
            <a:r>
              <a:rPr lang="en-IN" sz="20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137393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49202-9EDD-26E7-B92B-63670B7224DC}"/>
              </a:ext>
            </a:extLst>
          </p:cNvPr>
          <p:cNvSpPr txBox="1"/>
          <p:nvPr/>
        </p:nvSpPr>
        <p:spPr>
          <a:xfrm>
            <a:off x="863600" y="4655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Research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5E1AEC1-4057-AD62-957B-D6D25D8D8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345592"/>
              </p:ext>
            </p:extLst>
          </p:nvPr>
        </p:nvGraphicFramePr>
        <p:xfrm>
          <a:off x="1635760" y="1578186"/>
          <a:ext cx="81076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6960">
                  <a:extLst>
                    <a:ext uri="{9D8B030D-6E8A-4147-A177-3AD203B41FA5}">
                      <a16:colId xmlns:a16="http://schemas.microsoft.com/office/drawing/2014/main" val="6727511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2170875"/>
                    </a:ext>
                  </a:extLst>
                </a:gridCol>
                <a:gridCol w="3982720">
                  <a:extLst>
                    <a:ext uri="{9D8B030D-6E8A-4147-A177-3AD203B41FA5}">
                      <a16:colId xmlns:a16="http://schemas.microsoft.com/office/drawing/2014/main" val="36368464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Existing Method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 Drawbacks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58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541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765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9866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213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30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7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707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908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92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77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60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EDFC1D-0CE6-8B9C-7139-29BE0F657139}"/>
              </a:ext>
            </a:extLst>
          </p:cNvPr>
          <p:cNvSpPr txBox="1"/>
          <p:nvPr/>
        </p:nvSpPr>
        <p:spPr>
          <a:xfrm>
            <a:off x="863600" y="46557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Ideation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706AF-511C-86A2-8B59-5E9D600AED44}"/>
              </a:ext>
            </a:extLst>
          </p:cNvPr>
          <p:cNvSpPr txBox="1"/>
          <p:nvPr/>
        </p:nvSpPr>
        <p:spPr>
          <a:xfrm>
            <a:off x="1137920" y="1280160"/>
            <a:ext cx="645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the ideas your team generated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9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59DA4-6FCA-36BF-F245-D9B45828B47C}"/>
              </a:ext>
            </a:extLst>
          </p:cNvPr>
          <p:cNvSpPr txBox="1"/>
          <p:nvPr/>
        </p:nvSpPr>
        <p:spPr>
          <a:xfrm>
            <a:off x="660400" y="3233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Final </a:t>
            </a:r>
            <a:r>
              <a:rPr lang="en-IN" sz="36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Idea</a:t>
            </a:r>
            <a:r>
              <a:rPr lang="en-IN" sz="36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Proposed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6B702-8874-6479-9208-F2DE5329D036}"/>
              </a:ext>
            </a:extLst>
          </p:cNvPr>
          <p:cNvSpPr txBox="1"/>
          <p:nvPr/>
        </p:nvSpPr>
        <p:spPr>
          <a:xfrm>
            <a:off x="1137920" y="1280160"/>
            <a:ext cx="645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why this idea is the best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81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20345</TotalTime>
  <Words>229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Zafar Khan</dc:creator>
  <cp:lastModifiedBy>saivaibhavaluguri@gmail.com</cp:lastModifiedBy>
  <cp:revision>166</cp:revision>
  <dcterms:created xsi:type="dcterms:W3CDTF">2023-02-20T05:43:18Z</dcterms:created>
  <dcterms:modified xsi:type="dcterms:W3CDTF">2025-01-13T07:25:39Z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2023-07-14T23:10:24Z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d1a02662-a38f-4aa4-908e-4769d23e99de</vt:lpwstr>
  </property>
  <property fmtid="{D5CDD505-2E9C-101B-9397-08002B2CF9AE}" pid="7" name="MSIP_Label_defa4170-0d19-0005-0004-bc88714345d2_ActionId">
    <vt:lpwstr>408b5a2c-6ef7-475f-8249-594f4ebd6520</vt:lpwstr>
  </property>
  <property fmtid="{D5CDD505-2E9C-101B-9397-08002B2CF9AE}" pid="8" name="MSIP_Label_defa4170-0d19-0005-0004-bc88714345d2_ContentBits">
    <vt:lpwstr>0</vt:lpwstr>
  </property>
</Properties>
</file>