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1"/>
  </p:sldMasterIdLst>
  <p:sldIdLst>
    <p:sldId id="256" r:id="rId2"/>
    <p:sldId id="257" r:id="rId3"/>
    <p:sldId id="258" r:id="rId4"/>
    <p:sldId id="259" r:id="rId5"/>
    <p:sldId id="260" r:id="rId6"/>
    <p:sldId id="272" r:id="rId7"/>
    <p:sldId id="261" r:id="rId8"/>
    <p:sldId id="273" r:id="rId9"/>
    <p:sldId id="262" r:id="rId10"/>
    <p:sldId id="274" r:id="rId11"/>
    <p:sldId id="279" r:id="rId12"/>
    <p:sldId id="275" r:id="rId13"/>
    <p:sldId id="276" r:id="rId14"/>
    <p:sldId id="277" r:id="rId15"/>
    <p:sldId id="278" r:id="rId16"/>
    <p:sldId id="280" r:id="rId17"/>
    <p:sldId id="281" r:id="rId18"/>
    <p:sldId id="282" r:id="rId19"/>
    <p:sldId id="283" r:id="rId20"/>
    <p:sldId id="263" r:id="rId21"/>
    <p:sldId id="285" r:id="rId22"/>
    <p:sldId id="28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1CC69BF3-9907-40B7-98F6-E3CB9F66463E}">
          <p14:sldIdLst>
            <p14:sldId id="256"/>
            <p14:sldId id="257"/>
            <p14:sldId id="258"/>
            <p14:sldId id="259"/>
            <p14:sldId id="260"/>
            <p14:sldId id="272"/>
            <p14:sldId id="261"/>
            <p14:sldId id="273"/>
            <p14:sldId id="262"/>
            <p14:sldId id="274"/>
            <p14:sldId id="279"/>
            <p14:sldId id="275"/>
            <p14:sldId id="276"/>
            <p14:sldId id="277"/>
            <p14:sldId id="278"/>
            <p14:sldId id="280"/>
            <p14:sldId id="281"/>
            <p14:sldId id="282"/>
            <p14:sldId id="283"/>
            <p14:sldId id="263"/>
            <p14:sldId id="285"/>
            <p14:sldId id="28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p:scale>
          <a:sx n="66" d="100"/>
          <a:sy n="66" d="100"/>
        </p:scale>
        <p:origin x="-888" y="-25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A809F7E-BC22-4778-84A7-CCE468E9CA47}" type="datetimeFigureOut">
              <a:rPr lang="en-US" smtClean="0"/>
              <a:pPr/>
              <a:t>30/10/2019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E94AD-8562-4296-9247-C5577BB5F85D}" type="slidenum">
              <a:rPr lang="en-US" smtClean="0"/>
              <a:pPr/>
              <a:t>‹#›</a:t>
            </a:fld>
            <a:endParaRPr lang="en-US"/>
          </a:p>
        </p:txBody>
      </p:sp>
    </p:spTree>
    <p:extLst>
      <p:ext uri="{BB962C8B-B14F-4D97-AF65-F5344CB8AC3E}">
        <p14:creationId xmlns:p14="http://schemas.microsoft.com/office/powerpoint/2010/main" xmlns="" val="3988977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A809F7E-BC22-4778-84A7-CCE468E9CA47}" type="datetimeFigureOut">
              <a:rPr lang="en-US" smtClean="0"/>
              <a:pPr/>
              <a:t>30/10/2019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1E94AD-8562-4296-9247-C5577BB5F85D}" type="slidenum">
              <a:rPr lang="en-US" smtClean="0"/>
              <a:pPr/>
              <a:t>‹#›</a:t>
            </a:fld>
            <a:endParaRPr lang="en-US"/>
          </a:p>
        </p:txBody>
      </p:sp>
    </p:spTree>
    <p:extLst>
      <p:ext uri="{BB962C8B-B14F-4D97-AF65-F5344CB8AC3E}">
        <p14:creationId xmlns:p14="http://schemas.microsoft.com/office/powerpoint/2010/main" xmlns="" val="3899012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CA809F7E-BC22-4778-84A7-CCE468E9CA47}" type="datetimeFigureOut">
              <a:rPr lang="en-US" smtClean="0"/>
              <a:pPr/>
              <a:t>30/10/2019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E94AD-8562-4296-9247-C5577BB5F85D}" type="slidenum">
              <a:rPr lang="en-US" smtClean="0"/>
              <a:pPr/>
              <a:t>‹#›</a:t>
            </a:fld>
            <a:endParaRPr lang="en-US"/>
          </a:p>
        </p:txBody>
      </p:sp>
    </p:spTree>
    <p:extLst>
      <p:ext uri="{BB962C8B-B14F-4D97-AF65-F5344CB8AC3E}">
        <p14:creationId xmlns:p14="http://schemas.microsoft.com/office/powerpoint/2010/main" xmlns="" val="1261929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CA809F7E-BC22-4778-84A7-CCE468E9CA47}" type="datetimeFigureOut">
              <a:rPr lang="en-US" smtClean="0"/>
              <a:pPr/>
              <a:t>30/10/2019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E94AD-8562-4296-9247-C5577BB5F85D}"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xmlns="" val="9385817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A809F7E-BC22-4778-84A7-CCE468E9CA47}" type="datetimeFigureOut">
              <a:rPr lang="en-US" smtClean="0"/>
              <a:pPr/>
              <a:t>30/10/2019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E94AD-8562-4296-9247-C5577BB5F85D}" type="slidenum">
              <a:rPr lang="en-US" smtClean="0"/>
              <a:pPr/>
              <a:t>‹#›</a:t>
            </a:fld>
            <a:endParaRPr lang="en-US"/>
          </a:p>
        </p:txBody>
      </p:sp>
    </p:spTree>
    <p:extLst>
      <p:ext uri="{BB962C8B-B14F-4D97-AF65-F5344CB8AC3E}">
        <p14:creationId xmlns:p14="http://schemas.microsoft.com/office/powerpoint/2010/main" xmlns="" val="31744611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A809F7E-BC22-4778-84A7-CCE468E9CA47}" type="datetimeFigureOut">
              <a:rPr lang="en-US" smtClean="0"/>
              <a:pPr/>
              <a:t>30/10/2019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E94AD-8562-4296-9247-C5577BB5F85D}" type="slidenum">
              <a:rPr lang="en-US" smtClean="0"/>
              <a:pPr/>
              <a:t>‹#›</a:t>
            </a:fld>
            <a:endParaRPr lang="en-US"/>
          </a:p>
        </p:txBody>
      </p:sp>
    </p:spTree>
    <p:extLst>
      <p:ext uri="{BB962C8B-B14F-4D97-AF65-F5344CB8AC3E}">
        <p14:creationId xmlns:p14="http://schemas.microsoft.com/office/powerpoint/2010/main" xmlns="" val="11586806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A809F7E-BC22-4778-84A7-CCE468E9CA47}" type="datetimeFigureOut">
              <a:rPr lang="en-US" smtClean="0"/>
              <a:pPr/>
              <a:t>30/10/2019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E94AD-8562-4296-9247-C5577BB5F85D}" type="slidenum">
              <a:rPr lang="en-US" smtClean="0"/>
              <a:pPr/>
              <a:t>‹#›</a:t>
            </a:fld>
            <a:endParaRPr lang="en-US"/>
          </a:p>
        </p:txBody>
      </p:sp>
    </p:spTree>
    <p:extLst>
      <p:ext uri="{BB962C8B-B14F-4D97-AF65-F5344CB8AC3E}">
        <p14:creationId xmlns:p14="http://schemas.microsoft.com/office/powerpoint/2010/main" xmlns="" val="40102972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809F7E-BC22-4778-84A7-CCE468E9CA47}" type="datetimeFigureOut">
              <a:rPr lang="en-US" smtClean="0"/>
              <a:pPr/>
              <a:t>30/10/2019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E94AD-8562-4296-9247-C5577BB5F85D}" type="slidenum">
              <a:rPr lang="en-US" smtClean="0"/>
              <a:pPr/>
              <a:t>‹#›</a:t>
            </a:fld>
            <a:endParaRPr lang="en-US"/>
          </a:p>
        </p:txBody>
      </p:sp>
    </p:spTree>
    <p:extLst>
      <p:ext uri="{BB962C8B-B14F-4D97-AF65-F5344CB8AC3E}">
        <p14:creationId xmlns:p14="http://schemas.microsoft.com/office/powerpoint/2010/main" xmlns="" val="20771138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809F7E-BC22-4778-84A7-CCE468E9CA47}" type="datetimeFigureOut">
              <a:rPr lang="en-US" smtClean="0"/>
              <a:pPr/>
              <a:t>30/10/2019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E94AD-8562-4296-9247-C5577BB5F85D}" type="slidenum">
              <a:rPr lang="en-US" smtClean="0"/>
              <a:pPr/>
              <a:t>‹#›</a:t>
            </a:fld>
            <a:endParaRPr lang="en-US"/>
          </a:p>
        </p:txBody>
      </p:sp>
    </p:spTree>
    <p:extLst>
      <p:ext uri="{BB962C8B-B14F-4D97-AF65-F5344CB8AC3E}">
        <p14:creationId xmlns:p14="http://schemas.microsoft.com/office/powerpoint/2010/main" xmlns="" val="3107545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CA809F7E-BC22-4778-84A7-CCE468E9CA47}" type="datetimeFigureOut">
              <a:rPr lang="en-US" smtClean="0"/>
              <a:pPr/>
              <a:t>30/10/2019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E94AD-8562-4296-9247-C5577BB5F85D}" type="slidenum">
              <a:rPr lang="en-US" smtClean="0"/>
              <a:pPr/>
              <a:t>‹#›</a:t>
            </a:fld>
            <a:endParaRPr lang="en-US"/>
          </a:p>
        </p:txBody>
      </p:sp>
    </p:spTree>
    <p:extLst>
      <p:ext uri="{BB962C8B-B14F-4D97-AF65-F5344CB8AC3E}">
        <p14:creationId xmlns:p14="http://schemas.microsoft.com/office/powerpoint/2010/main" xmlns="" val="4159000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A809F7E-BC22-4778-84A7-CCE468E9CA47}" type="datetimeFigureOut">
              <a:rPr lang="en-US" smtClean="0"/>
              <a:pPr/>
              <a:t>30/10/2019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E94AD-8562-4296-9247-C5577BB5F85D}" type="slidenum">
              <a:rPr lang="en-US" smtClean="0"/>
              <a:pPr/>
              <a:t>‹#›</a:t>
            </a:fld>
            <a:endParaRPr lang="en-US"/>
          </a:p>
        </p:txBody>
      </p:sp>
    </p:spTree>
    <p:extLst>
      <p:ext uri="{BB962C8B-B14F-4D97-AF65-F5344CB8AC3E}">
        <p14:creationId xmlns:p14="http://schemas.microsoft.com/office/powerpoint/2010/main" xmlns="" val="2992932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A809F7E-BC22-4778-84A7-CCE468E9CA47}" type="datetimeFigureOut">
              <a:rPr lang="en-US" smtClean="0"/>
              <a:pPr/>
              <a:t>30/10/2019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1E94AD-8562-4296-9247-C5577BB5F85D}" type="slidenum">
              <a:rPr lang="en-US" smtClean="0"/>
              <a:pPr/>
              <a:t>‹#›</a:t>
            </a:fld>
            <a:endParaRPr lang="en-US"/>
          </a:p>
        </p:txBody>
      </p:sp>
    </p:spTree>
    <p:extLst>
      <p:ext uri="{BB962C8B-B14F-4D97-AF65-F5344CB8AC3E}">
        <p14:creationId xmlns:p14="http://schemas.microsoft.com/office/powerpoint/2010/main" xmlns="" val="4161620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A809F7E-BC22-4778-84A7-CCE468E9CA47}" type="datetimeFigureOut">
              <a:rPr lang="en-US" smtClean="0"/>
              <a:pPr/>
              <a:t>30/10/2019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1E94AD-8562-4296-9247-C5577BB5F85D}" type="slidenum">
              <a:rPr lang="en-US" smtClean="0"/>
              <a:pPr/>
              <a:t>‹#›</a:t>
            </a:fld>
            <a:endParaRPr lang="en-US"/>
          </a:p>
        </p:txBody>
      </p:sp>
    </p:spTree>
    <p:extLst>
      <p:ext uri="{BB962C8B-B14F-4D97-AF65-F5344CB8AC3E}">
        <p14:creationId xmlns:p14="http://schemas.microsoft.com/office/powerpoint/2010/main" xmlns="" val="1381916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CA809F7E-BC22-4778-84A7-CCE468E9CA47}" type="datetimeFigureOut">
              <a:rPr lang="en-US" smtClean="0"/>
              <a:pPr/>
              <a:t>30/10/2019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81E94AD-8562-4296-9247-C5577BB5F85D}" type="slidenum">
              <a:rPr lang="en-US" smtClean="0"/>
              <a:pPr/>
              <a:t>‹#›</a:t>
            </a:fld>
            <a:endParaRPr lang="en-US"/>
          </a:p>
        </p:txBody>
      </p:sp>
    </p:spTree>
    <p:extLst>
      <p:ext uri="{BB962C8B-B14F-4D97-AF65-F5344CB8AC3E}">
        <p14:creationId xmlns:p14="http://schemas.microsoft.com/office/powerpoint/2010/main" xmlns="" val="2911626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A809F7E-BC22-4778-84A7-CCE468E9CA47}" type="datetimeFigureOut">
              <a:rPr lang="en-US" smtClean="0"/>
              <a:pPr/>
              <a:t>30/10/2019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81E94AD-8562-4296-9247-C5577BB5F85D}" type="slidenum">
              <a:rPr lang="en-US" smtClean="0"/>
              <a:pPr/>
              <a:t>‹#›</a:t>
            </a:fld>
            <a:endParaRPr lang="en-US"/>
          </a:p>
        </p:txBody>
      </p:sp>
    </p:spTree>
    <p:extLst>
      <p:ext uri="{BB962C8B-B14F-4D97-AF65-F5344CB8AC3E}">
        <p14:creationId xmlns:p14="http://schemas.microsoft.com/office/powerpoint/2010/main" xmlns="" val="3275934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CA809F7E-BC22-4778-84A7-CCE468E9CA47}" type="datetimeFigureOut">
              <a:rPr lang="en-US" smtClean="0"/>
              <a:pPr/>
              <a:t>30/10/2019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81E94AD-8562-4296-9247-C5577BB5F85D}" type="slidenum">
              <a:rPr lang="en-US" smtClean="0"/>
              <a:pPr/>
              <a:t>‹#›</a:t>
            </a:fld>
            <a:endParaRPr lang="en-US"/>
          </a:p>
        </p:txBody>
      </p:sp>
    </p:spTree>
    <p:extLst>
      <p:ext uri="{BB962C8B-B14F-4D97-AF65-F5344CB8AC3E}">
        <p14:creationId xmlns:p14="http://schemas.microsoft.com/office/powerpoint/2010/main" xmlns="" val="47708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A809F7E-BC22-4778-84A7-CCE468E9CA47}" type="datetimeFigureOut">
              <a:rPr lang="en-US" smtClean="0"/>
              <a:pPr/>
              <a:t>30/10/2019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1E94AD-8562-4296-9247-C5577BB5F85D}" type="slidenum">
              <a:rPr lang="en-US" smtClean="0"/>
              <a:pPr/>
              <a:t>‹#›</a:t>
            </a:fld>
            <a:endParaRPr lang="en-US"/>
          </a:p>
        </p:txBody>
      </p:sp>
    </p:spTree>
    <p:extLst>
      <p:ext uri="{BB962C8B-B14F-4D97-AF65-F5344CB8AC3E}">
        <p14:creationId xmlns:p14="http://schemas.microsoft.com/office/powerpoint/2010/main" xmlns="" val="3301250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alphaModFix amt="90000"/>
            <a:duotone>
              <a:schemeClr val="bg2">
                <a:shade val="69000"/>
                <a:hueMod val="108000"/>
                <a:satMod val="164000"/>
                <a:lumMod val="74000"/>
              </a:schemeClr>
              <a:schemeClr val="bg2">
                <a:tint val="96000"/>
                <a:hueMod val="88000"/>
                <a:satMod val="140000"/>
                <a:lumMod val="132000"/>
              </a:schemeClr>
            </a:duotone>
            <a:lum/>
          </a:blip>
          <a:srcRect/>
          <a:stretch>
            <a:fillRect/>
          </a:stretch>
        </a:blip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xmlns=""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xmlns=""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xmlns=""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xmlns=""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A809F7E-BC22-4778-84A7-CCE468E9CA47}" type="datetimeFigureOut">
              <a:rPr lang="en-US" smtClean="0"/>
              <a:pPr/>
              <a:t>30/10/2019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81E94AD-8562-4296-9247-C5577BB5F85D}" type="slidenum">
              <a:rPr lang="en-US" smtClean="0"/>
              <a:pPr/>
              <a:t>‹#›</a:t>
            </a:fld>
            <a:endParaRPr lang="en-US"/>
          </a:p>
        </p:txBody>
      </p:sp>
    </p:spTree>
    <p:extLst>
      <p:ext uri="{BB962C8B-B14F-4D97-AF65-F5344CB8AC3E}">
        <p14:creationId xmlns:p14="http://schemas.microsoft.com/office/powerpoint/2010/main" xmlns="" val="2918600270"/>
      </p:ext>
    </p:extLst>
  </p:cSld>
  <p:clrMap bg1="dk1" tx1="lt1" bg2="dk2" tx2="lt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 id="214748374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7892" y="600363"/>
            <a:ext cx="9144000" cy="1487200"/>
          </a:xfrm>
        </p:spPr>
        <p:txBody>
          <a:bodyPr/>
          <a:lstStyle/>
          <a:p>
            <a:pPr algn="ctr"/>
            <a:r>
              <a:rPr lang="en-US" dirty="0">
                <a:latin typeface="Algerian" panose="04020705040A02060702" pitchFamily="82" charset="0"/>
              </a:rPr>
              <a:t>MINI PROJECT </a:t>
            </a:r>
          </a:p>
        </p:txBody>
      </p:sp>
      <p:sp>
        <p:nvSpPr>
          <p:cNvPr id="3" name="Subtitle 2"/>
          <p:cNvSpPr>
            <a:spLocks noGrp="1"/>
          </p:cNvSpPr>
          <p:nvPr>
            <p:ph type="subTitle" idx="1"/>
          </p:nvPr>
        </p:nvSpPr>
        <p:spPr>
          <a:xfrm>
            <a:off x="1254103" y="2640289"/>
            <a:ext cx="10113332" cy="3606507"/>
          </a:xfrm>
        </p:spPr>
        <p:txBody>
          <a:bodyPr>
            <a:normAutofit lnSpcReduction="10000"/>
          </a:bodyPr>
          <a:lstStyle/>
          <a:p>
            <a:pPr algn="ctr"/>
            <a:r>
              <a:rPr lang="en-IN" sz="3200" b="1" dirty="0">
                <a:solidFill>
                  <a:schemeClr val="tx2"/>
                </a:solidFill>
                <a:latin typeface="Bell MT" panose="02020503060305020303" pitchFamily="18" charset="0"/>
              </a:rPr>
              <a:t>GRIEVANCE REDRESSAL SYSTEM</a:t>
            </a:r>
            <a:endParaRPr lang="en-US" sz="3200" dirty="0">
              <a:solidFill>
                <a:schemeClr val="tx2"/>
              </a:solidFill>
              <a:latin typeface="Bell MT" panose="02020503060305020303" pitchFamily="18" charset="0"/>
            </a:endParaRPr>
          </a:p>
          <a:p>
            <a:r>
              <a:rPr lang="en-IN" b="1" dirty="0"/>
              <a:t> </a:t>
            </a:r>
            <a:endParaRPr lang="en-IN" b="1" dirty="0" smtClean="0"/>
          </a:p>
          <a:p>
            <a:endParaRPr lang="en-IN" b="1" dirty="0"/>
          </a:p>
          <a:p>
            <a:endParaRPr lang="en-US" sz="3000" b="1" dirty="0">
              <a:latin typeface="Bell MT" panose="02020503060305020303" pitchFamily="18" charset="0"/>
            </a:endParaRPr>
          </a:p>
          <a:p>
            <a:pPr algn="r"/>
            <a:endParaRPr lang="en-US" dirty="0" smtClean="0"/>
          </a:p>
          <a:p>
            <a:pPr algn="r"/>
            <a:endParaRPr lang="en-US" dirty="0"/>
          </a:p>
          <a:p>
            <a:pPr algn="r"/>
            <a:r>
              <a:rPr lang="en-US" dirty="0" smtClean="0"/>
              <a:t>	</a:t>
            </a:r>
            <a:r>
              <a:rPr lang="en-US" sz="2200" b="1" dirty="0"/>
              <a:t>K. Sai Vamshi(160118737042)</a:t>
            </a:r>
          </a:p>
          <a:p>
            <a:pPr algn="r"/>
            <a:r>
              <a:rPr lang="en-US" sz="2200" b="1" dirty="0"/>
              <a:t>Guide : </a:t>
            </a:r>
            <a:r>
              <a:rPr lang="en-US" sz="2200" b="1" dirty="0" err="1"/>
              <a:t>Dr.B.Veera</a:t>
            </a:r>
            <a:r>
              <a:rPr lang="en-US" sz="2200" b="1" dirty="0"/>
              <a:t> </a:t>
            </a:r>
            <a:r>
              <a:rPr lang="en-US" sz="2200" b="1" dirty="0" err="1"/>
              <a:t>Jyothi</a:t>
            </a:r>
            <a:endParaRPr lang="en-US" sz="2200" b="1" dirty="0"/>
          </a:p>
          <a:p>
            <a:pPr algn="r"/>
            <a:endParaRPr lang="en-US" sz="2200" b="1" dirty="0"/>
          </a:p>
        </p:txBody>
      </p:sp>
    </p:spTree>
    <p:extLst>
      <p:ext uri="{BB962C8B-B14F-4D97-AF65-F5344CB8AC3E}">
        <p14:creationId xmlns:p14="http://schemas.microsoft.com/office/powerpoint/2010/main" xmlns="" val="3988517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lgerian" panose="04020705040A02060702" pitchFamily="82" charset="0"/>
              </a:rPr>
              <a:t>Random Access of </a:t>
            </a:r>
            <a:r>
              <a:rPr lang="en-US" b="1" dirty="0" smtClean="0">
                <a:latin typeface="Algerian" panose="04020705040A02060702" pitchFamily="82" charset="0"/>
              </a:rPr>
              <a:t>Files</a:t>
            </a:r>
            <a:r>
              <a:rPr lang="en-US" dirty="0">
                <a:latin typeface="Algerian" panose="04020705040A02060702" pitchFamily="82" charset="0"/>
              </a:rPr>
              <a:t/>
            </a:r>
            <a:br>
              <a:rPr lang="en-US" dirty="0">
                <a:latin typeface="Algerian" panose="04020705040A02060702" pitchFamily="82" charset="0"/>
              </a:rPr>
            </a:br>
            <a:endParaRPr lang="en-US" dirty="0">
              <a:latin typeface="Algerian" panose="04020705040A02060702" pitchFamily="82" charset="0"/>
            </a:endParaRPr>
          </a:p>
        </p:txBody>
      </p:sp>
      <p:sp>
        <p:nvSpPr>
          <p:cNvPr id="3" name="Content Placeholder 2"/>
          <p:cNvSpPr>
            <a:spLocks noGrp="1"/>
          </p:cNvSpPr>
          <p:nvPr>
            <p:ph idx="1"/>
          </p:nvPr>
        </p:nvSpPr>
        <p:spPr/>
        <p:txBody>
          <a:bodyPr/>
          <a:lstStyle/>
          <a:p>
            <a:r>
              <a:rPr lang="en-IN" dirty="0"/>
              <a:t>If the amount of data stored in a file is fairly large, the use of random access will allow you to search through it </a:t>
            </a:r>
            <a:r>
              <a:rPr lang="en-IN" dirty="0" smtClean="0"/>
              <a:t>quicker.</a:t>
            </a:r>
          </a:p>
          <a:p>
            <a:r>
              <a:rPr lang="en-IN" dirty="0" smtClean="0"/>
              <a:t> </a:t>
            </a:r>
            <a:r>
              <a:rPr lang="en-IN" dirty="0"/>
              <a:t>A random access file lets you jump directly to the target address where data is located</a:t>
            </a:r>
            <a:r>
              <a:rPr lang="en-IN" dirty="0" smtClean="0"/>
              <a:t>.</a:t>
            </a:r>
          </a:p>
          <a:p>
            <a:r>
              <a:rPr lang="en-IN" dirty="0" smtClean="0"/>
              <a:t>A </a:t>
            </a:r>
            <a:r>
              <a:rPr lang="en-IN" dirty="0"/>
              <a:t>random access file lets you jump directly to the target address where data is located</a:t>
            </a:r>
            <a:r>
              <a:rPr lang="en-IN" dirty="0" smtClean="0"/>
              <a:t>.</a:t>
            </a:r>
          </a:p>
          <a:p>
            <a:r>
              <a:rPr lang="en-US" dirty="0"/>
              <a:t>Data has been stored in files in the form records </a:t>
            </a:r>
            <a:r>
              <a:rPr lang="en-US" dirty="0" err="1"/>
              <a:t>i.e</a:t>
            </a:r>
            <a:r>
              <a:rPr lang="en-US" dirty="0"/>
              <a:t> using objects and thus random access is performed using read() and write() </a:t>
            </a:r>
            <a:r>
              <a:rPr lang="en-US" dirty="0" smtClean="0"/>
              <a:t>functions.</a:t>
            </a:r>
            <a:endParaRPr lang="en-US" dirty="0"/>
          </a:p>
          <a:p>
            <a:endParaRPr lang="en-US" dirty="0"/>
          </a:p>
          <a:p>
            <a:endParaRPr lang="en-US" dirty="0" smtClean="0"/>
          </a:p>
          <a:p>
            <a:endParaRPr lang="en-US" dirty="0"/>
          </a:p>
        </p:txBody>
      </p:sp>
    </p:spTree>
    <p:extLst>
      <p:ext uri="{BB962C8B-B14F-4D97-AF65-F5344CB8AC3E}">
        <p14:creationId xmlns:p14="http://schemas.microsoft.com/office/powerpoint/2010/main" xmlns="" val="2992660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hi\Desktop\Screenshot (33).png"/>
          <p:cNvPicPr/>
          <p:nvPr/>
        </p:nvPicPr>
        <p:blipFill>
          <a:blip r:embed="rId2"/>
          <a:srcRect/>
          <a:stretch>
            <a:fillRect/>
          </a:stretch>
        </p:blipFill>
        <p:spPr bwMode="auto">
          <a:xfrm>
            <a:off x="4341092" y="572654"/>
            <a:ext cx="7253027" cy="5708073"/>
          </a:xfrm>
          <a:prstGeom prst="rect">
            <a:avLst/>
          </a:prstGeom>
          <a:noFill/>
          <a:ln w="9525">
            <a:noFill/>
            <a:miter lim="800000"/>
            <a:headEnd/>
            <a:tailEnd/>
          </a:ln>
        </p:spPr>
      </p:pic>
      <p:sp>
        <p:nvSpPr>
          <p:cNvPr id="7" name="TextBox 6"/>
          <p:cNvSpPr txBox="1"/>
          <p:nvPr/>
        </p:nvSpPr>
        <p:spPr>
          <a:xfrm>
            <a:off x="741145" y="2589813"/>
            <a:ext cx="4552750" cy="1384995"/>
          </a:xfrm>
          <a:prstGeom prst="rect">
            <a:avLst/>
          </a:prstGeom>
          <a:noFill/>
        </p:spPr>
        <p:txBody>
          <a:bodyPr wrap="square" rtlCol="0">
            <a:spAutoFit/>
          </a:bodyPr>
          <a:lstStyle/>
          <a:p>
            <a:r>
              <a:rPr lang="en-US" sz="4200" b="1" dirty="0" smtClean="0">
                <a:solidFill>
                  <a:schemeClr val="tx2"/>
                </a:solidFill>
                <a:latin typeface="Algerian" panose="04020705040A02060702" pitchFamily="82" charset="0"/>
              </a:rPr>
              <a:t>Proposed system</a:t>
            </a:r>
            <a:endParaRPr lang="en-US" sz="4200" dirty="0">
              <a:solidFill>
                <a:schemeClr val="tx2"/>
              </a:solidFill>
            </a:endParaRPr>
          </a:p>
        </p:txBody>
      </p:sp>
    </p:spTree>
    <p:extLst>
      <p:ext uri="{BB962C8B-B14F-4D97-AF65-F5344CB8AC3E}">
        <p14:creationId xmlns:p14="http://schemas.microsoft.com/office/powerpoint/2010/main" xmlns="" val="167439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circle(in)">
                                      <p:cBhvr>
                                        <p:cTn id="14"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Main portal</a:t>
            </a: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pic>
        <p:nvPicPr>
          <p:cNvPr id="5" name="Picture 4" descr="C:\Users\hi\Downloads\MAIN PAGE.png"/>
          <p:cNvPicPr/>
          <p:nvPr/>
        </p:nvPicPr>
        <p:blipFill>
          <a:blip r:embed="rId2"/>
          <a:srcRect/>
          <a:stretch>
            <a:fillRect/>
          </a:stretch>
        </p:blipFill>
        <p:spPr bwMode="auto">
          <a:xfrm>
            <a:off x="1856509" y="1306223"/>
            <a:ext cx="8571346" cy="5168468"/>
          </a:xfrm>
          <a:prstGeom prst="rect">
            <a:avLst/>
          </a:prstGeom>
          <a:noFill/>
          <a:ln w="9525">
            <a:noFill/>
            <a:miter lim="800000"/>
            <a:headEnd/>
            <a:tailEnd/>
          </a:ln>
        </p:spPr>
      </p:pic>
    </p:spTree>
    <p:extLst>
      <p:ext uri="{BB962C8B-B14F-4D97-AF65-F5344CB8AC3E}">
        <p14:creationId xmlns:p14="http://schemas.microsoft.com/office/powerpoint/2010/main" xmlns="" val="4271760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User </a:t>
            </a:r>
            <a:r>
              <a:rPr lang="en-IN" b="1" dirty="0" smtClean="0"/>
              <a:t>Registration</a:t>
            </a:r>
            <a:endParaRPr lang="en-US" dirty="0"/>
          </a:p>
        </p:txBody>
      </p:sp>
      <p:pic>
        <p:nvPicPr>
          <p:cNvPr id="4" name="Content Placeholder 3" descr="C:\Users\hi\Pictures\Screenshots\Screenshot (34).png"/>
          <p:cNvPicPr>
            <a:picLocks noGrp="1"/>
          </p:cNvPicPr>
          <p:nvPr>
            <p:ph idx="1"/>
          </p:nvPr>
        </p:nvPicPr>
        <p:blipFill>
          <a:blip r:embed="rId2"/>
          <a:srcRect/>
          <a:stretch>
            <a:fillRect/>
          </a:stretch>
        </p:blipFill>
        <p:spPr bwMode="auto">
          <a:xfrm>
            <a:off x="1431636" y="1468582"/>
            <a:ext cx="8663709" cy="4941454"/>
          </a:xfrm>
          <a:prstGeom prst="rect">
            <a:avLst/>
          </a:prstGeom>
          <a:noFill/>
          <a:ln w="9525">
            <a:noFill/>
            <a:miter lim="800000"/>
            <a:headEnd/>
            <a:tailEnd/>
          </a:ln>
        </p:spPr>
      </p:pic>
    </p:spTree>
    <p:extLst>
      <p:ext uri="{BB962C8B-B14F-4D97-AF65-F5344CB8AC3E}">
        <p14:creationId xmlns:p14="http://schemas.microsoft.com/office/powerpoint/2010/main" xmlns="" val="325922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User Login Main </a:t>
            </a:r>
            <a:r>
              <a:rPr lang="en-IN" b="1" dirty="0" smtClean="0"/>
              <a:t>Page</a:t>
            </a:r>
            <a:r>
              <a:rPr lang="en-US" dirty="0"/>
              <a:t/>
            </a:r>
            <a:br>
              <a:rPr lang="en-US" dirty="0"/>
            </a:br>
            <a:endParaRPr lang="en-US" dirty="0"/>
          </a:p>
        </p:txBody>
      </p:sp>
      <p:pic>
        <p:nvPicPr>
          <p:cNvPr id="4" name="Content Placeholder 3" descr="C:\Users\hi\Downloads\MAIN LOGIN PAGE.png"/>
          <p:cNvPicPr>
            <a:picLocks noGrp="1"/>
          </p:cNvPicPr>
          <p:nvPr>
            <p:ph idx="1"/>
          </p:nvPr>
        </p:nvPicPr>
        <p:blipFill>
          <a:blip r:embed="rId2"/>
          <a:stretch>
            <a:fillRect/>
          </a:stretch>
        </p:blipFill>
        <p:spPr bwMode="auto">
          <a:xfrm>
            <a:off x="1845501" y="2052638"/>
            <a:ext cx="7462774" cy="4195762"/>
          </a:xfrm>
          <a:prstGeom prst="rect">
            <a:avLst/>
          </a:prstGeom>
          <a:noFill/>
          <a:ln w="9525">
            <a:noFill/>
            <a:miter lim="800000"/>
            <a:headEnd/>
            <a:tailEnd/>
          </a:ln>
        </p:spPr>
      </p:pic>
    </p:spTree>
    <p:extLst>
      <p:ext uri="{BB962C8B-B14F-4D97-AF65-F5344CB8AC3E}">
        <p14:creationId xmlns:p14="http://schemas.microsoft.com/office/powerpoint/2010/main" xmlns="" val="3857618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Posting a </a:t>
            </a:r>
            <a:r>
              <a:rPr lang="en-IN" b="1" dirty="0" smtClean="0"/>
              <a:t>Problem</a:t>
            </a:r>
            <a:r>
              <a:rPr lang="en-US" dirty="0"/>
              <a:t/>
            </a:r>
            <a:br>
              <a:rPr lang="en-US" dirty="0"/>
            </a:br>
            <a:endParaRPr lang="en-US" dirty="0"/>
          </a:p>
        </p:txBody>
      </p:sp>
      <p:pic>
        <p:nvPicPr>
          <p:cNvPr id="4" name="Content Placeholder 3" descr="C:\Users\hi\Downloads\POSTING PROBLEMS.png"/>
          <p:cNvPicPr>
            <a:picLocks noGrp="1"/>
          </p:cNvPicPr>
          <p:nvPr>
            <p:ph idx="1"/>
          </p:nvPr>
        </p:nvPicPr>
        <p:blipFill>
          <a:blip r:embed="rId2"/>
          <a:srcRect/>
          <a:stretch>
            <a:fillRect/>
          </a:stretch>
        </p:blipFill>
        <p:spPr bwMode="auto">
          <a:xfrm>
            <a:off x="1524000" y="1477818"/>
            <a:ext cx="8922328" cy="5070763"/>
          </a:xfrm>
          <a:prstGeom prst="rect">
            <a:avLst/>
          </a:prstGeom>
          <a:noFill/>
          <a:ln w="9525">
            <a:noFill/>
            <a:miter lim="800000"/>
            <a:headEnd/>
            <a:tailEnd/>
          </a:ln>
        </p:spPr>
      </p:pic>
    </p:spTree>
    <p:extLst>
      <p:ext uri="{BB962C8B-B14F-4D97-AF65-F5344CB8AC3E}">
        <p14:creationId xmlns:p14="http://schemas.microsoft.com/office/powerpoint/2010/main" xmlns="" val="2223097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Vote for already existing problems:</a:t>
            </a:r>
            <a:r>
              <a:rPr lang="en-US" dirty="0"/>
              <a:t/>
            </a:r>
            <a:br>
              <a:rPr lang="en-US" dirty="0"/>
            </a:br>
            <a:endParaRPr lang="en-US" dirty="0"/>
          </a:p>
        </p:txBody>
      </p:sp>
      <p:pic>
        <p:nvPicPr>
          <p:cNvPr id="4" name="Content Placeholder 3" descr="C:\Users\hi\Downloads\VOTE FOR ALREADY EXISTING PROBLEMS.png"/>
          <p:cNvPicPr>
            <a:picLocks noGrp="1"/>
          </p:cNvPicPr>
          <p:nvPr>
            <p:ph idx="1"/>
          </p:nvPr>
        </p:nvPicPr>
        <p:blipFill>
          <a:blip r:embed="rId2"/>
          <a:srcRect/>
          <a:stretch>
            <a:fillRect/>
          </a:stretch>
        </p:blipFill>
        <p:spPr bwMode="auto">
          <a:xfrm>
            <a:off x="1366981" y="1330036"/>
            <a:ext cx="8977746" cy="5107709"/>
          </a:xfrm>
          <a:prstGeom prst="rect">
            <a:avLst/>
          </a:prstGeom>
          <a:noFill/>
          <a:ln w="9525">
            <a:noFill/>
            <a:miter lim="800000"/>
            <a:headEnd/>
            <a:tailEnd/>
          </a:ln>
        </p:spPr>
      </p:pic>
    </p:spTree>
    <p:extLst>
      <p:ext uri="{BB962C8B-B14F-4D97-AF65-F5344CB8AC3E}">
        <p14:creationId xmlns:p14="http://schemas.microsoft.com/office/powerpoint/2010/main" xmlns="" val="2132385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Voting for posted problems</a:t>
            </a:r>
            <a:endParaRPr lang="en-US" dirty="0"/>
          </a:p>
        </p:txBody>
      </p:sp>
      <p:pic>
        <p:nvPicPr>
          <p:cNvPr id="4" name="Content Placeholder 3" descr="C:\Users\hi\Downloads\VOTE FOR POSTED.png"/>
          <p:cNvPicPr>
            <a:picLocks noGrp="1"/>
          </p:cNvPicPr>
          <p:nvPr>
            <p:ph idx="1"/>
          </p:nvPr>
        </p:nvPicPr>
        <p:blipFill>
          <a:blip r:embed="rId2"/>
          <a:srcRect/>
          <a:stretch>
            <a:fillRect/>
          </a:stretch>
        </p:blipFill>
        <p:spPr bwMode="auto">
          <a:xfrm>
            <a:off x="1616366" y="1561378"/>
            <a:ext cx="8793016" cy="5014911"/>
          </a:xfrm>
          <a:prstGeom prst="rect">
            <a:avLst/>
          </a:prstGeom>
          <a:noFill/>
          <a:ln w="9525">
            <a:noFill/>
            <a:miter lim="800000"/>
            <a:headEnd/>
            <a:tailEnd/>
          </a:ln>
        </p:spPr>
      </p:pic>
    </p:spTree>
    <p:extLst>
      <p:ext uri="{BB962C8B-B14F-4D97-AF65-F5344CB8AC3E}">
        <p14:creationId xmlns:p14="http://schemas.microsoft.com/office/powerpoint/2010/main" xmlns="" val="1411389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Votes of posted </a:t>
            </a:r>
            <a:r>
              <a:rPr lang="en-IN" b="1" dirty="0" smtClean="0"/>
              <a:t>problems</a:t>
            </a:r>
            <a:endParaRPr lang="en-US" dirty="0"/>
          </a:p>
        </p:txBody>
      </p:sp>
      <p:pic>
        <p:nvPicPr>
          <p:cNvPr id="4" name="Content Placeholder 3" descr="C:\Users\hi\Downloads\VOTES OF POSTED.png"/>
          <p:cNvPicPr>
            <a:picLocks noGrp="1"/>
          </p:cNvPicPr>
          <p:nvPr>
            <p:ph idx="1"/>
          </p:nvPr>
        </p:nvPicPr>
        <p:blipFill>
          <a:blip r:embed="rId2"/>
          <a:srcRect/>
          <a:stretch>
            <a:fillRect/>
          </a:stretch>
        </p:blipFill>
        <p:spPr bwMode="auto">
          <a:xfrm>
            <a:off x="1440872" y="1431636"/>
            <a:ext cx="8765310" cy="5116946"/>
          </a:xfrm>
          <a:prstGeom prst="rect">
            <a:avLst/>
          </a:prstGeom>
          <a:noFill/>
          <a:ln w="9525">
            <a:noFill/>
            <a:miter lim="800000"/>
            <a:headEnd/>
            <a:tailEnd/>
          </a:ln>
        </p:spPr>
      </p:pic>
    </p:spTree>
    <p:extLst>
      <p:ext uri="{BB962C8B-B14F-4D97-AF65-F5344CB8AC3E}">
        <p14:creationId xmlns:p14="http://schemas.microsoft.com/office/powerpoint/2010/main" xmlns="" val="2226338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Admin </a:t>
            </a:r>
            <a:r>
              <a:rPr lang="en-IN" b="1" dirty="0" smtClean="0"/>
              <a:t>Portal</a:t>
            </a:r>
            <a:endParaRPr lang="en-US" dirty="0"/>
          </a:p>
        </p:txBody>
      </p:sp>
      <p:pic>
        <p:nvPicPr>
          <p:cNvPr id="4" name="Content Placeholder 3" descr="C:\Users\hi\Downloads\PROBLEMS SENT TO ADMINS.png"/>
          <p:cNvPicPr>
            <a:picLocks noGrp="1"/>
          </p:cNvPicPr>
          <p:nvPr>
            <p:ph idx="1"/>
          </p:nvPr>
        </p:nvPicPr>
        <p:blipFill>
          <a:blip r:embed="rId2"/>
          <a:srcRect/>
          <a:stretch>
            <a:fillRect/>
          </a:stretch>
        </p:blipFill>
        <p:spPr bwMode="auto">
          <a:xfrm>
            <a:off x="1838035" y="1468582"/>
            <a:ext cx="8349673" cy="4978400"/>
          </a:xfrm>
          <a:prstGeom prst="rect">
            <a:avLst/>
          </a:prstGeom>
          <a:noFill/>
          <a:ln w="9525">
            <a:noFill/>
            <a:miter lim="800000"/>
            <a:headEnd/>
            <a:tailEnd/>
          </a:ln>
        </p:spPr>
      </p:pic>
    </p:spTree>
    <p:extLst>
      <p:ext uri="{BB962C8B-B14F-4D97-AF65-F5344CB8AC3E}">
        <p14:creationId xmlns:p14="http://schemas.microsoft.com/office/powerpoint/2010/main" xmlns="" val="1576039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anose="04020705040A02060702" pitchFamily="82" charset="0"/>
              </a:rPr>
              <a:t>CONTENTS</a:t>
            </a:r>
          </a:p>
        </p:txBody>
      </p:sp>
      <p:sp>
        <p:nvSpPr>
          <p:cNvPr id="3" name="Content Placeholder 2"/>
          <p:cNvSpPr>
            <a:spLocks noGrp="1"/>
          </p:cNvSpPr>
          <p:nvPr>
            <p:ph idx="1"/>
          </p:nvPr>
        </p:nvSpPr>
        <p:spPr/>
        <p:txBody>
          <a:bodyPr/>
          <a:lstStyle/>
          <a:p>
            <a:r>
              <a:rPr lang="en-IN" dirty="0" smtClean="0"/>
              <a:t>INTRODUCTION</a:t>
            </a:r>
          </a:p>
          <a:p>
            <a:r>
              <a:rPr lang="en-IN" dirty="0" smtClean="0"/>
              <a:t>TECHNOLOGIES</a:t>
            </a:r>
          </a:p>
          <a:p>
            <a:r>
              <a:rPr lang="en-IN" dirty="0"/>
              <a:t>EXISTING </a:t>
            </a:r>
            <a:r>
              <a:rPr lang="en-IN" dirty="0" smtClean="0"/>
              <a:t>SYSTEM</a:t>
            </a:r>
          </a:p>
          <a:p>
            <a:r>
              <a:rPr lang="en-IN" cap="small" dirty="0"/>
              <a:t>PROPOSED </a:t>
            </a:r>
            <a:r>
              <a:rPr lang="en-IN" cap="small" dirty="0" smtClean="0"/>
              <a:t>SYSTEM</a:t>
            </a:r>
          </a:p>
          <a:p>
            <a:r>
              <a:rPr lang="en-IN" dirty="0" smtClean="0"/>
              <a:t>SOFTWARE AND HARDWARE </a:t>
            </a:r>
            <a:r>
              <a:rPr lang="en-IN" dirty="0"/>
              <a:t>REQUIREMENT </a:t>
            </a:r>
            <a:r>
              <a:rPr lang="en-IN" dirty="0" smtClean="0"/>
              <a:t>SPECIFICATIONS</a:t>
            </a:r>
          </a:p>
          <a:p>
            <a:r>
              <a:rPr lang="en-IN" dirty="0"/>
              <a:t>IMPLEMENTATION OF </a:t>
            </a:r>
            <a:r>
              <a:rPr lang="en-IN" dirty="0" smtClean="0"/>
              <a:t>PROJECT</a:t>
            </a:r>
          </a:p>
          <a:p>
            <a:r>
              <a:rPr lang="en-IN" dirty="0"/>
              <a:t>CONCLUSION &amp; FUTURE </a:t>
            </a:r>
            <a:r>
              <a:rPr lang="en-IN" dirty="0" smtClean="0"/>
              <a:t>SCOPE</a:t>
            </a:r>
          </a:p>
          <a:p>
            <a:pPr marL="0" indent="0">
              <a:buNone/>
            </a:pPr>
            <a:endParaRPr lang="en-US" dirty="0"/>
          </a:p>
        </p:txBody>
      </p:sp>
    </p:spTree>
    <p:extLst>
      <p:ext uri="{BB962C8B-B14F-4D97-AF65-F5344CB8AC3E}">
        <p14:creationId xmlns:p14="http://schemas.microsoft.com/office/powerpoint/2010/main" xmlns="" val="1208024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Algerian" panose="04020705040A02060702" pitchFamily="82" charset="0"/>
              </a:rPr>
              <a:t>CONCLUSION &amp; FUTURE SCOPE</a:t>
            </a:r>
            <a:br>
              <a:rPr lang="en-IN" dirty="0" smtClean="0">
                <a:latin typeface="Algerian" panose="04020705040A02060702" pitchFamily="82" charset="0"/>
              </a:rPr>
            </a:br>
            <a:endParaRPr lang="en-US" dirty="0">
              <a:latin typeface="Algerian" panose="04020705040A02060702" pitchFamily="82" charset="0"/>
            </a:endParaRPr>
          </a:p>
        </p:txBody>
      </p:sp>
      <p:sp>
        <p:nvSpPr>
          <p:cNvPr id="3" name="Content Placeholder 2"/>
          <p:cNvSpPr>
            <a:spLocks noGrp="1"/>
          </p:cNvSpPr>
          <p:nvPr>
            <p:ph idx="1"/>
          </p:nvPr>
        </p:nvSpPr>
        <p:spPr/>
        <p:txBody>
          <a:bodyPr/>
          <a:lstStyle/>
          <a:p>
            <a:r>
              <a:rPr lang="en-IN" dirty="0"/>
              <a:t>This project </a:t>
            </a:r>
            <a:r>
              <a:rPr lang="en-IN" dirty="0" smtClean="0"/>
              <a:t>is developed </a:t>
            </a:r>
            <a:r>
              <a:rPr lang="en-IN" dirty="0"/>
              <a:t>using object oriented programming styles and files. It has succeeded in providing an interface between user and admin which lets the admin to track the highest voted problem and allows to look into </a:t>
            </a:r>
            <a:r>
              <a:rPr lang="en-IN" dirty="0" smtClean="0"/>
              <a:t>it.</a:t>
            </a:r>
          </a:p>
          <a:p>
            <a:endParaRPr lang="en-IN" dirty="0"/>
          </a:p>
          <a:p>
            <a:r>
              <a:rPr lang="en-IN" dirty="0" smtClean="0"/>
              <a:t>A </a:t>
            </a:r>
            <a:r>
              <a:rPr lang="en-IN" dirty="0"/>
              <a:t>website having all the </a:t>
            </a:r>
            <a:r>
              <a:rPr lang="en-IN" dirty="0" smtClean="0"/>
              <a:t>features </a:t>
            </a:r>
            <a:r>
              <a:rPr lang="en-IN" dirty="0"/>
              <a:t>can make it easy to access for the users. Website also has the advantage of storing large data if the </a:t>
            </a:r>
            <a:r>
              <a:rPr lang="en-IN" dirty="0" smtClean="0"/>
              <a:t>number </a:t>
            </a:r>
            <a:r>
              <a:rPr lang="en-IN" dirty="0"/>
              <a:t>of the users is high. Similarly an android app can also be developed for the problem statement </a:t>
            </a:r>
            <a:r>
              <a:rPr lang="en-IN" dirty="0" smtClean="0"/>
              <a:t>mentioned.</a:t>
            </a:r>
            <a:endParaRPr lang="en-US" dirty="0"/>
          </a:p>
        </p:txBody>
      </p:sp>
    </p:spTree>
    <p:extLst>
      <p:ext uri="{BB962C8B-B14F-4D97-AF65-F5344CB8AC3E}">
        <p14:creationId xmlns:p14="http://schemas.microsoft.com/office/powerpoint/2010/main" xmlns="" val="3852196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138864" y="2762450"/>
            <a:ext cx="4870382" cy="1384995"/>
          </a:xfrm>
          <a:prstGeom prst="rect">
            <a:avLst/>
          </a:prstGeom>
          <a:noFill/>
        </p:spPr>
        <p:txBody>
          <a:bodyPr wrap="square" rtlCol="0">
            <a:spAutoFit/>
          </a:bodyPr>
          <a:lstStyle/>
          <a:p>
            <a:r>
              <a:rPr lang="en-IN" sz="4200" dirty="0" smtClean="0">
                <a:solidFill>
                  <a:schemeClr val="tx2"/>
                </a:solidFill>
                <a:latin typeface="Algerian" panose="04020705040A02060702" pitchFamily="82" charset="0"/>
              </a:rPr>
              <a:t>Any Questions ??</a:t>
            </a:r>
            <a:r>
              <a:rPr lang="en-IN" sz="4200" dirty="0">
                <a:solidFill>
                  <a:schemeClr val="tx2"/>
                </a:solidFill>
                <a:latin typeface="Algerian" panose="04020705040A02060702" pitchFamily="82" charset="0"/>
              </a:rPr>
              <a:t/>
            </a:r>
            <a:br>
              <a:rPr lang="en-IN" sz="4200" dirty="0">
                <a:solidFill>
                  <a:schemeClr val="tx2"/>
                </a:solidFill>
                <a:latin typeface="Algerian" panose="04020705040A02060702" pitchFamily="82" charset="0"/>
              </a:rPr>
            </a:br>
            <a:endParaRPr lang="en-US" sz="4200" dirty="0">
              <a:solidFill>
                <a:schemeClr val="tx2"/>
              </a:solidFill>
            </a:endParaRPr>
          </a:p>
        </p:txBody>
      </p:sp>
    </p:spTree>
    <p:extLst>
      <p:ext uri="{BB962C8B-B14F-4D97-AF65-F5344CB8AC3E}">
        <p14:creationId xmlns:p14="http://schemas.microsoft.com/office/powerpoint/2010/main" xmlns="" val="3843834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138864" y="2762450"/>
            <a:ext cx="3763478" cy="1384995"/>
          </a:xfrm>
          <a:prstGeom prst="rect">
            <a:avLst/>
          </a:prstGeom>
          <a:noFill/>
        </p:spPr>
        <p:txBody>
          <a:bodyPr wrap="square" rtlCol="0">
            <a:spAutoFit/>
          </a:bodyPr>
          <a:lstStyle/>
          <a:p>
            <a:r>
              <a:rPr lang="en-IN" sz="4200" dirty="0" smtClean="0">
                <a:solidFill>
                  <a:schemeClr val="tx2"/>
                </a:solidFill>
                <a:latin typeface="Algerian" panose="04020705040A02060702" pitchFamily="82" charset="0"/>
              </a:rPr>
              <a:t>Thank You</a:t>
            </a:r>
            <a:r>
              <a:rPr lang="en-IN" sz="4200" dirty="0">
                <a:solidFill>
                  <a:schemeClr val="tx2"/>
                </a:solidFill>
                <a:latin typeface="Algerian" panose="04020705040A02060702" pitchFamily="82" charset="0"/>
              </a:rPr>
              <a:t/>
            </a:r>
            <a:br>
              <a:rPr lang="en-IN" sz="4200" dirty="0">
                <a:solidFill>
                  <a:schemeClr val="tx2"/>
                </a:solidFill>
                <a:latin typeface="Algerian" panose="04020705040A02060702" pitchFamily="82" charset="0"/>
              </a:rPr>
            </a:br>
            <a:endParaRPr lang="en-US" sz="4200" dirty="0">
              <a:solidFill>
                <a:schemeClr val="tx2"/>
              </a:solidFill>
            </a:endParaRPr>
          </a:p>
        </p:txBody>
      </p:sp>
    </p:spTree>
    <p:extLst>
      <p:ext uri="{BB962C8B-B14F-4D97-AF65-F5344CB8AC3E}">
        <p14:creationId xmlns:p14="http://schemas.microsoft.com/office/powerpoint/2010/main" xmlns="" val="1208049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anose="04020705040A02060702" pitchFamily="82" charset="0"/>
              </a:rPr>
              <a:t>INTRODUCTION</a:t>
            </a:r>
          </a:p>
        </p:txBody>
      </p:sp>
      <p:sp>
        <p:nvSpPr>
          <p:cNvPr id="3" name="Content Placeholder 2"/>
          <p:cNvSpPr>
            <a:spLocks noGrp="1"/>
          </p:cNvSpPr>
          <p:nvPr>
            <p:ph idx="1"/>
          </p:nvPr>
        </p:nvSpPr>
        <p:spPr/>
        <p:txBody>
          <a:bodyPr>
            <a:normAutofit/>
          </a:bodyPr>
          <a:lstStyle/>
          <a:p>
            <a:r>
              <a:rPr lang="en-US" dirty="0"/>
              <a:t>Grievance </a:t>
            </a:r>
            <a:r>
              <a:rPr lang="en-US" dirty="0" err="1"/>
              <a:t>Redressal</a:t>
            </a:r>
            <a:r>
              <a:rPr lang="en-US" dirty="0"/>
              <a:t> is a management and governance related process used commonly in </a:t>
            </a:r>
            <a:r>
              <a:rPr lang="en-US" dirty="0" smtClean="0"/>
              <a:t>India. </a:t>
            </a:r>
          </a:p>
          <a:p>
            <a:r>
              <a:rPr lang="en-US" dirty="0" smtClean="0"/>
              <a:t>Usually </a:t>
            </a:r>
            <a:r>
              <a:rPr lang="en-US" dirty="0"/>
              <a:t>a Public Relations Officer(PRO) is designated with the role of receiving complaints, but this mechanism often fails on account of lack of authority vested in the PRO over offices of various capacities</a:t>
            </a:r>
            <a:r>
              <a:rPr lang="en-US" dirty="0" smtClean="0"/>
              <a:t>.</a:t>
            </a:r>
          </a:p>
          <a:p>
            <a:r>
              <a:rPr lang="en-US" dirty="0" smtClean="0"/>
              <a:t> </a:t>
            </a:r>
            <a:r>
              <a:rPr lang="en-US" dirty="0"/>
              <a:t>Therefore Grievance </a:t>
            </a:r>
            <a:r>
              <a:rPr lang="en-US" dirty="0" err="1"/>
              <a:t>Redressal</a:t>
            </a:r>
            <a:r>
              <a:rPr lang="en-US" dirty="0"/>
              <a:t> mechanism is mandated in government agencies and departments that are directly involved with serving citizens and </a:t>
            </a:r>
            <a:r>
              <a:rPr lang="en-US" dirty="0" smtClean="0"/>
              <a:t>organizations.</a:t>
            </a:r>
          </a:p>
          <a:p>
            <a:r>
              <a:rPr lang="en-US" dirty="0"/>
              <a:t>The main motive of this project is </a:t>
            </a:r>
            <a:r>
              <a:rPr lang="en-US" dirty="0" smtClean="0"/>
              <a:t>to bridge the gap between </a:t>
            </a:r>
            <a:r>
              <a:rPr lang="en-US" dirty="0"/>
              <a:t>the people and the authority</a:t>
            </a:r>
            <a:r>
              <a:rPr lang="en-US" dirty="0" smtClean="0"/>
              <a:t>.</a:t>
            </a:r>
            <a:endParaRPr lang="en-US" dirty="0"/>
          </a:p>
        </p:txBody>
      </p:sp>
    </p:spTree>
    <p:extLst>
      <p:ext uri="{BB962C8B-B14F-4D97-AF65-F5344CB8AC3E}">
        <p14:creationId xmlns:p14="http://schemas.microsoft.com/office/powerpoint/2010/main" xmlns="" val="834677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anose="04020705040A02060702" pitchFamily="82" charset="0"/>
              </a:rPr>
              <a:t>Existing System</a:t>
            </a:r>
            <a:endParaRPr lang="en-US" dirty="0">
              <a:latin typeface="Algerian" panose="04020705040A02060702" pitchFamily="82" charset="0"/>
            </a:endParaRPr>
          </a:p>
        </p:txBody>
      </p:sp>
      <p:sp>
        <p:nvSpPr>
          <p:cNvPr id="3" name="Content Placeholder 2"/>
          <p:cNvSpPr>
            <a:spLocks noGrp="1"/>
          </p:cNvSpPr>
          <p:nvPr>
            <p:ph idx="1"/>
          </p:nvPr>
        </p:nvSpPr>
        <p:spPr/>
        <p:txBody>
          <a:bodyPr/>
          <a:lstStyle/>
          <a:p>
            <a:r>
              <a:rPr lang="en-IN" dirty="0"/>
              <a:t>The </a:t>
            </a:r>
            <a:r>
              <a:rPr lang="en-IN" dirty="0" smtClean="0"/>
              <a:t>existing model is a pen </a:t>
            </a:r>
            <a:r>
              <a:rPr lang="en-IN" dirty="0"/>
              <a:t>and paper based </a:t>
            </a:r>
            <a:r>
              <a:rPr lang="en-IN" dirty="0" smtClean="0"/>
              <a:t>system. It doesn’t </a:t>
            </a:r>
            <a:r>
              <a:rPr lang="en-IN" dirty="0"/>
              <a:t>give </a:t>
            </a:r>
            <a:r>
              <a:rPr lang="en-IN" dirty="0" smtClean="0"/>
              <a:t>any assurance </a:t>
            </a:r>
            <a:r>
              <a:rPr lang="en-IN" dirty="0"/>
              <a:t>of </a:t>
            </a:r>
            <a:r>
              <a:rPr lang="en-IN" dirty="0" smtClean="0"/>
              <a:t>confidentiality and reliability.</a:t>
            </a:r>
          </a:p>
          <a:p>
            <a:r>
              <a:rPr lang="en-IN" dirty="0"/>
              <a:t>The </a:t>
            </a:r>
            <a:r>
              <a:rPr lang="en-IN" dirty="0" smtClean="0"/>
              <a:t>existing model doesn’t implement visibility of the problems effectively. That is, </a:t>
            </a:r>
            <a:r>
              <a:rPr lang="en-IN" dirty="0"/>
              <a:t>if a person posts a problem it would not be visible </a:t>
            </a:r>
            <a:r>
              <a:rPr lang="en-IN" dirty="0" smtClean="0"/>
              <a:t>to other </a:t>
            </a:r>
            <a:r>
              <a:rPr lang="en-IN" dirty="0"/>
              <a:t>users</a:t>
            </a:r>
            <a:r>
              <a:rPr lang="en-IN" dirty="0" smtClean="0"/>
              <a:t>.</a:t>
            </a:r>
          </a:p>
          <a:p>
            <a:r>
              <a:rPr lang="en-IN" dirty="0" smtClean="0"/>
              <a:t>As it involves manual intervention, it is error prone.</a:t>
            </a:r>
          </a:p>
          <a:p>
            <a:r>
              <a:rPr lang="en-IN" dirty="0" smtClean="0"/>
              <a:t>An increase in the number of problems would increase, it would be difficult to manage.</a:t>
            </a:r>
          </a:p>
          <a:p>
            <a:endParaRPr lang="en-US" dirty="0"/>
          </a:p>
        </p:txBody>
      </p:sp>
    </p:spTree>
    <p:extLst>
      <p:ext uri="{BB962C8B-B14F-4D97-AF65-F5344CB8AC3E}">
        <p14:creationId xmlns:p14="http://schemas.microsoft.com/office/powerpoint/2010/main" xmlns="" val="357553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anose="04020705040A02060702" pitchFamily="82" charset="0"/>
              </a:rPr>
              <a:t>PROPOSED SYSTEM</a:t>
            </a:r>
          </a:p>
        </p:txBody>
      </p:sp>
      <p:sp>
        <p:nvSpPr>
          <p:cNvPr id="3" name="Content Placeholder 2"/>
          <p:cNvSpPr>
            <a:spLocks noGrp="1"/>
          </p:cNvSpPr>
          <p:nvPr>
            <p:ph idx="1"/>
          </p:nvPr>
        </p:nvSpPr>
        <p:spPr/>
        <p:txBody>
          <a:bodyPr/>
          <a:lstStyle/>
          <a:p>
            <a:pPr marL="0" lvl="0" indent="0">
              <a:buNone/>
            </a:pPr>
            <a:r>
              <a:rPr lang="en-IN" dirty="0" smtClean="0"/>
              <a:t>The proposed system has a user interface, which addresses the following:</a:t>
            </a:r>
          </a:p>
          <a:p>
            <a:pPr marL="0" lvl="0" indent="0">
              <a:buNone/>
            </a:pPr>
            <a:endParaRPr lang="en-IN" dirty="0" smtClean="0"/>
          </a:p>
          <a:p>
            <a:pPr lvl="0" fontAlgn="t"/>
            <a:r>
              <a:rPr lang="en-IN" dirty="0"/>
              <a:t>Voting for the already existing problems.</a:t>
            </a:r>
            <a:endParaRPr lang="en-US" dirty="0"/>
          </a:p>
          <a:p>
            <a:pPr lvl="0" fontAlgn="t"/>
            <a:r>
              <a:rPr lang="en-IN" dirty="0"/>
              <a:t>Posting their problems.</a:t>
            </a:r>
            <a:endParaRPr lang="en-US" dirty="0"/>
          </a:p>
          <a:p>
            <a:pPr lvl="0" fontAlgn="t"/>
            <a:r>
              <a:rPr lang="en-IN" dirty="0"/>
              <a:t>Voting for the posted problems.</a:t>
            </a:r>
            <a:endParaRPr lang="en-US" dirty="0"/>
          </a:p>
          <a:p>
            <a:endParaRPr lang="en-US" dirty="0"/>
          </a:p>
        </p:txBody>
      </p:sp>
    </p:spTree>
    <p:extLst>
      <p:ext uri="{BB962C8B-B14F-4D97-AF65-F5344CB8AC3E}">
        <p14:creationId xmlns:p14="http://schemas.microsoft.com/office/powerpoint/2010/main" xmlns="" val="2126202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336314" cy="1400530"/>
          </a:xfrm>
        </p:spPr>
        <p:txBody>
          <a:bodyPr/>
          <a:lstStyle/>
          <a:p>
            <a:r>
              <a:rPr lang="en-US" dirty="0" smtClean="0">
                <a:latin typeface="Algerian" panose="04020705040A02060702" pitchFamily="82" charset="0"/>
                <a:cs typeface="Alef" panose="00000500000000000000" pitchFamily="2" charset="-79"/>
              </a:rPr>
              <a:t>PROPOSED SYSTEM vs EXISTING SYSTEM	</a:t>
            </a:r>
            <a:endParaRPr lang="en-US" dirty="0">
              <a:latin typeface="Algerian" panose="04020705040A02060702" pitchFamily="82" charset="0"/>
              <a:cs typeface="Alef" panose="00000500000000000000" pitchFamily="2" charset="-79"/>
            </a:endParaRPr>
          </a:p>
        </p:txBody>
      </p:sp>
      <p:sp>
        <p:nvSpPr>
          <p:cNvPr id="3" name="Content Placeholder 2"/>
          <p:cNvSpPr>
            <a:spLocks noGrp="1"/>
          </p:cNvSpPr>
          <p:nvPr>
            <p:ph idx="1"/>
          </p:nvPr>
        </p:nvSpPr>
        <p:spPr/>
        <p:txBody>
          <a:bodyPr/>
          <a:lstStyle/>
          <a:p>
            <a:r>
              <a:rPr lang="en-IN" dirty="0" smtClean="0"/>
              <a:t>Confidentiality and reliability is achieved by maintaining the anonymity of the user who votes for a problem.</a:t>
            </a:r>
          </a:p>
          <a:p>
            <a:r>
              <a:rPr lang="en-IN" dirty="0" smtClean="0"/>
              <a:t>Any user can view all the problems posted and can vote accordingly, thereby ensuring visibility</a:t>
            </a:r>
          </a:p>
          <a:p>
            <a:r>
              <a:rPr lang="en-IN" dirty="0" smtClean="0"/>
              <a:t>It is a computerized model which doesn’t require manual intervention</a:t>
            </a:r>
          </a:p>
          <a:p>
            <a:r>
              <a:rPr lang="en-IN" dirty="0" smtClean="0"/>
              <a:t>It avoids manipulation and duplication  of votes to the problems</a:t>
            </a:r>
          </a:p>
        </p:txBody>
      </p:sp>
    </p:spTree>
    <p:extLst>
      <p:ext uri="{BB962C8B-B14F-4D97-AF65-F5344CB8AC3E}">
        <p14:creationId xmlns:p14="http://schemas.microsoft.com/office/powerpoint/2010/main" xmlns="" val="3627204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971582" cy="1400530"/>
          </a:xfrm>
        </p:spPr>
        <p:txBody>
          <a:bodyPr/>
          <a:lstStyle/>
          <a:p>
            <a:r>
              <a:rPr lang="en-IN" dirty="0" smtClean="0">
                <a:latin typeface="Algerian" panose="04020705040A02060702" pitchFamily="82" charset="0"/>
              </a:rPr>
              <a:t>SOFTWARE REQUIREMENT SPECIFICATIONS</a:t>
            </a:r>
          </a:p>
        </p:txBody>
      </p:sp>
      <p:sp>
        <p:nvSpPr>
          <p:cNvPr id="3" name="Content Placeholder 2"/>
          <p:cNvSpPr>
            <a:spLocks noGrp="1"/>
          </p:cNvSpPr>
          <p:nvPr>
            <p:ph idx="1"/>
          </p:nvPr>
        </p:nvSpPr>
        <p:spPr/>
        <p:txBody>
          <a:bodyPr>
            <a:normAutofit/>
          </a:bodyPr>
          <a:lstStyle/>
          <a:p>
            <a:pPr marL="0" indent="0">
              <a:buNone/>
            </a:pPr>
            <a:r>
              <a:rPr lang="en-IN" b="1" dirty="0"/>
              <a:t>Software Requirements:</a:t>
            </a:r>
            <a:endParaRPr lang="en-US" dirty="0"/>
          </a:p>
          <a:p>
            <a:r>
              <a:rPr lang="en-IN" dirty="0"/>
              <a:t>Operating systems: Windows* 7 or later, mac OS, and Linux.</a:t>
            </a:r>
            <a:endParaRPr lang="en-US" dirty="0"/>
          </a:p>
          <a:p>
            <a:r>
              <a:rPr lang="en-IN" dirty="0" smtClean="0"/>
              <a:t>Included development tools : Dev C++, Notepad</a:t>
            </a:r>
          </a:p>
          <a:p>
            <a:endParaRPr lang="en-US" dirty="0"/>
          </a:p>
        </p:txBody>
      </p:sp>
    </p:spTree>
    <p:extLst>
      <p:ext uri="{BB962C8B-B14F-4D97-AF65-F5344CB8AC3E}">
        <p14:creationId xmlns:p14="http://schemas.microsoft.com/office/powerpoint/2010/main" xmlns="" val="335311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0" y="452718"/>
            <a:ext cx="11183337" cy="1400530"/>
          </a:xfrm>
        </p:spPr>
        <p:txBody>
          <a:bodyPr/>
          <a:lstStyle/>
          <a:p>
            <a:r>
              <a:rPr lang="en-IN" dirty="0" smtClean="0">
                <a:latin typeface="Algerian" panose="04020705040A02060702" pitchFamily="82" charset="0"/>
              </a:rPr>
              <a:t>HARDWARE REQUIREMENT SPECIFICATIONS</a:t>
            </a:r>
            <a:endParaRPr lang="en-US" dirty="0">
              <a:latin typeface="Algerian" panose="04020705040A02060702" pitchFamily="82" charset="0"/>
            </a:endParaRPr>
          </a:p>
        </p:txBody>
      </p:sp>
      <p:sp>
        <p:nvSpPr>
          <p:cNvPr id="3" name="Content Placeholder 2"/>
          <p:cNvSpPr>
            <a:spLocks noGrp="1"/>
          </p:cNvSpPr>
          <p:nvPr>
            <p:ph idx="1"/>
          </p:nvPr>
        </p:nvSpPr>
        <p:spPr/>
        <p:txBody>
          <a:bodyPr/>
          <a:lstStyle/>
          <a:p>
            <a:pPr marL="0" indent="0">
              <a:buNone/>
            </a:pPr>
            <a:r>
              <a:rPr lang="en-IN" b="1" dirty="0" smtClean="0"/>
              <a:t>Hardware Requirements:</a:t>
            </a:r>
            <a:endParaRPr lang="en-US" dirty="0" smtClean="0"/>
          </a:p>
          <a:p>
            <a:r>
              <a:rPr lang="en-IN" dirty="0" smtClean="0"/>
              <a:t>Processors: Intel Atom® processor or Intel® Core™ i3 processor.</a:t>
            </a:r>
            <a:endParaRPr lang="en-US" dirty="0" smtClean="0"/>
          </a:p>
          <a:p>
            <a:r>
              <a:rPr lang="en-IN" dirty="0" smtClean="0"/>
              <a:t>64 bit processor</a:t>
            </a:r>
            <a:endParaRPr lang="en-US" dirty="0" smtClean="0"/>
          </a:p>
          <a:p>
            <a:r>
              <a:rPr lang="en-IN" dirty="0" smtClean="0"/>
              <a:t>Hard Disk Space:  1 GB</a:t>
            </a:r>
            <a:endParaRPr lang="en-US" dirty="0" smtClean="0"/>
          </a:p>
          <a:p>
            <a:r>
              <a:rPr lang="en-IN" dirty="0" smtClean="0"/>
              <a:t>Input device (mouse /keyboard) to select options </a:t>
            </a:r>
            <a:endParaRPr lang="en-US" dirty="0" smtClean="0"/>
          </a:p>
          <a:p>
            <a:r>
              <a:rPr lang="en-IN" dirty="0" smtClean="0"/>
              <a:t>Sufficient RAM to run the program (Minimum 2GB)</a:t>
            </a:r>
            <a:endParaRPr lang="en-US" dirty="0" smtClean="0"/>
          </a:p>
          <a:p>
            <a:endParaRPr lang="en-US" dirty="0"/>
          </a:p>
        </p:txBody>
      </p:sp>
    </p:spTree>
    <p:extLst>
      <p:ext uri="{BB962C8B-B14F-4D97-AF65-F5344CB8AC3E}">
        <p14:creationId xmlns:p14="http://schemas.microsoft.com/office/powerpoint/2010/main" xmlns="" val="3702490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67845" cy="1400530"/>
          </a:xfrm>
        </p:spPr>
        <p:txBody>
          <a:bodyPr/>
          <a:lstStyle/>
          <a:p>
            <a:r>
              <a:rPr lang="en-IN" dirty="0" smtClean="0">
                <a:latin typeface="Algerian" panose="04020705040A02060702" pitchFamily="82" charset="0"/>
              </a:rPr>
              <a:t>IMPLEMENTATION</a:t>
            </a:r>
            <a:endParaRPr lang="en-US" dirty="0">
              <a:latin typeface="Algerian" panose="04020705040A02060702" pitchFamily="82" charset="0"/>
            </a:endParaRPr>
          </a:p>
        </p:txBody>
      </p:sp>
      <p:sp>
        <p:nvSpPr>
          <p:cNvPr id="3" name="Content Placeholder 2"/>
          <p:cNvSpPr>
            <a:spLocks noGrp="1"/>
          </p:cNvSpPr>
          <p:nvPr>
            <p:ph idx="1"/>
          </p:nvPr>
        </p:nvSpPr>
        <p:spPr>
          <a:xfrm>
            <a:off x="1103312" y="2052918"/>
            <a:ext cx="9291972" cy="4195481"/>
          </a:xfrm>
        </p:spPr>
        <p:txBody>
          <a:bodyPr>
            <a:normAutofit/>
          </a:bodyPr>
          <a:lstStyle/>
          <a:p>
            <a:pPr marL="0" indent="0">
              <a:buNone/>
            </a:pPr>
            <a:r>
              <a:rPr lang="en-US" dirty="0" smtClean="0"/>
              <a:t>The system uses C++ files extensively to </a:t>
            </a:r>
            <a:r>
              <a:rPr lang="en-US" dirty="0"/>
              <a:t>store the user login details </a:t>
            </a:r>
            <a:r>
              <a:rPr lang="en-US" dirty="0" smtClean="0"/>
              <a:t>, </a:t>
            </a:r>
            <a:r>
              <a:rPr lang="en-US" dirty="0"/>
              <a:t>already existing problems with their votes </a:t>
            </a:r>
            <a:r>
              <a:rPr lang="en-US" dirty="0" smtClean="0"/>
              <a:t>, </a:t>
            </a:r>
            <a:r>
              <a:rPr lang="en-US" dirty="0"/>
              <a:t>posted problems with their votes </a:t>
            </a:r>
            <a:r>
              <a:rPr lang="en-US" dirty="0" smtClean="0"/>
              <a:t>, </a:t>
            </a:r>
            <a:r>
              <a:rPr lang="en-US" dirty="0" err="1" smtClean="0"/>
              <a:t>etc</a:t>
            </a:r>
            <a:endParaRPr lang="en-US" dirty="0" smtClean="0"/>
          </a:p>
          <a:p>
            <a:pPr marL="0" indent="0">
              <a:buNone/>
            </a:pPr>
            <a:r>
              <a:rPr lang="en-US" dirty="0"/>
              <a:t>The various operations that can be performed on files are:</a:t>
            </a:r>
          </a:p>
          <a:p>
            <a:pPr lvl="0"/>
            <a:r>
              <a:rPr lang="en-IN" dirty="0"/>
              <a:t>Create a new file</a:t>
            </a:r>
            <a:endParaRPr lang="en-US" dirty="0"/>
          </a:p>
          <a:p>
            <a:pPr lvl="0"/>
            <a:r>
              <a:rPr lang="en-IN" dirty="0"/>
              <a:t>Change the access permissions and attributes of a file</a:t>
            </a:r>
            <a:endParaRPr lang="en-US" dirty="0"/>
          </a:p>
          <a:p>
            <a:pPr lvl="0"/>
            <a:r>
              <a:rPr lang="en-IN" dirty="0"/>
              <a:t>Open a file, which makes the file contents available to the program</a:t>
            </a:r>
            <a:endParaRPr lang="en-US" dirty="0"/>
          </a:p>
          <a:p>
            <a:pPr lvl="0"/>
            <a:r>
              <a:rPr lang="en-IN" dirty="0"/>
              <a:t>Read data from a file</a:t>
            </a:r>
            <a:endParaRPr lang="en-US" dirty="0"/>
          </a:p>
          <a:p>
            <a:pPr lvl="0"/>
            <a:r>
              <a:rPr lang="en-IN" dirty="0"/>
              <a:t>Write data to a file</a:t>
            </a:r>
            <a:endParaRPr lang="en-US" dirty="0"/>
          </a:p>
          <a:p>
            <a:r>
              <a:rPr lang="en-IN" dirty="0"/>
              <a:t>Close a file, terminating the association between it and the program</a:t>
            </a:r>
            <a:endParaRPr lang="en-US" dirty="0"/>
          </a:p>
        </p:txBody>
      </p:sp>
    </p:spTree>
    <p:extLst>
      <p:ext uri="{BB962C8B-B14F-4D97-AF65-F5344CB8AC3E}">
        <p14:creationId xmlns:p14="http://schemas.microsoft.com/office/powerpoint/2010/main" xmlns="" val="857440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103</TotalTime>
  <Words>671</Words>
  <Application>Microsoft Office PowerPoint</Application>
  <PresentationFormat>Custom</PresentationFormat>
  <Paragraphs>80</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Ion</vt:lpstr>
      <vt:lpstr>MINI PROJECT </vt:lpstr>
      <vt:lpstr>CONTENTS</vt:lpstr>
      <vt:lpstr>INTRODUCTION</vt:lpstr>
      <vt:lpstr>Existing System</vt:lpstr>
      <vt:lpstr>PROPOSED SYSTEM</vt:lpstr>
      <vt:lpstr>PROPOSED SYSTEM vs EXISTING SYSTEM </vt:lpstr>
      <vt:lpstr>SOFTWARE REQUIREMENT SPECIFICATIONS</vt:lpstr>
      <vt:lpstr>HARDWARE REQUIREMENT SPECIFICATIONS</vt:lpstr>
      <vt:lpstr>IMPLEMENTATION</vt:lpstr>
      <vt:lpstr>Random Access of Files </vt:lpstr>
      <vt:lpstr>Slide 11</vt:lpstr>
      <vt:lpstr>Main portal </vt:lpstr>
      <vt:lpstr>User Registration</vt:lpstr>
      <vt:lpstr>User Login Main Page </vt:lpstr>
      <vt:lpstr>Posting a Problem </vt:lpstr>
      <vt:lpstr>Vote for already existing problems: </vt:lpstr>
      <vt:lpstr>Voting for posted problems</vt:lpstr>
      <vt:lpstr>Votes of posted problems</vt:lpstr>
      <vt:lpstr>Admin Portal</vt:lpstr>
      <vt:lpstr>CONCLUSION &amp; FUTURE SCOPE </vt:lpstr>
      <vt:lpstr>Slide 21</vt:lpstr>
      <vt:lpstr>Slide 22</vt:lpstr>
    </vt:vector>
  </TitlesOfParts>
  <Company>Oracle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dc:title>
  <dc:creator>Ramya Yadav</dc:creator>
  <cp:lastModifiedBy>hi</cp:lastModifiedBy>
  <cp:revision>29</cp:revision>
  <dcterms:created xsi:type="dcterms:W3CDTF">2019-10-25T17:43:32Z</dcterms:created>
  <dcterms:modified xsi:type="dcterms:W3CDTF">2019-10-30T14:44:33Z</dcterms:modified>
</cp:coreProperties>
</file>