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9"/>
  </p:notesMasterIdLst>
  <p:handoutMasterIdLst>
    <p:handoutMasterId r:id="rId20"/>
  </p:handoutMasterIdLst>
  <p:sldIdLst>
    <p:sldId id="277" r:id="rId4"/>
    <p:sldId id="399" r:id="rId5"/>
    <p:sldId id="400" r:id="rId6"/>
    <p:sldId id="408" r:id="rId7"/>
    <p:sldId id="401" r:id="rId8"/>
    <p:sldId id="409" r:id="rId9"/>
    <p:sldId id="402" r:id="rId10"/>
    <p:sldId id="403" r:id="rId11"/>
    <p:sldId id="410" r:id="rId12"/>
    <p:sldId id="404" r:id="rId13"/>
    <p:sldId id="411" r:id="rId14"/>
    <p:sldId id="405" r:id="rId15"/>
    <p:sldId id="406" r:id="rId16"/>
    <p:sldId id="407" r:id="rId17"/>
    <p:sldId id="4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64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E23AA-A187-47CF-811F-E9F1CF5776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09ECD8-39B8-46B9-B977-377D9E57245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Project</a:t>
          </a:r>
        </a:p>
      </dgm:t>
    </dgm:pt>
    <dgm:pt modelId="{393DA1EF-C11D-4810-9A6A-81FEBB3B5384}" type="parTrans" cxnId="{8F053CC4-41F7-4FE3-B10B-ED7C2DE75227}">
      <dgm:prSet/>
      <dgm:spPr/>
      <dgm:t>
        <a:bodyPr/>
        <a:lstStyle/>
        <a:p>
          <a:endParaRPr lang="en-US"/>
        </a:p>
      </dgm:t>
    </dgm:pt>
    <dgm:pt modelId="{A328EA23-34EA-435C-A998-7B26339FEFBC}" type="sibTrans" cxnId="{8F053CC4-41F7-4FE3-B10B-ED7C2DE75227}">
      <dgm:prSet/>
      <dgm:spPr/>
      <dgm:t>
        <a:bodyPr/>
        <a:lstStyle/>
        <a:p>
          <a:endParaRPr lang="en-US"/>
        </a:p>
      </dgm:t>
    </dgm:pt>
    <dgm:pt modelId="{22DDD628-7E94-44BF-B53C-9886A680AD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Problem Formulation</a:t>
          </a:r>
        </a:p>
      </dgm:t>
    </dgm:pt>
    <dgm:pt modelId="{F4EA94E6-C34F-4B11-83FF-06E9764263F7}" type="parTrans" cxnId="{37E43F9D-AE0B-4677-BE33-929D12904173}">
      <dgm:prSet/>
      <dgm:spPr/>
      <dgm:t>
        <a:bodyPr/>
        <a:lstStyle/>
        <a:p>
          <a:endParaRPr lang="en-US"/>
        </a:p>
      </dgm:t>
    </dgm:pt>
    <dgm:pt modelId="{01D277AB-9094-4DA0-841C-B9DF98BAE559}" type="sibTrans" cxnId="{37E43F9D-AE0B-4677-BE33-929D12904173}">
      <dgm:prSet/>
      <dgm:spPr/>
      <dgm:t>
        <a:bodyPr/>
        <a:lstStyle/>
        <a:p>
          <a:endParaRPr lang="en-US"/>
        </a:p>
      </dgm:t>
    </dgm:pt>
    <dgm:pt modelId="{A0441C38-23D4-458A-A40D-8F38EDF806C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of the work </a:t>
          </a:r>
        </a:p>
      </dgm:t>
    </dgm:pt>
    <dgm:pt modelId="{8352E47F-E4A5-45EE-809B-F6F5D457870C}" type="parTrans" cxnId="{18C6CAB6-D9D2-46EE-A1BF-F78464B5219C}">
      <dgm:prSet/>
      <dgm:spPr/>
      <dgm:t>
        <a:bodyPr/>
        <a:lstStyle/>
        <a:p>
          <a:endParaRPr lang="en-US"/>
        </a:p>
      </dgm:t>
    </dgm:pt>
    <dgm:pt modelId="{815BFE4C-4984-4A85-A174-B98CA1C9FD2E}" type="sibTrans" cxnId="{18C6CAB6-D9D2-46EE-A1BF-F78464B5219C}">
      <dgm:prSet/>
      <dgm:spPr/>
      <dgm:t>
        <a:bodyPr/>
        <a:lstStyle/>
        <a:p>
          <a:endParaRPr lang="en-US"/>
        </a:p>
      </dgm:t>
    </dgm:pt>
    <dgm:pt modelId="{EA26A57F-4DAB-4ADE-A199-5036D6B3768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 used</a:t>
          </a:r>
        </a:p>
      </dgm:t>
    </dgm:pt>
    <dgm:pt modelId="{2865F4F6-CF79-4ADF-94B2-5373EF8BF4B5}" type="parTrans" cxnId="{063D6B18-D437-4A16-B09E-6CE424283742}">
      <dgm:prSet/>
      <dgm:spPr/>
      <dgm:t>
        <a:bodyPr/>
        <a:lstStyle/>
        <a:p>
          <a:endParaRPr lang="en-US"/>
        </a:p>
      </dgm:t>
    </dgm:pt>
    <dgm:pt modelId="{D9A7D82F-5FF9-431E-B1AB-AA5A39AAB46C}" type="sibTrans" cxnId="{063D6B18-D437-4A16-B09E-6CE424283742}">
      <dgm:prSet/>
      <dgm:spPr/>
      <dgm:t>
        <a:bodyPr/>
        <a:lstStyle/>
        <a:p>
          <a:endParaRPr lang="en-US"/>
        </a:p>
      </dgm:t>
    </dgm:pt>
    <dgm:pt modelId="{86670E76-2C20-4498-A8B3-F684746BA8C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 and Outputs</a:t>
          </a:r>
        </a:p>
      </dgm:t>
    </dgm:pt>
    <dgm:pt modelId="{C85FEEE0-4F75-4392-88A5-1CF74BBBFF1C}" type="parTrans" cxnId="{7594B920-F57B-4056-A04F-A217E97336BB}">
      <dgm:prSet/>
      <dgm:spPr/>
      <dgm:t>
        <a:bodyPr/>
        <a:lstStyle/>
        <a:p>
          <a:endParaRPr lang="en-US"/>
        </a:p>
      </dgm:t>
    </dgm:pt>
    <dgm:pt modelId="{63B258D8-3B3D-41AF-9F06-CBD75087DC19}" type="sibTrans" cxnId="{7594B920-F57B-4056-A04F-A217E97336BB}">
      <dgm:prSet/>
      <dgm:spPr/>
      <dgm:t>
        <a:bodyPr/>
        <a:lstStyle/>
        <a:p>
          <a:endParaRPr lang="en-US"/>
        </a:p>
      </dgm:t>
    </dgm:pt>
    <dgm:pt modelId="{EC5C364F-CC15-43C3-8E76-1643D4CE18B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060FB626-5047-4CB1-B0CD-FFA9DD038AE8}" type="parTrans" cxnId="{E50AB402-CE02-49C2-8678-6941190586A9}">
      <dgm:prSet/>
      <dgm:spPr/>
      <dgm:t>
        <a:bodyPr/>
        <a:lstStyle/>
        <a:p>
          <a:endParaRPr lang="en-US"/>
        </a:p>
      </dgm:t>
    </dgm:pt>
    <dgm:pt modelId="{8641243D-F946-4D74-B2AA-46D1156DB5B8}" type="sibTrans" cxnId="{E50AB402-CE02-49C2-8678-6941190586A9}">
      <dgm:prSet/>
      <dgm:spPr/>
      <dgm:t>
        <a:bodyPr/>
        <a:lstStyle/>
        <a:p>
          <a:endParaRPr lang="en-US"/>
        </a:p>
      </dgm:t>
    </dgm:pt>
    <dgm:pt modelId="{838491CA-80AE-4DAC-BBF1-2111D458AC9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</a:t>
          </a:r>
        </a:p>
      </dgm:t>
    </dgm:pt>
    <dgm:pt modelId="{5F25BB86-C3F4-4D3C-9F78-2F88A0622CFD}" type="parTrans" cxnId="{FE46DCEE-A2D9-489B-AA14-C4CAAC6B735E}">
      <dgm:prSet/>
      <dgm:spPr/>
      <dgm:t>
        <a:bodyPr/>
        <a:lstStyle/>
        <a:p>
          <a:endParaRPr lang="en-US"/>
        </a:p>
      </dgm:t>
    </dgm:pt>
    <dgm:pt modelId="{9A71FD0F-8547-40A4-BD28-B9448687EE6A}" type="sibTrans" cxnId="{FE46DCEE-A2D9-489B-AA14-C4CAAC6B735E}">
      <dgm:prSet/>
      <dgm:spPr/>
      <dgm:t>
        <a:bodyPr/>
        <a:lstStyle/>
        <a:p>
          <a:endParaRPr lang="en-US"/>
        </a:p>
      </dgm:t>
    </dgm:pt>
    <dgm:pt modelId="{DB8CCD0C-E82B-47A6-96C1-D184CD875E1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</a:p>
      </dgm:t>
    </dgm:pt>
    <dgm:pt modelId="{98BD316F-B888-4583-8C34-5E6EFCC04256}" type="parTrans" cxnId="{AF665763-3D76-4F80-B104-A47C3A676EB3}">
      <dgm:prSet/>
      <dgm:spPr/>
      <dgm:t>
        <a:bodyPr/>
        <a:lstStyle/>
        <a:p>
          <a:endParaRPr lang="en-US"/>
        </a:p>
      </dgm:t>
    </dgm:pt>
    <dgm:pt modelId="{484FEAD9-996E-4295-967C-9D69A513AA95}" type="sibTrans" cxnId="{AF665763-3D76-4F80-B104-A47C3A676EB3}">
      <dgm:prSet/>
      <dgm:spPr/>
      <dgm:t>
        <a:bodyPr/>
        <a:lstStyle/>
        <a:p>
          <a:endParaRPr lang="en-US"/>
        </a:p>
      </dgm:t>
    </dgm:pt>
    <dgm:pt modelId="{94F16964-2E57-4DBC-99AB-87DC3700550D}" type="pres">
      <dgm:prSet presAssocID="{8BDE23AA-A187-47CF-811F-E9F1CF577681}" presName="root" presStyleCnt="0">
        <dgm:presLayoutVars>
          <dgm:dir/>
          <dgm:resizeHandles val="exact"/>
        </dgm:presLayoutVars>
      </dgm:prSet>
      <dgm:spPr/>
    </dgm:pt>
    <dgm:pt modelId="{5A0C8B7C-DA76-4AB9-9A76-50513E83CB34}" type="pres">
      <dgm:prSet presAssocID="{8BDE23AA-A187-47CF-811F-E9F1CF577681}" presName="container" presStyleCnt="0">
        <dgm:presLayoutVars>
          <dgm:dir/>
          <dgm:resizeHandles val="exact"/>
        </dgm:presLayoutVars>
      </dgm:prSet>
      <dgm:spPr/>
    </dgm:pt>
    <dgm:pt modelId="{9FAB38EF-5599-4474-A5DF-25B35989D44A}" type="pres">
      <dgm:prSet presAssocID="{F709ECD8-39B8-46B9-B977-377D9E57245A}" presName="compNode" presStyleCnt="0"/>
      <dgm:spPr/>
    </dgm:pt>
    <dgm:pt modelId="{B9B061E4-1350-41F3-919C-9C092C8B4A82}" type="pres">
      <dgm:prSet presAssocID="{F709ECD8-39B8-46B9-B977-377D9E57245A}" presName="iconBgRect" presStyleLbl="bgShp" presStyleIdx="0" presStyleCnt="8"/>
      <dgm:spPr/>
    </dgm:pt>
    <dgm:pt modelId="{E2F2F50B-2813-4A2B-B153-9639CBB1BF1F}" type="pres">
      <dgm:prSet presAssocID="{F709ECD8-39B8-46B9-B977-377D9E57245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C205893-3BF9-4603-9AE2-6CDB1ABA3740}" type="pres">
      <dgm:prSet presAssocID="{F709ECD8-39B8-46B9-B977-377D9E57245A}" presName="spaceRect" presStyleCnt="0"/>
      <dgm:spPr/>
    </dgm:pt>
    <dgm:pt modelId="{B82F00EF-146F-47C4-8B2F-E1D8A77DAE65}" type="pres">
      <dgm:prSet presAssocID="{F709ECD8-39B8-46B9-B977-377D9E57245A}" presName="textRect" presStyleLbl="revTx" presStyleIdx="0" presStyleCnt="8">
        <dgm:presLayoutVars>
          <dgm:chMax val="1"/>
          <dgm:chPref val="1"/>
        </dgm:presLayoutVars>
      </dgm:prSet>
      <dgm:spPr/>
    </dgm:pt>
    <dgm:pt modelId="{D58BDA36-3420-4DF0-BC6A-A4099FC28672}" type="pres">
      <dgm:prSet presAssocID="{A328EA23-34EA-435C-A998-7B26339FEFBC}" presName="sibTrans" presStyleLbl="sibTrans2D1" presStyleIdx="0" presStyleCnt="0"/>
      <dgm:spPr/>
    </dgm:pt>
    <dgm:pt modelId="{46390335-41F3-476C-B3B3-D30DF5C6C4D5}" type="pres">
      <dgm:prSet presAssocID="{22DDD628-7E94-44BF-B53C-9886A680AD28}" presName="compNode" presStyleCnt="0"/>
      <dgm:spPr/>
    </dgm:pt>
    <dgm:pt modelId="{E4973EAA-21BD-473A-A40B-7FA6805BA651}" type="pres">
      <dgm:prSet presAssocID="{22DDD628-7E94-44BF-B53C-9886A680AD28}" presName="iconBgRect" presStyleLbl="bgShp" presStyleIdx="1" presStyleCnt="8"/>
      <dgm:spPr/>
    </dgm:pt>
    <dgm:pt modelId="{C51D2118-3FAD-4103-8FE4-D318FCF2E6FD}" type="pres">
      <dgm:prSet presAssocID="{22DDD628-7E94-44BF-B53C-9886A680AD2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89D1CA-F973-4FC0-BC40-0C07F29D5EB2}" type="pres">
      <dgm:prSet presAssocID="{22DDD628-7E94-44BF-B53C-9886A680AD28}" presName="spaceRect" presStyleCnt="0"/>
      <dgm:spPr/>
    </dgm:pt>
    <dgm:pt modelId="{3BF00E9A-8827-4C47-A68D-28CB32342304}" type="pres">
      <dgm:prSet presAssocID="{22DDD628-7E94-44BF-B53C-9886A680AD28}" presName="textRect" presStyleLbl="revTx" presStyleIdx="1" presStyleCnt="8">
        <dgm:presLayoutVars>
          <dgm:chMax val="1"/>
          <dgm:chPref val="1"/>
        </dgm:presLayoutVars>
      </dgm:prSet>
      <dgm:spPr/>
    </dgm:pt>
    <dgm:pt modelId="{52901DC3-D51B-4A59-B1B8-484FABFA6A90}" type="pres">
      <dgm:prSet presAssocID="{01D277AB-9094-4DA0-841C-B9DF98BAE559}" presName="sibTrans" presStyleLbl="sibTrans2D1" presStyleIdx="0" presStyleCnt="0"/>
      <dgm:spPr/>
    </dgm:pt>
    <dgm:pt modelId="{9343C864-4EB4-41CE-820A-39353D985EE9}" type="pres">
      <dgm:prSet presAssocID="{A0441C38-23D4-458A-A40D-8F38EDF806CB}" presName="compNode" presStyleCnt="0"/>
      <dgm:spPr/>
    </dgm:pt>
    <dgm:pt modelId="{AA192320-2958-4274-89B3-2B98ECF73429}" type="pres">
      <dgm:prSet presAssocID="{A0441C38-23D4-458A-A40D-8F38EDF806CB}" presName="iconBgRect" presStyleLbl="bgShp" presStyleIdx="2" presStyleCnt="8"/>
      <dgm:spPr/>
    </dgm:pt>
    <dgm:pt modelId="{6CCD24C1-9458-4B25-AD1C-7DCD0759DFDC}" type="pres">
      <dgm:prSet presAssocID="{A0441C38-23D4-458A-A40D-8F38EDF806C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A4DE85E-D195-4009-BC29-A2E7B07840E0}" type="pres">
      <dgm:prSet presAssocID="{A0441C38-23D4-458A-A40D-8F38EDF806CB}" presName="spaceRect" presStyleCnt="0"/>
      <dgm:spPr/>
    </dgm:pt>
    <dgm:pt modelId="{2903F3B3-4A98-45C4-9DD6-6057BC8299CE}" type="pres">
      <dgm:prSet presAssocID="{A0441C38-23D4-458A-A40D-8F38EDF806CB}" presName="textRect" presStyleLbl="revTx" presStyleIdx="2" presStyleCnt="8">
        <dgm:presLayoutVars>
          <dgm:chMax val="1"/>
          <dgm:chPref val="1"/>
        </dgm:presLayoutVars>
      </dgm:prSet>
      <dgm:spPr/>
    </dgm:pt>
    <dgm:pt modelId="{27D88AA5-6671-4FC8-8C1D-0D41ED5BAE27}" type="pres">
      <dgm:prSet presAssocID="{815BFE4C-4984-4A85-A174-B98CA1C9FD2E}" presName="sibTrans" presStyleLbl="sibTrans2D1" presStyleIdx="0" presStyleCnt="0"/>
      <dgm:spPr/>
    </dgm:pt>
    <dgm:pt modelId="{7C29333F-EEE1-4EF5-ACF2-518661B12284}" type="pres">
      <dgm:prSet presAssocID="{EA26A57F-4DAB-4ADE-A199-5036D6B37680}" presName="compNode" presStyleCnt="0"/>
      <dgm:spPr/>
    </dgm:pt>
    <dgm:pt modelId="{363F1334-42D0-43CF-B9C6-5D1F65AAD090}" type="pres">
      <dgm:prSet presAssocID="{EA26A57F-4DAB-4ADE-A199-5036D6B37680}" presName="iconBgRect" presStyleLbl="bgShp" presStyleIdx="3" presStyleCnt="8"/>
      <dgm:spPr/>
    </dgm:pt>
    <dgm:pt modelId="{F31CB94A-7771-40B3-A464-EE9C0E5A75E6}" type="pres">
      <dgm:prSet presAssocID="{EA26A57F-4DAB-4ADE-A199-5036D6B3768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6C01B78-C98F-4017-BA28-70374BE32D5D}" type="pres">
      <dgm:prSet presAssocID="{EA26A57F-4DAB-4ADE-A199-5036D6B37680}" presName="spaceRect" presStyleCnt="0"/>
      <dgm:spPr/>
    </dgm:pt>
    <dgm:pt modelId="{9587269C-9CA0-4E5E-A0F3-2B029EF51080}" type="pres">
      <dgm:prSet presAssocID="{EA26A57F-4DAB-4ADE-A199-5036D6B37680}" presName="textRect" presStyleLbl="revTx" presStyleIdx="3" presStyleCnt="8">
        <dgm:presLayoutVars>
          <dgm:chMax val="1"/>
          <dgm:chPref val="1"/>
        </dgm:presLayoutVars>
      </dgm:prSet>
      <dgm:spPr/>
    </dgm:pt>
    <dgm:pt modelId="{BEB23D58-CB9F-4309-8B7D-210352751E72}" type="pres">
      <dgm:prSet presAssocID="{D9A7D82F-5FF9-431E-B1AB-AA5A39AAB46C}" presName="sibTrans" presStyleLbl="sibTrans2D1" presStyleIdx="0" presStyleCnt="0"/>
      <dgm:spPr/>
    </dgm:pt>
    <dgm:pt modelId="{64613614-E1A2-4977-9099-9C46357CAAE4}" type="pres">
      <dgm:prSet presAssocID="{86670E76-2C20-4498-A8B3-F684746BA8CC}" presName="compNode" presStyleCnt="0"/>
      <dgm:spPr/>
    </dgm:pt>
    <dgm:pt modelId="{AB9A5320-39F9-4BF5-B971-690FE96C826B}" type="pres">
      <dgm:prSet presAssocID="{86670E76-2C20-4498-A8B3-F684746BA8CC}" presName="iconBgRect" presStyleLbl="bgShp" presStyleIdx="4" presStyleCnt="8"/>
      <dgm:spPr/>
    </dgm:pt>
    <dgm:pt modelId="{F2A0F9A4-DE94-4AF1-B88C-48FBB0B57C1C}" type="pres">
      <dgm:prSet presAssocID="{86670E76-2C20-4498-A8B3-F684746BA8C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FE565C9-7D6F-432C-9A3B-0E239FD36E23}" type="pres">
      <dgm:prSet presAssocID="{86670E76-2C20-4498-A8B3-F684746BA8CC}" presName="spaceRect" presStyleCnt="0"/>
      <dgm:spPr/>
    </dgm:pt>
    <dgm:pt modelId="{CA69D35B-C5CB-470F-8BFC-23D9DEEBDCD4}" type="pres">
      <dgm:prSet presAssocID="{86670E76-2C20-4498-A8B3-F684746BA8CC}" presName="textRect" presStyleLbl="revTx" presStyleIdx="4" presStyleCnt="8">
        <dgm:presLayoutVars>
          <dgm:chMax val="1"/>
          <dgm:chPref val="1"/>
        </dgm:presLayoutVars>
      </dgm:prSet>
      <dgm:spPr/>
    </dgm:pt>
    <dgm:pt modelId="{D811D20D-A4BB-485F-BAF5-FC57808605BF}" type="pres">
      <dgm:prSet presAssocID="{63B258D8-3B3D-41AF-9F06-CBD75087DC19}" presName="sibTrans" presStyleLbl="sibTrans2D1" presStyleIdx="0" presStyleCnt="0"/>
      <dgm:spPr/>
    </dgm:pt>
    <dgm:pt modelId="{5C4A191E-FE53-4E18-8CDA-2418D6E463D2}" type="pres">
      <dgm:prSet presAssocID="{EC5C364F-CC15-43C3-8E76-1643D4CE18B4}" presName="compNode" presStyleCnt="0"/>
      <dgm:spPr/>
    </dgm:pt>
    <dgm:pt modelId="{27E45BC6-6936-4D1D-B097-9B6B855833B6}" type="pres">
      <dgm:prSet presAssocID="{EC5C364F-CC15-43C3-8E76-1643D4CE18B4}" presName="iconBgRect" presStyleLbl="bgShp" presStyleIdx="5" presStyleCnt="8"/>
      <dgm:spPr/>
    </dgm:pt>
    <dgm:pt modelId="{91FDD381-0946-45EE-9465-1BB1B7FBA0E4}" type="pres">
      <dgm:prSet presAssocID="{EC5C364F-CC15-43C3-8E76-1643D4CE18B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EF7FA41-CD7C-40DA-A9B2-6DA083D963EA}" type="pres">
      <dgm:prSet presAssocID="{EC5C364F-CC15-43C3-8E76-1643D4CE18B4}" presName="spaceRect" presStyleCnt="0"/>
      <dgm:spPr/>
    </dgm:pt>
    <dgm:pt modelId="{8CA3993E-F11A-47EE-B707-F14CA8A8FA22}" type="pres">
      <dgm:prSet presAssocID="{EC5C364F-CC15-43C3-8E76-1643D4CE18B4}" presName="textRect" presStyleLbl="revTx" presStyleIdx="5" presStyleCnt="8">
        <dgm:presLayoutVars>
          <dgm:chMax val="1"/>
          <dgm:chPref val="1"/>
        </dgm:presLayoutVars>
      </dgm:prSet>
      <dgm:spPr/>
    </dgm:pt>
    <dgm:pt modelId="{F259E3EB-56D5-4D11-9AB4-99AC7C66D48D}" type="pres">
      <dgm:prSet presAssocID="{8641243D-F946-4D74-B2AA-46D1156DB5B8}" presName="sibTrans" presStyleLbl="sibTrans2D1" presStyleIdx="0" presStyleCnt="0"/>
      <dgm:spPr/>
    </dgm:pt>
    <dgm:pt modelId="{48A32411-0439-4E05-9687-B911B7A9C475}" type="pres">
      <dgm:prSet presAssocID="{838491CA-80AE-4DAC-BBF1-2111D458AC9D}" presName="compNode" presStyleCnt="0"/>
      <dgm:spPr/>
    </dgm:pt>
    <dgm:pt modelId="{FB19FBF0-3ADB-4816-8091-2ED9CAA9C73B}" type="pres">
      <dgm:prSet presAssocID="{838491CA-80AE-4DAC-BBF1-2111D458AC9D}" presName="iconBgRect" presStyleLbl="bgShp" presStyleIdx="6" presStyleCnt="8"/>
      <dgm:spPr/>
    </dgm:pt>
    <dgm:pt modelId="{4173CDF6-3C77-4518-AE71-EBD954F7962A}" type="pres">
      <dgm:prSet presAssocID="{838491CA-80AE-4DAC-BBF1-2111D458AC9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E5DB94-18C1-49A4-8CF6-8377B6AAE79F}" type="pres">
      <dgm:prSet presAssocID="{838491CA-80AE-4DAC-BBF1-2111D458AC9D}" presName="spaceRect" presStyleCnt="0"/>
      <dgm:spPr/>
    </dgm:pt>
    <dgm:pt modelId="{8E88FAD8-911B-4563-9817-A9591DB5710E}" type="pres">
      <dgm:prSet presAssocID="{838491CA-80AE-4DAC-BBF1-2111D458AC9D}" presName="textRect" presStyleLbl="revTx" presStyleIdx="6" presStyleCnt="8">
        <dgm:presLayoutVars>
          <dgm:chMax val="1"/>
          <dgm:chPref val="1"/>
        </dgm:presLayoutVars>
      </dgm:prSet>
      <dgm:spPr/>
    </dgm:pt>
    <dgm:pt modelId="{09A9201E-0FD3-494A-8556-3B7F1E4736BF}" type="pres">
      <dgm:prSet presAssocID="{9A71FD0F-8547-40A4-BD28-B9448687EE6A}" presName="sibTrans" presStyleLbl="sibTrans2D1" presStyleIdx="0" presStyleCnt="0"/>
      <dgm:spPr/>
    </dgm:pt>
    <dgm:pt modelId="{4C6CF8B7-80FA-4C47-9817-CC854EAF5151}" type="pres">
      <dgm:prSet presAssocID="{DB8CCD0C-E82B-47A6-96C1-D184CD875E18}" presName="compNode" presStyleCnt="0"/>
      <dgm:spPr/>
    </dgm:pt>
    <dgm:pt modelId="{A58D435D-D1D3-4B8E-BE79-577EB6C9F141}" type="pres">
      <dgm:prSet presAssocID="{DB8CCD0C-E82B-47A6-96C1-D184CD875E18}" presName="iconBgRect" presStyleLbl="bgShp" presStyleIdx="7" presStyleCnt="8"/>
      <dgm:spPr/>
    </dgm:pt>
    <dgm:pt modelId="{D4437B85-639D-4B6C-BD90-4DBB91F69898}" type="pres">
      <dgm:prSet presAssocID="{DB8CCD0C-E82B-47A6-96C1-D184CD875E1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D5C2293-8852-4753-9CE1-668AB16A98BC}" type="pres">
      <dgm:prSet presAssocID="{DB8CCD0C-E82B-47A6-96C1-D184CD875E18}" presName="spaceRect" presStyleCnt="0"/>
      <dgm:spPr/>
    </dgm:pt>
    <dgm:pt modelId="{4B93339D-47AD-40C5-A24E-406093AD33EE}" type="pres">
      <dgm:prSet presAssocID="{DB8CCD0C-E82B-47A6-96C1-D184CD875E1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50AB402-CE02-49C2-8678-6941190586A9}" srcId="{8BDE23AA-A187-47CF-811F-E9F1CF577681}" destId="{EC5C364F-CC15-43C3-8E76-1643D4CE18B4}" srcOrd="5" destOrd="0" parTransId="{060FB626-5047-4CB1-B0CD-FFA9DD038AE8}" sibTransId="{8641243D-F946-4D74-B2AA-46D1156DB5B8}"/>
    <dgm:cxn modelId="{1EE8F004-0766-4235-A045-4EBB48A3F642}" type="presOf" srcId="{86670E76-2C20-4498-A8B3-F684746BA8CC}" destId="{CA69D35B-C5CB-470F-8BFC-23D9DEEBDCD4}" srcOrd="0" destOrd="0" presId="urn:microsoft.com/office/officeart/2018/2/layout/IconCircleList"/>
    <dgm:cxn modelId="{1D01D90A-11D2-4D9E-AC0C-4592BE079DA3}" type="presOf" srcId="{A328EA23-34EA-435C-A998-7B26339FEFBC}" destId="{D58BDA36-3420-4DF0-BC6A-A4099FC28672}" srcOrd="0" destOrd="0" presId="urn:microsoft.com/office/officeart/2018/2/layout/IconCircleList"/>
    <dgm:cxn modelId="{7AEA3F13-B96B-447F-AF3D-E088F08C57A5}" type="presOf" srcId="{22DDD628-7E94-44BF-B53C-9886A680AD28}" destId="{3BF00E9A-8827-4C47-A68D-28CB32342304}" srcOrd="0" destOrd="0" presId="urn:microsoft.com/office/officeart/2018/2/layout/IconCircleList"/>
    <dgm:cxn modelId="{063D6B18-D437-4A16-B09E-6CE424283742}" srcId="{8BDE23AA-A187-47CF-811F-E9F1CF577681}" destId="{EA26A57F-4DAB-4ADE-A199-5036D6B37680}" srcOrd="3" destOrd="0" parTransId="{2865F4F6-CF79-4ADF-94B2-5373EF8BF4B5}" sibTransId="{D9A7D82F-5FF9-431E-B1AB-AA5A39AAB46C}"/>
    <dgm:cxn modelId="{09386D1E-E752-4000-8603-958A90424A0C}" type="presOf" srcId="{01D277AB-9094-4DA0-841C-B9DF98BAE559}" destId="{52901DC3-D51B-4A59-B1B8-484FABFA6A90}" srcOrd="0" destOrd="0" presId="urn:microsoft.com/office/officeart/2018/2/layout/IconCircleList"/>
    <dgm:cxn modelId="{7594B920-F57B-4056-A04F-A217E97336BB}" srcId="{8BDE23AA-A187-47CF-811F-E9F1CF577681}" destId="{86670E76-2C20-4498-A8B3-F684746BA8CC}" srcOrd="4" destOrd="0" parTransId="{C85FEEE0-4F75-4392-88A5-1CF74BBBFF1C}" sibTransId="{63B258D8-3B3D-41AF-9F06-CBD75087DC19}"/>
    <dgm:cxn modelId="{AF665763-3D76-4F80-B104-A47C3A676EB3}" srcId="{8BDE23AA-A187-47CF-811F-E9F1CF577681}" destId="{DB8CCD0C-E82B-47A6-96C1-D184CD875E18}" srcOrd="7" destOrd="0" parTransId="{98BD316F-B888-4583-8C34-5E6EFCC04256}" sibTransId="{484FEAD9-996E-4295-967C-9D69A513AA95}"/>
    <dgm:cxn modelId="{A014DC7A-36A8-453D-A760-72B00D7F3E42}" type="presOf" srcId="{EC5C364F-CC15-43C3-8E76-1643D4CE18B4}" destId="{8CA3993E-F11A-47EE-B707-F14CA8A8FA22}" srcOrd="0" destOrd="0" presId="urn:microsoft.com/office/officeart/2018/2/layout/IconCircleList"/>
    <dgm:cxn modelId="{3966667C-271B-4180-966D-31032A48C3E4}" type="presOf" srcId="{9A71FD0F-8547-40A4-BD28-B9448687EE6A}" destId="{09A9201E-0FD3-494A-8556-3B7F1E4736BF}" srcOrd="0" destOrd="0" presId="urn:microsoft.com/office/officeart/2018/2/layout/IconCircleList"/>
    <dgm:cxn modelId="{5D4E3B97-BF3B-400B-93C9-D2DEC5F703B0}" type="presOf" srcId="{8641243D-F946-4D74-B2AA-46D1156DB5B8}" destId="{F259E3EB-56D5-4D11-9AB4-99AC7C66D48D}" srcOrd="0" destOrd="0" presId="urn:microsoft.com/office/officeart/2018/2/layout/IconCircleList"/>
    <dgm:cxn modelId="{6A5D3C97-BD64-4E66-8E4B-79C4039E2505}" type="presOf" srcId="{D9A7D82F-5FF9-431E-B1AB-AA5A39AAB46C}" destId="{BEB23D58-CB9F-4309-8B7D-210352751E72}" srcOrd="0" destOrd="0" presId="urn:microsoft.com/office/officeart/2018/2/layout/IconCircleList"/>
    <dgm:cxn modelId="{37E43F9D-AE0B-4677-BE33-929D12904173}" srcId="{8BDE23AA-A187-47CF-811F-E9F1CF577681}" destId="{22DDD628-7E94-44BF-B53C-9886A680AD28}" srcOrd="1" destOrd="0" parTransId="{F4EA94E6-C34F-4B11-83FF-06E9764263F7}" sibTransId="{01D277AB-9094-4DA0-841C-B9DF98BAE559}"/>
    <dgm:cxn modelId="{1CD8F8B3-8417-4483-9E01-419B19172CCE}" type="presOf" srcId="{DB8CCD0C-E82B-47A6-96C1-D184CD875E18}" destId="{4B93339D-47AD-40C5-A24E-406093AD33EE}" srcOrd="0" destOrd="0" presId="urn:microsoft.com/office/officeart/2018/2/layout/IconCircleList"/>
    <dgm:cxn modelId="{18C6CAB6-D9D2-46EE-A1BF-F78464B5219C}" srcId="{8BDE23AA-A187-47CF-811F-E9F1CF577681}" destId="{A0441C38-23D4-458A-A40D-8F38EDF806CB}" srcOrd="2" destOrd="0" parTransId="{8352E47F-E4A5-45EE-809B-F6F5D457870C}" sibTransId="{815BFE4C-4984-4A85-A174-B98CA1C9FD2E}"/>
    <dgm:cxn modelId="{8F053CC4-41F7-4FE3-B10B-ED7C2DE75227}" srcId="{8BDE23AA-A187-47CF-811F-E9F1CF577681}" destId="{F709ECD8-39B8-46B9-B977-377D9E57245A}" srcOrd="0" destOrd="0" parTransId="{393DA1EF-C11D-4810-9A6A-81FEBB3B5384}" sibTransId="{A328EA23-34EA-435C-A998-7B26339FEFBC}"/>
    <dgm:cxn modelId="{A893ADCF-E550-4756-B21D-A210418907CE}" type="presOf" srcId="{63B258D8-3B3D-41AF-9F06-CBD75087DC19}" destId="{D811D20D-A4BB-485F-BAF5-FC57808605BF}" srcOrd="0" destOrd="0" presId="urn:microsoft.com/office/officeart/2018/2/layout/IconCircleList"/>
    <dgm:cxn modelId="{F2D9E4D6-C1DD-4C5C-8017-FBC635A430DE}" type="presOf" srcId="{F709ECD8-39B8-46B9-B977-377D9E57245A}" destId="{B82F00EF-146F-47C4-8B2F-E1D8A77DAE65}" srcOrd="0" destOrd="0" presId="urn:microsoft.com/office/officeart/2018/2/layout/IconCircleList"/>
    <dgm:cxn modelId="{FE46DCEE-A2D9-489B-AA14-C4CAAC6B735E}" srcId="{8BDE23AA-A187-47CF-811F-E9F1CF577681}" destId="{838491CA-80AE-4DAC-BBF1-2111D458AC9D}" srcOrd="6" destOrd="0" parTransId="{5F25BB86-C3F4-4D3C-9F78-2F88A0622CFD}" sibTransId="{9A71FD0F-8547-40A4-BD28-B9448687EE6A}"/>
    <dgm:cxn modelId="{545B8DF2-A0E4-4B29-93CD-39B1A9BB10B4}" type="presOf" srcId="{A0441C38-23D4-458A-A40D-8F38EDF806CB}" destId="{2903F3B3-4A98-45C4-9DD6-6057BC8299CE}" srcOrd="0" destOrd="0" presId="urn:microsoft.com/office/officeart/2018/2/layout/IconCircleList"/>
    <dgm:cxn modelId="{059643F5-8827-49AE-8CC4-9705BE0A9DC1}" type="presOf" srcId="{8BDE23AA-A187-47CF-811F-E9F1CF577681}" destId="{94F16964-2E57-4DBC-99AB-87DC3700550D}" srcOrd="0" destOrd="0" presId="urn:microsoft.com/office/officeart/2018/2/layout/IconCircleList"/>
    <dgm:cxn modelId="{6EC1C5F6-1446-4527-8C20-A74D7E1546F4}" type="presOf" srcId="{815BFE4C-4984-4A85-A174-B98CA1C9FD2E}" destId="{27D88AA5-6671-4FC8-8C1D-0D41ED5BAE27}" srcOrd="0" destOrd="0" presId="urn:microsoft.com/office/officeart/2018/2/layout/IconCircleList"/>
    <dgm:cxn modelId="{0287F3F9-76F7-4CFD-A39C-A76646166CAE}" type="presOf" srcId="{EA26A57F-4DAB-4ADE-A199-5036D6B37680}" destId="{9587269C-9CA0-4E5E-A0F3-2B029EF51080}" srcOrd="0" destOrd="0" presId="urn:microsoft.com/office/officeart/2018/2/layout/IconCircleList"/>
    <dgm:cxn modelId="{271B48FE-93AC-4860-98C0-242A46F79AD0}" type="presOf" srcId="{838491CA-80AE-4DAC-BBF1-2111D458AC9D}" destId="{8E88FAD8-911B-4563-9817-A9591DB5710E}" srcOrd="0" destOrd="0" presId="urn:microsoft.com/office/officeart/2018/2/layout/IconCircleList"/>
    <dgm:cxn modelId="{A84C389F-6F41-4A19-B571-3305D0AECF51}" type="presParOf" srcId="{94F16964-2E57-4DBC-99AB-87DC3700550D}" destId="{5A0C8B7C-DA76-4AB9-9A76-50513E83CB34}" srcOrd="0" destOrd="0" presId="urn:microsoft.com/office/officeart/2018/2/layout/IconCircleList"/>
    <dgm:cxn modelId="{EAF3D7A6-5127-447D-A790-A4DEE87E4883}" type="presParOf" srcId="{5A0C8B7C-DA76-4AB9-9A76-50513E83CB34}" destId="{9FAB38EF-5599-4474-A5DF-25B35989D44A}" srcOrd="0" destOrd="0" presId="urn:microsoft.com/office/officeart/2018/2/layout/IconCircleList"/>
    <dgm:cxn modelId="{16833373-F7AD-4C6B-A7D2-F95F0F5EA890}" type="presParOf" srcId="{9FAB38EF-5599-4474-A5DF-25B35989D44A}" destId="{B9B061E4-1350-41F3-919C-9C092C8B4A82}" srcOrd="0" destOrd="0" presId="urn:microsoft.com/office/officeart/2018/2/layout/IconCircleList"/>
    <dgm:cxn modelId="{6A1356C7-863D-4646-9F47-9B31091B9B8D}" type="presParOf" srcId="{9FAB38EF-5599-4474-A5DF-25B35989D44A}" destId="{E2F2F50B-2813-4A2B-B153-9639CBB1BF1F}" srcOrd="1" destOrd="0" presId="urn:microsoft.com/office/officeart/2018/2/layout/IconCircleList"/>
    <dgm:cxn modelId="{FD103643-84F3-476C-AFE2-A86EF333876A}" type="presParOf" srcId="{9FAB38EF-5599-4474-A5DF-25B35989D44A}" destId="{BC205893-3BF9-4603-9AE2-6CDB1ABA3740}" srcOrd="2" destOrd="0" presId="urn:microsoft.com/office/officeart/2018/2/layout/IconCircleList"/>
    <dgm:cxn modelId="{49E91275-DC07-4F71-8743-79A766B04489}" type="presParOf" srcId="{9FAB38EF-5599-4474-A5DF-25B35989D44A}" destId="{B82F00EF-146F-47C4-8B2F-E1D8A77DAE65}" srcOrd="3" destOrd="0" presId="urn:microsoft.com/office/officeart/2018/2/layout/IconCircleList"/>
    <dgm:cxn modelId="{3C4D1FD0-DA45-49EB-A0D0-9E7C3CF90F4F}" type="presParOf" srcId="{5A0C8B7C-DA76-4AB9-9A76-50513E83CB34}" destId="{D58BDA36-3420-4DF0-BC6A-A4099FC28672}" srcOrd="1" destOrd="0" presId="urn:microsoft.com/office/officeart/2018/2/layout/IconCircleList"/>
    <dgm:cxn modelId="{A6CE947B-5DBB-412B-9365-9D7B76A70974}" type="presParOf" srcId="{5A0C8B7C-DA76-4AB9-9A76-50513E83CB34}" destId="{46390335-41F3-476C-B3B3-D30DF5C6C4D5}" srcOrd="2" destOrd="0" presId="urn:microsoft.com/office/officeart/2018/2/layout/IconCircleList"/>
    <dgm:cxn modelId="{C469290F-0E33-4B06-8675-483A33FD95AB}" type="presParOf" srcId="{46390335-41F3-476C-B3B3-D30DF5C6C4D5}" destId="{E4973EAA-21BD-473A-A40B-7FA6805BA651}" srcOrd="0" destOrd="0" presId="urn:microsoft.com/office/officeart/2018/2/layout/IconCircleList"/>
    <dgm:cxn modelId="{30199A2C-06CE-4AD1-B010-AD47ECC1F5A1}" type="presParOf" srcId="{46390335-41F3-476C-B3B3-D30DF5C6C4D5}" destId="{C51D2118-3FAD-4103-8FE4-D318FCF2E6FD}" srcOrd="1" destOrd="0" presId="urn:microsoft.com/office/officeart/2018/2/layout/IconCircleList"/>
    <dgm:cxn modelId="{943069AD-B84E-4C08-97A0-A38E4EDD1E20}" type="presParOf" srcId="{46390335-41F3-476C-B3B3-D30DF5C6C4D5}" destId="{B089D1CA-F973-4FC0-BC40-0C07F29D5EB2}" srcOrd="2" destOrd="0" presId="urn:microsoft.com/office/officeart/2018/2/layout/IconCircleList"/>
    <dgm:cxn modelId="{D4B754DA-A6DD-40E2-8F7A-2F7604EAC4D8}" type="presParOf" srcId="{46390335-41F3-476C-B3B3-D30DF5C6C4D5}" destId="{3BF00E9A-8827-4C47-A68D-28CB32342304}" srcOrd="3" destOrd="0" presId="urn:microsoft.com/office/officeart/2018/2/layout/IconCircleList"/>
    <dgm:cxn modelId="{3F04D572-02FE-45FA-A43B-8D08A41F3EF1}" type="presParOf" srcId="{5A0C8B7C-DA76-4AB9-9A76-50513E83CB34}" destId="{52901DC3-D51B-4A59-B1B8-484FABFA6A90}" srcOrd="3" destOrd="0" presId="urn:microsoft.com/office/officeart/2018/2/layout/IconCircleList"/>
    <dgm:cxn modelId="{6431FED8-B71F-4200-A175-36FF7C036400}" type="presParOf" srcId="{5A0C8B7C-DA76-4AB9-9A76-50513E83CB34}" destId="{9343C864-4EB4-41CE-820A-39353D985EE9}" srcOrd="4" destOrd="0" presId="urn:microsoft.com/office/officeart/2018/2/layout/IconCircleList"/>
    <dgm:cxn modelId="{536018EF-EF78-4348-9482-367D9E085379}" type="presParOf" srcId="{9343C864-4EB4-41CE-820A-39353D985EE9}" destId="{AA192320-2958-4274-89B3-2B98ECF73429}" srcOrd="0" destOrd="0" presId="urn:microsoft.com/office/officeart/2018/2/layout/IconCircleList"/>
    <dgm:cxn modelId="{4C6A63A2-DE78-46D5-81E3-0D7A20DA8104}" type="presParOf" srcId="{9343C864-4EB4-41CE-820A-39353D985EE9}" destId="{6CCD24C1-9458-4B25-AD1C-7DCD0759DFDC}" srcOrd="1" destOrd="0" presId="urn:microsoft.com/office/officeart/2018/2/layout/IconCircleList"/>
    <dgm:cxn modelId="{B9E2515C-B934-48E9-85B3-75C446192E25}" type="presParOf" srcId="{9343C864-4EB4-41CE-820A-39353D985EE9}" destId="{DA4DE85E-D195-4009-BC29-A2E7B07840E0}" srcOrd="2" destOrd="0" presId="urn:microsoft.com/office/officeart/2018/2/layout/IconCircleList"/>
    <dgm:cxn modelId="{C0384867-D0D2-4EF7-BA9F-2BECC5042A36}" type="presParOf" srcId="{9343C864-4EB4-41CE-820A-39353D985EE9}" destId="{2903F3B3-4A98-45C4-9DD6-6057BC8299CE}" srcOrd="3" destOrd="0" presId="urn:microsoft.com/office/officeart/2018/2/layout/IconCircleList"/>
    <dgm:cxn modelId="{8F082F75-BD52-4607-8DE9-7A7BC28E8B39}" type="presParOf" srcId="{5A0C8B7C-DA76-4AB9-9A76-50513E83CB34}" destId="{27D88AA5-6671-4FC8-8C1D-0D41ED5BAE27}" srcOrd="5" destOrd="0" presId="urn:microsoft.com/office/officeart/2018/2/layout/IconCircleList"/>
    <dgm:cxn modelId="{AA7AB758-2B4F-494C-B1C8-59BE49C20392}" type="presParOf" srcId="{5A0C8B7C-DA76-4AB9-9A76-50513E83CB34}" destId="{7C29333F-EEE1-4EF5-ACF2-518661B12284}" srcOrd="6" destOrd="0" presId="urn:microsoft.com/office/officeart/2018/2/layout/IconCircleList"/>
    <dgm:cxn modelId="{EDABD81A-5BD1-4EA9-BF00-09CF46DD8F9E}" type="presParOf" srcId="{7C29333F-EEE1-4EF5-ACF2-518661B12284}" destId="{363F1334-42D0-43CF-B9C6-5D1F65AAD090}" srcOrd="0" destOrd="0" presId="urn:microsoft.com/office/officeart/2018/2/layout/IconCircleList"/>
    <dgm:cxn modelId="{B15B72E4-DB2D-4AA7-A083-8F73375CFBF9}" type="presParOf" srcId="{7C29333F-EEE1-4EF5-ACF2-518661B12284}" destId="{F31CB94A-7771-40B3-A464-EE9C0E5A75E6}" srcOrd="1" destOrd="0" presId="urn:microsoft.com/office/officeart/2018/2/layout/IconCircleList"/>
    <dgm:cxn modelId="{1F0213F7-82B6-4177-86F1-D3F08AA9E526}" type="presParOf" srcId="{7C29333F-EEE1-4EF5-ACF2-518661B12284}" destId="{D6C01B78-C98F-4017-BA28-70374BE32D5D}" srcOrd="2" destOrd="0" presId="urn:microsoft.com/office/officeart/2018/2/layout/IconCircleList"/>
    <dgm:cxn modelId="{4733D2F0-9275-46B5-917D-CA1FFB515D93}" type="presParOf" srcId="{7C29333F-EEE1-4EF5-ACF2-518661B12284}" destId="{9587269C-9CA0-4E5E-A0F3-2B029EF51080}" srcOrd="3" destOrd="0" presId="urn:microsoft.com/office/officeart/2018/2/layout/IconCircleList"/>
    <dgm:cxn modelId="{E5E98671-7D98-49FE-B349-5A95717007D0}" type="presParOf" srcId="{5A0C8B7C-DA76-4AB9-9A76-50513E83CB34}" destId="{BEB23D58-CB9F-4309-8B7D-210352751E72}" srcOrd="7" destOrd="0" presId="urn:microsoft.com/office/officeart/2018/2/layout/IconCircleList"/>
    <dgm:cxn modelId="{83B5D948-BB91-430D-AFC2-7C53BBAB7420}" type="presParOf" srcId="{5A0C8B7C-DA76-4AB9-9A76-50513E83CB34}" destId="{64613614-E1A2-4977-9099-9C46357CAAE4}" srcOrd="8" destOrd="0" presId="urn:microsoft.com/office/officeart/2018/2/layout/IconCircleList"/>
    <dgm:cxn modelId="{858323FD-6307-4971-93ED-69E94D0E4899}" type="presParOf" srcId="{64613614-E1A2-4977-9099-9C46357CAAE4}" destId="{AB9A5320-39F9-4BF5-B971-690FE96C826B}" srcOrd="0" destOrd="0" presId="urn:microsoft.com/office/officeart/2018/2/layout/IconCircleList"/>
    <dgm:cxn modelId="{92A579B4-85BC-4D82-8F6E-B7B4C52970FD}" type="presParOf" srcId="{64613614-E1A2-4977-9099-9C46357CAAE4}" destId="{F2A0F9A4-DE94-4AF1-B88C-48FBB0B57C1C}" srcOrd="1" destOrd="0" presId="urn:microsoft.com/office/officeart/2018/2/layout/IconCircleList"/>
    <dgm:cxn modelId="{31E34C3D-9CA4-45CE-B4E4-FC0E6941DB4D}" type="presParOf" srcId="{64613614-E1A2-4977-9099-9C46357CAAE4}" destId="{3FE565C9-7D6F-432C-9A3B-0E239FD36E23}" srcOrd="2" destOrd="0" presId="urn:microsoft.com/office/officeart/2018/2/layout/IconCircleList"/>
    <dgm:cxn modelId="{FEC8670B-7828-482A-BD9B-29CE375720FC}" type="presParOf" srcId="{64613614-E1A2-4977-9099-9C46357CAAE4}" destId="{CA69D35B-C5CB-470F-8BFC-23D9DEEBDCD4}" srcOrd="3" destOrd="0" presId="urn:microsoft.com/office/officeart/2018/2/layout/IconCircleList"/>
    <dgm:cxn modelId="{650AD511-EB7A-46DE-8FD8-2DD50EDE3A29}" type="presParOf" srcId="{5A0C8B7C-DA76-4AB9-9A76-50513E83CB34}" destId="{D811D20D-A4BB-485F-BAF5-FC57808605BF}" srcOrd="9" destOrd="0" presId="urn:microsoft.com/office/officeart/2018/2/layout/IconCircleList"/>
    <dgm:cxn modelId="{E0FDD68B-4568-4359-A1B6-EAEB9A6687BC}" type="presParOf" srcId="{5A0C8B7C-DA76-4AB9-9A76-50513E83CB34}" destId="{5C4A191E-FE53-4E18-8CDA-2418D6E463D2}" srcOrd="10" destOrd="0" presId="urn:microsoft.com/office/officeart/2018/2/layout/IconCircleList"/>
    <dgm:cxn modelId="{0808EC3A-0CAF-4F2E-A2B5-5ECD51384121}" type="presParOf" srcId="{5C4A191E-FE53-4E18-8CDA-2418D6E463D2}" destId="{27E45BC6-6936-4D1D-B097-9B6B855833B6}" srcOrd="0" destOrd="0" presId="urn:microsoft.com/office/officeart/2018/2/layout/IconCircleList"/>
    <dgm:cxn modelId="{128EFE3D-C56B-4E46-88CB-0E86F9714175}" type="presParOf" srcId="{5C4A191E-FE53-4E18-8CDA-2418D6E463D2}" destId="{91FDD381-0946-45EE-9465-1BB1B7FBA0E4}" srcOrd="1" destOrd="0" presId="urn:microsoft.com/office/officeart/2018/2/layout/IconCircleList"/>
    <dgm:cxn modelId="{35C26749-D14E-487D-9504-7CFC8A03C406}" type="presParOf" srcId="{5C4A191E-FE53-4E18-8CDA-2418D6E463D2}" destId="{0EF7FA41-CD7C-40DA-A9B2-6DA083D963EA}" srcOrd="2" destOrd="0" presId="urn:microsoft.com/office/officeart/2018/2/layout/IconCircleList"/>
    <dgm:cxn modelId="{D3639F9D-E7F1-4CB7-B85E-DBDCFD2A8A36}" type="presParOf" srcId="{5C4A191E-FE53-4E18-8CDA-2418D6E463D2}" destId="{8CA3993E-F11A-47EE-B707-F14CA8A8FA22}" srcOrd="3" destOrd="0" presId="urn:microsoft.com/office/officeart/2018/2/layout/IconCircleList"/>
    <dgm:cxn modelId="{08C1F094-61FA-427F-AA1F-41EA6E962EA1}" type="presParOf" srcId="{5A0C8B7C-DA76-4AB9-9A76-50513E83CB34}" destId="{F259E3EB-56D5-4D11-9AB4-99AC7C66D48D}" srcOrd="11" destOrd="0" presId="urn:microsoft.com/office/officeart/2018/2/layout/IconCircleList"/>
    <dgm:cxn modelId="{EE376220-EC98-4217-8BB8-8CB3A4F9E9BC}" type="presParOf" srcId="{5A0C8B7C-DA76-4AB9-9A76-50513E83CB34}" destId="{48A32411-0439-4E05-9687-B911B7A9C475}" srcOrd="12" destOrd="0" presId="urn:microsoft.com/office/officeart/2018/2/layout/IconCircleList"/>
    <dgm:cxn modelId="{53BE0BC7-1A29-4535-BC10-8ED6CD636660}" type="presParOf" srcId="{48A32411-0439-4E05-9687-B911B7A9C475}" destId="{FB19FBF0-3ADB-4816-8091-2ED9CAA9C73B}" srcOrd="0" destOrd="0" presId="urn:microsoft.com/office/officeart/2018/2/layout/IconCircleList"/>
    <dgm:cxn modelId="{41ACB715-CC9D-4DA6-9E20-AF0986689E17}" type="presParOf" srcId="{48A32411-0439-4E05-9687-B911B7A9C475}" destId="{4173CDF6-3C77-4518-AE71-EBD954F7962A}" srcOrd="1" destOrd="0" presId="urn:microsoft.com/office/officeart/2018/2/layout/IconCircleList"/>
    <dgm:cxn modelId="{6047363F-927F-407E-A62D-CC37F8145421}" type="presParOf" srcId="{48A32411-0439-4E05-9687-B911B7A9C475}" destId="{1FE5DB94-18C1-49A4-8CF6-8377B6AAE79F}" srcOrd="2" destOrd="0" presId="urn:microsoft.com/office/officeart/2018/2/layout/IconCircleList"/>
    <dgm:cxn modelId="{E03041CC-DF88-435B-8F05-B79CA44C215B}" type="presParOf" srcId="{48A32411-0439-4E05-9687-B911B7A9C475}" destId="{8E88FAD8-911B-4563-9817-A9591DB5710E}" srcOrd="3" destOrd="0" presId="urn:microsoft.com/office/officeart/2018/2/layout/IconCircleList"/>
    <dgm:cxn modelId="{003BFEE5-C252-4D47-9B77-8BF0D6C2336C}" type="presParOf" srcId="{5A0C8B7C-DA76-4AB9-9A76-50513E83CB34}" destId="{09A9201E-0FD3-494A-8556-3B7F1E4736BF}" srcOrd="13" destOrd="0" presId="urn:microsoft.com/office/officeart/2018/2/layout/IconCircleList"/>
    <dgm:cxn modelId="{041C6837-76D3-4896-8C30-FD94388DEEBB}" type="presParOf" srcId="{5A0C8B7C-DA76-4AB9-9A76-50513E83CB34}" destId="{4C6CF8B7-80FA-4C47-9817-CC854EAF5151}" srcOrd="14" destOrd="0" presId="urn:microsoft.com/office/officeart/2018/2/layout/IconCircleList"/>
    <dgm:cxn modelId="{E9A64769-5CDA-44C0-8D5B-E3284C42C774}" type="presParOf" srcId="{4C6CF8B7-80FA-4C47-9817-CC854EAF5151}" destId="{A58D435D-D1D3-4B8E-BE79-577EB6C9F141}" srcOrd="0" destOrd="0" presId="urn:microsoft.com/office/officeart/2018/2/layout/IconCircleList"/>
    <dgm:cxn modelId="{172EC4D6-82B4-4B04-8582-8E89A0A76D12}" type="presParOf" srcId="{4C6CF8B7-80FA-4C47-9817-CC854EAF5151}" destId="{D4437B85-639D-4B6C-BD90-4DBB91F69898}" srcOrd="1" destOrd="0" presId="urn:microsoft.com/office/officeart/2018/2/layout/IconCircleList"/>
    <dgm:cxn modelId="{8180B584-05D4-4B27-AE65-7FC2AD74AB4C}" type="presParOf" srcId="{4C6CF8B7-80FA-4C47-9817-CC854EAF5151}" destId="{CD5C2293-8852-4753-9CE1-668AB16A98BC}" srcOrd="2" destOrd="0" presId="urn:microsoft.com/office/officeart/2018/2/layout/IconCircleList"/>
    <dgm:cxn modelId="{1206FAB6-4541-4EBF-B68E-CABDA1B3B05F}" type="presParOf" srcId="{4C6CF8B7-80FA-4C47-9817-CC854EAF5151}" destId="{4B93339D-47AD-40C5-A24E-406093AD33E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4FD897-3686-4F04-9854-95FD86D3F70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CCBD51-7EF6-4A3B-B4D0-90E71A4488C9}">
      <dgm:prSet custT="1"/>
      <dgm:spPr/>
      <dgm:t>
        <a:bodyPr/>
        <a:lstStyle/>
        <a:p>
          <a:pPr algn="just"/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Our system achieved an accuracy of [0.99], indicating its ability to correctly classify tumor and non-tumor images with high precision.</a:t>
          </a:r>
        </a:p>
      </dgm:t>
    </dgm:pt>
    <dgm:pt modelId="{DD17AB59-EA98-453C-AA42-234F84CCFE22}" type="parTrans" cxnId="{D58A45A5-7FB1-4F9D-BC85-47EA93C282A5}">
      <dgm:prSet/>
      <dgm:spPr/>
      <dgm:t>
        <a:bodyPr/>
        <a:lstStyle/>
        <a:p>
          <a:endParaRPr lang="en-US"/>
        </a:p>
      </dgm:t>
    </dgm:pt>
    <dgm:pt modelId="{B9611C9D-9D1D-42B9-BEB6-1E0BAA0CE32C}" type="sibTrans" cxnId="{D58A45A5-7FB1-4F9D-BC85-47EA93C282A5}">
      <dgm:prSet/>
      <dgm:spPr/>
      <dgm:t>
        <a:bodyPr/>
        <a:lstStyle/>
        <a:p>
          <a:endParaRPr lang="en-US"/>
        </a:p>
      </dgm:t>
    </dgm:pt>
    <dgm:pt modelId="{897B29C4-DA98-4BA5-8604-E2214B826F86}">
      <dgm:prSet custT="1"/>
      <dgm:spPr/>
      <dgm:t>
        <a:bodyPr/>
        <a:lstStyle/>
        <a:p>
          <a:pPr algn="just"/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Our system demonstrated a sensitivity and specificity of [0.99], indicating its ability to accurately detect tumors while minimizing false positives and false negatives.</a:t>
          </a:r>
        </a:p>
      </dgm:t>
    </dgm:pt>
    <dgm:pt modelId="{E2333D26-8880-4603-99FD-1EBEC5FFB004}" type="parTrans" cxnId="{FB61AFF3-1A07-47DA-B781-45F343457C7A}">
      <dgm:prSet/>
      <dgm:spPr/>
      <dgm:t>
        <a:bodyPr/>
        <a:lstStyle/>
        <a:p>
          <a:endParaRPr lang="en-US"/>
        </a:p>
      </dgm:t>
    </dgm:pt>
    <dgm:pt modelId="{BD0FB7F5-BAA3-4DC3-BAD6-C4C615E1B3E3}" type="sibTrans" cxnId="{FB61AFF3-1A07-47DA-B781-45F343457C7A}">
      <dgm:prSet/>
      <dgm:spPr/>
      <dgm:t>
        <a:bodyPr/>
        <a:lstStyle/>
        <a:p>
          <a:endParaRPr lang="en-US"/>
        </a:p>
      </dgm:t>
    </dgm:pt>
    <dgm:pt modelId="{7586C277-78C8-4102-B722-879C50930801}">
      <dgm:prSet custT="1"/>
      <dgm:spPr/>
      <dgm:t>
        <a:bodyPr/>
        <a:lstStyle/>
        <a:p>
          <a:pPr algn="just"/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Our system achieved an AUC of [0.98], indicating its robust performance in distinguishing between tumor and non-tumor images across different thresholds.</a:t>
          </a:r>
        </a:p>
      </dgm:t>
    </dgm:pt>
    <dgm:pt modelId="{D681771E-7C9D-4379-B42D-2D37C99BA27B}" type="parTrans" cxnId="{790A77F2-07ED-463F-A1FA-97FD4B323C41}">
      <dgm:prSet/>
      <dgm:spPr/>
      <dgm:t>
        <a:bodyPr/>
        <a:lstStyle/>
        <a:p>
          <a:endParaRPr lang="en-US"/>
        </a:p>
      </dgm:t>
    </dgm:pt>
    <dgm:pt modelId="{E327FE9A-BB81-4F3E-B1EB-F4041642D670}" type="sibTrans" cxnId="{790A77F2-07ED-463F-A1FA-97FD4B323C41}">
      <dgm:prSet/>
      <dgm:spPr/>
      <dgm:t>
        <a:bodyPr/>
        <a:lstStyle/>
        <a:p>
          <a:endParaRPr lang="en-US"/>
        </a:p>
      </dgm:t>
    </dgm:pt>
    <dgm:pt modelId="{CD82F422-E39D-48D1-8FFF-3DBEEDF21CEF}" type="pres">
      <dgm:prSet presAssocID="{764FD897-3686-4F04-9854-95FD86D3F7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4CEEEB-75B8-4949-9D11-FE5B79A2DDF0}" type="pres">
      <dgm:prSet presAssocID="{57CCBD51-7EF6-4A3B-B4D0-90E71A4488C9}" presName="hierRoot1" presStyleCnt="0"/>
      <dgm:spPr/>
    </dgm:pt>
    <dgm:pt modelId="{E0239D8C-39A4-4289-BBE9-265BFC748A38}" type="pres">
      <dgm:prSet presAssocID="{57CCBD51-7EF6-4A3B-B4D0-90E71A4488C9}" presName="composite" presStyleCnt="0"/>
      <dgm:spPr/>
    </dgm:pt>
    <dgm:pt modelId="{223E7DFD-0CCA-4137-970B-65E89692A79B}" type="pres">
      <dgm:prSet presAssocID="{57CCBD51-7EF6-4A3B-B4D0-90E71A4488C9}" presName="background" presStyleLbl="node0" presStyleIdx="0" presStyleCnt="3"/>
      <dgm:spPr/>
    </dgm:pt>
    <dgm:pt modelId="{CAF704DB-2288-472C-8552-B22E03635530}" type="pres">
      <dgm:prSet presAssocID="{57CCBD51-7EF6-4A3B-B4D0-90E71A4488C9}" presName="text" presStyleLbl="fgAcc0" presStyleIdx="0" presStyleCnt="3">
        <dgm:presLayoutVars>
          <dgm:chPref val="3"/>
        </dgm:presLayoutVars>
      </dgm:prSet>
      <dgm:spPr/>
    </dgm:pt>
    <dgm:pt modelId="{E3E6B478-D3DA-46E4-A201-859BF65B1E0C}" type="pres">
      <dgm:prSet presAssocID="{57CCBD51-7EF6-4A3B-B4D0-90E71A4488C9}" presName="hierChild2" presStyleCnt="0"/>
      <dgm:spPr/>
    </dgm:pt>
    <dgm:pt modelId="{556DF065-2C1C-4198-80D7-9605A0AF932C}" type="pres">
      <dgm:prSet presAssocID="{897B29C4-DA98-4BA5-8604-E2214B826F86}" presName="hierRoot1" presStyleCnt="0"/>
      <dgm:spPr/>
    </dgm:pt>
    <dgm:pt modelId="{4583C02F-3D8F-4976-A0C0-ABF413DA19F1}" type="pres">
      <dgm:prSet presAssocID="{897B29C4-DA98-4BA5-8604-E2214B826F86}" presName="composite" presStyleCnt="0"/>
      <dgm:spPr/>
    </dgm:pt>
    <dgm:pt modelId="{C9E8FCC5-CAB1-48C6-9CB1-600F0B9CA1F6}" type="pres">
      <dgm:prSet presAssocID="{897B29C4-DA98-4BA5-8604-E2214B826F86}" presName="background" presStyleLbl="node0" presStyleIdx="1" presStyleCnt="3"/>
      <dgm:spPr/>
    </dgm:pt>
    <dgm:pt modelId="{3EED791E-B04B-44AA-932D-64E3F453A135}" type="pres">
      <dgm:prSet presAssocID="{897B29C4-DA98-4BA5-8604-E2214B826F86}" presName="text" presStyleLbl="fgAcc0" presStyleIdx="1" presStyleCnt="3" custScaleY="95140">
        <dgm:presLayoutVars>
          <dgm:chPref val="3"/>
        </dgm:presLayoutVars>
      </dgm:prSet>
      <dgm:spPr/>
    </dgm:pt>
    <dgm:pt modelId="{1D5B1C92-6E00-48BA-8B05-8FC9FD33EF85}" type="pres">
      <dgm:prSet presAssocID="{897B29C4-DA98-4BA5-8604-E2214B826F86}" presName="hierChild2" presStyleCnt="0"/>
      <dgm:spPr/>
    </dgm:pt>
    <dgm:pt modelId="{2E68D5F1-C149-453D-80E5-01388C599275}" type="pres">
      <dgm:prSet presAssocID="{7586C277-78C8-4102-B722-879C50930801}" presName="hierRoot1" presStyleCnt="0"/>
      <dgm:spPr/>
    </dgm:pt>
    <dgm:pt modelId="{4A0DC282-EE2D-41AB-A261-5A1E807F9503}" type="pres">
      <dgm:prSet presAssocID="{7586C277-78C8-4102-B722-879C50930801}" presName="composite" presStyleCnt="0"/>
      <dgm:spPr/>
    </dgm:pt>
    <dgm:pt modelId="{4068DF4B-7F6C-472E-A465-94603E0DCE97}" type="pres">
      <dgm:prSet presAssocID="{7586C277-78C8-4102-B722-879C50930801}" presName="background" presStyleLbl="node0" presStyleIdx="2" presStyleCnt="3"/>
      <dgm:spPr/>
    </dgm:pt>
    <dgm:pt modelId="{09DF7243-E5E0-4C87-A38B-C71EB8B18E40}" type="pres">
      <dgm:prSet presAssocID="{7586C277-78C8-4102-B722-879C50930801}" presName="text" presStyleLbl="fgAcc0" presStyleIdx="2" presStyleCnt="3">
        <dgm:presLayoutVars>
          <dgm:chPref val="3"/>
        </dgm:presLayoutVars>
      </dgm:prSet>
      <dgm:spPr/>
    </dgm:pt>
    <dgm:pt modelId="{0CD47881-C318-4600-A9FE-FC02E21A2518}" type="pres">
      <dgm:prSet presAssocID="{7586C277-78C8-4102-B722-879C50930801}" presName="hierChild2" presStyleCnt="0"/>
      <dgm:spPr/>
    </dgm:pt>
  </dgm:ptLst>
  <dgm:cxnLst>
    <dgm:cxn modelId="{B3806A3F-1112-4EFB-8B3E-756362C35F55}" type="presOf" srcId="{7586C277-78C8-4102-B722-879C50930801}" destId="{09DF7243-E5E0-4C87-A38B-C71EB8B18E40}" srcOrd="0" destOrd="0" presId="urn:microsoft.com/office/officeart/2005/8/layout/hierarchy1"/>
    <dgm:cxn modelId="{06016885-08FB-4853-990E-3440516A717B}" type="presOf" srcId="{764FD897-3686-4F04-9854-95FD86D3F708}" destId="{CD82F422-E39D-48D1-8FFF-3DBEEDF21CEF}" srcOrd="0" destOrd="0" presId="urn:microsoft.com/office/officeart/2005/8/layout/hierarchy1"/>
    <dgm:cxn modelId="{D58A45A5-7FB1-4F9D-BC85-47EA93C282A5}" srcId="{764FD897-3686-4F04-9854-95FD86D3F708}" destId="{57CCBD51-7EF6-4A3B-B4D0-90E71A4488C9}" srcOrd="0" destOrd="0" parTransId="{DD17AB59-EA98-453C-AA42-234F84CCFE22}" sibTransId="{B9611C9D-9D1D-42B9-BEB6-1E0BAA0CE32C}"/>
    <dgm:cxn modelId="{D20720C7-D3F1-494E-8569-5BFA1C5A85B6}" type="presOf" srcId="{897B29C4-DA98-4BA5-8604-E2214B826F86}" destId="{3EED791E-B04B-44AA-932D-64E3F453A135}" srcOrd="0" destOrd="0" presId="urn:microsoft.com/office/officeart/2005/8/layout/hierarchy1"/>
    <dgm:cxn modelId="{C38747F0-0C5D-4B7D-9DB4-33372E25938F}" type="presOf" srcId="{57CCBD51-7EF6-4A3B-B4D0-90E71A4488C9}" destId="{CAF704DB-2288-472C-8552-B22E03635530}" srcOrd="0" destOrd="0" presId="urn:microsoft.com/office/officeart/2005/8/layout/hierarchy1"/>
    <dgm:cxn modelId="{790A77F2-07ED-463F-A1FA-97FD4B323C41}" srcId="{764FD897-3686-4F04-9854-95FD86D3F708}" destId="{7586C277-78C8-4102-B722-879C50930801}" srcOrd="2" destOrd="0" parTransId="{D681771E-7C9D-4379-B42D-2D37C99BA27B}" sibTransId="{E327FE9A-BB81-4F3E-B1EB-F4041642D670}"/>
    <dgm:cxn modelId="{FB61AFF3-1A07-47DA-B781-45F343457C7A}" srcId="{764FD897-3686-4F04-9854-95FD86D3F708}" destId="{897B29C4-DA98-4BA5-8604-E2214B826F86}" srcOrd="1" destOrd="0" parTransId="{E2333D26-8880-4603-99FD-1EBEC5FFB004}" sibTransId="{BD0FB7F5-BAA3-4DC3-BAD6-C4C615E1B3E3}"/>
    <dgm:cxn modelId="{583F4B1A-9B77-49AC-8F1C-D13E416CA92D}" type="presParOf" srcId="{CD82F422-E39D-48D1-8FFF-3DBEEDF21CEF}" destId="{764CEEEB-75B8-4949-9D11-FE5B79A2DDF0}" srcOrd="0" destOrd="0" presId="urn:microsoft.com/office/officeart/2005/8/layout/hierarchy1"/>
    <dgm:cxn modelId="{7E9D2D32-395B-4FF7-B210-DFDB7F88DA19}" type="presParOf" srcId="{764CEEEB-75B8-4949-9D11-FE5B79A2DDF0}" destId="{E0239D8C-39A4-4289-BBE9-265BFC748A38}" srcOrd="0" destOrd="0" presId="urn:microsoft.com/office/officeart/2005/8/layout/hierarchy1"/>
    <dgm:cxn modelId="{F5F74519-FDA5-4883-BD94-5E98D154C12E}" type="presParOf" srcId="{E0239D8C-39A4-4289-BBE9-265BFC748A38}" destId="{223E7DFD-0CCA-4137-970B-65E89692A79B}" srcOrd="0" destOrd="0" presId="urn:microsoft.com/office/officeart/2005/8/layout/hierarchy1"/>
    <dgm:cxn modelId="{FC87D4F1-5379-49E3-8F54-8DF96E30B5E4}" type="presParOf" srcId="{E0239D8C-39A4-4289-BBE9-265BFC748A38}" destId="{CAF704DB-2288-472C-8552-B22E03635530}" srcOrd="1" destOrd="0" presId="urn:microsoft.com/office/officeart/2005/8/layout/hierarchy1"/>
    <dgm:cxn modelId="{3F4C0373-50C3-48AC-A119-34FDD2599FC3}" type="presParOf" srcId="{764CEEEB-75B8-4949-9D11-FE5B79A2DDF0}" destId="{E3E6B478-D3DA-46E4-A201-859BF65B1E0C}" srcOrd="1" destOrd="0" presId="urn:microsoft.com/office/officeart/2005/8/layout/hierarchy1"/>
    <dgm:cxn modelId="{0D314795-48C7-4B80-A9CF-C2D5B87FEA15}" type="presParOf" srcId="{CD82F422-E39D-48D1-8FFF-3DBEEDF21CEF}" destId="{556DF065-2C1C-4198-80D7-9605A0AF932C}" srcOrd="1" destOrd="0" presId="urn:microsoft.com/office/officeart/2005/8/layout/hierarchy1"/>
    <dgm:cxn modelId="{86DCC510-4A98-47B4-83A2-9AD6249DAB1A}" type="presParOf" srcId="{556DF065-2C1C-4198-80D7-9605A0AF932C}" destId="{4583C02F-3D8F-4976-A0C0-ABF413DA19F1}" srcOrd="0" destOrd="0" presId="urn:microsoft.com/office/officeart/2005/8/layout/hierarchy1"/>
    <dgm:cxn modelId="{E935E951-F097-41E2-9953-BFDE132B67D6}" type="presParOf" srcId="{4583C02F-3D8F-4976-A0C0-ABF413DA19F1}" destId="{C9E8FCC5-CAB1-48C6-9CB1-600F0B9CA1F6}" srcOrd="0" destOrd="0" presId="urn:microsoft.com/office/officeart/2005/8/layout/hierarchy1"/>
    <dgm:cxn modelId="{BAC9DF50-9DB9-463E-AFE3-7034A36CC620}" type="presParOf" srcId="{4583C02F-3D8F-4976-A0C0-ABF413DA19F1}" destId="{3EED791E-B04B-44AA-932D-64E3F453A135}" srcOrd="1" destOrd="0" presId="urn:microsoft.com/office/officeart/2005/8/layout/hierarchy1"/>
    <dgm:cxn modelId="{CEC6F798-1606-44ED-974F-BB39C6F84967}" type="presParOf" srcId="{556DF065-2C1C-4198-80D7-9605A0AF932C}" destId="{1D5B1C92-6E00-48BA-8B05-8FC9FD33EF85}" srcOrd="1" destOrd="0" presId="urn:microsoft.com/office/officeart/2005/8/layout/hierarchy1"/>
    <dgm:cxn modelId="{4210815A-C9B0-4799-8FDC-7550A02B777F}" type="presParOf" srcId="{CD82F422-E39D-48D1-8FFF-3DBEEDF21CEF}" destId="{2E68D5F1-C149-453D-80E5-01388C599275}" srcOrd="2" destOrd="0" presId="urn:microsoft.com/office/officeart/2005/8/layout/hierarchy1"/>
    <dgm:cxn modelId="{730B49FC-CC17-43AD-BC8D-315D0046660A}" type="presParOf" srcId="{2E68D5F1-C149-453D-80E5-01388C599275}" destId="{4A0DC282-EE2D-41AB-A261-5A1E807F9503}" srcOrd="0" destOrd="0" presId="urn:microsoft.com/office/officeart/2005/8/layout/hierarchy1"/>
    <dgm:cxn modelId="{86D30C19-46AB-433C-A6FA-A307F9C9A795}" type="presParOf" srcId="{4A0DC282-EE2D-41AB-A261-5A1E807F9503}" destId="{4068DF4B-7F6C-472E-A465-94603E0DCE97}" srcOrd="0" destOrd="0" presId="urn:microsoft.com/office/officeart/2005/8/layout/hierarchy1"/>
    <dgm:cxn modelId="{3A452E78-D297-45B2-AAC4-A19D3ADE902F}" type="presParOf" srcId="{4A0DC282-EE2D-41AB-A261-5A1E807F9503}" destId="{09DF7243-E5E0-4C87-A38B-C71EB8B18E40}" srcOrd="1" destOrd="0" presId="urn:microsoft.com/office/officeart/2005/8/layout/hierarchy1"/>
    <dgm:cxn modelId="{B3776AF9-3B97-470D-9B99-A863FE1728C1}" type="presParOf" srcId="{2E68D5F1-C149-453D-80E5-01388C599275}" destId="{0CD47881-C318-4600-A9FE-FC02E21A25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061E4-1350-41F3-919C-9C092C8B4A82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2F50B-2813-4A2B-B153-9639CBB1BF1F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F00EF-146F-47C4-8B2F-E1D8A77DAE65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to Project</a:t>
          </a:r>
        </a:p>
      </dsp:txBody>
      <dsp:txXfrm>
        <a:off x="1172126" y="90072"/>
        <a:ext cx="2114937" cy="897246"/>
      </dsp:txXfrm>
    </dsp:sp>
    <dsp:sp modelId="{E4973EAA-21BD-473A-A40B-7FA6805BA651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D2118-3FAD-4103-8FE4-D318FCF2E6FD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00E9A-8827-4C47-A68D-28CB32342304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Formulation</a:t>
          </a:r>
        </a:p>
      </dsp:txBody>
      <dsp:txXfrm>
        <a:off x="4745088" y="90072"/>
        <a:ext cx="2114937" cy="897246"/>
      </dsp:txXfrm>
    </dsp:sp>
    <dsp:sp modelId="{AA192320-2958-4274-89B3-2B98ECF73429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D24C1-9458-4B25-AD1C-7DCD0759DFDC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3F3B3-4A98-45C4-9DD6-6057BC8299CE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of the work </a:t>
          </a:r>
        </a:p>
      </dsp:txBody>
      <dsp:txXfrm>
        <a:off x="8318049" y="90072"/>
        <a:ext cx="2114937" cy="897246"/>
      </dsp:txXfrm>
    </dsp:sp>
    <dsp:sp modelId="{363F1334-42D0-43CF-B9C6-5D1F65AAD090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CB94A-7771-40B3-A464-EE9C0E5A75E6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7269C-9CA0-4E5E-A0F3-2B029EF51080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 used</a:t>
          </a:r>
        </a:p>
      </dsp:txBody>
      <dsp:txXfrm>
        <a:off x="1172126" y="1727045"/>
        <a:ext cx="2114937" cy="897246"/>
      </dsp:txXfrm>
    </dsp:sp>
    <dsp:sp modelId="{AB9A5320-39F9-4BF5-B971-690FE96C826B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0F9A4-DE94-4AF1-B88C-48FBB0B57C1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9D35B-C5CB-470F-8BFC-23D9DEEBDCD4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and Outputs</a:t>
          </a:r>
        </a:p>
      </dsp:txBody>
      <dsp:txXfrm>
        <a:off x="4745088" y="1727045"/>
        <a:ext cx="2114937" cy="897246"/>
      </dsp:txXfrm>
    </dsp:sp>
    <dsp:sp modelId="{27E45BC6-6936-4D1D-B097-9B6B855833B6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DD381-0946-45EE-9465-1BB1B7FBA0E4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993E-F11A-47EE-B707-F14CA8A8FA22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8318049" y="1727045"/>
        <a:ext cx="2114937" cy="897246"/>
      </dsp:txXfrm>
    </dsp:sp>
    <dsp:sp modelId="{FB19FBF0-3ADB-4816-8091-2ED9CAA9C73B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3CDF6-3C77-4518-AE71-EBD954F7962A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8FAD8-911B-4563-9817-A9591DB5710E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</a:t>
          </a:r>
        </a:p>
      </dsp:txBody>
      <dsp:txXfrm>
        <a:off x="1172126" y="3364019"/>
        <a:ext cx="2114937" cy="897246"/>
      </dsp:txXfrm>
    </dsp:sp>
    <dsp:sp modelId="{A58D435D-D1D3-4B8E-BE79-577EB6C9F141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37B85-639D-4B6C-BD90-4DBB91F69898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3339D-47AD-40C5-A24E-406093AD33EE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</a:p>
      </dsp:txBody>
      <dsp:txXfrm>
        <a:off x="4745088" y="3364019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E7DFD-0CCA-4137-970B-65E89692A79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04DB-2288-472C-8552-B22E0363553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system achieved an accuracy of [0.99], indicating its ability to correctly classify tumor and non-tumor images with high precision.</a:t>
          </a:r>
        </a:p>
      </dsp:txBody>
      <dsp:txXfrm>
        <a:off x="378614" y="886531"/>
        <a:ext cx="2810360" cy="1744948"/>
      </dsp:txXfrm>
    </dsp:sp>
    <dsp:sp modelId="{C9E8FCC5-CAB1-48C6-9CB1-600F0B9CA1F6}">
      <dsp:nvSpPr>
        <dsp:cNvPr id="0" name=""/>
        <dsp:cNvSpPr/>
      </dsp:nvSpPr>
      <dsp:spPr>
        <a:xfrm>
          <a:off x="3567588" y="524133"/>
          <a:ext cx="2918936" cy="17634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D791E-B04B-44AA-932D-64E3F453A135}">
      <dsp:nvSpPr>
        <dsp:cNvPr id="0" name=""/>
        <dsp:cNvSpPr/>
      </dsp:nvSpPr>
      <dsp:spPr>
        <a:xfrm>
          <a:off x="3891915" y="832243"/>
          <a:ext cx="2918936" cy="17634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system demonstrated a sensitivity and specificity of [0.99], indicating its ability to accurately detect tumors while minimizing false positives and false negatives.</a:t>
          </a:r>
        </a:p>
      </dsp:txBody>
      <dsp:txXfrm>
        <a:off x="3943564" y="883892"/>
        <a:ext cx="2815638" cy="1660145"/>
      </dsp:txXfrm>
    </dsp:sp>
    <dsp:sp modelId="{4068DF4B-7F6C-472E-A465-94603E0DCE97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F7243-E5E0-4C87-A38B-C71EB8B18E4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system achieved an AUC of [0.98], indicating its robust performance in distinguishing between tumor and non-tumor images across different thresholds.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COMPUTER SCIENCE AND ENGINEERING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2800" b="1" dirty="0">
                <a:latin typeface="Arial Black" pitchFamily="34" charset="0"/>
              </a:rPr>
              <a:t>EARLY DETECTION OF BRAIN TUMOR</a:t>
            </a:r>
            <a:endParaRPr lang="en-US" sz="28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5565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  <a:r>
              <a:rPr lang="en-US" sz="2000" i="1" dirty="0"/>
              <a:t>K.SAI VARDHAN – 22BAI70556</a:t>
            </a:r>
          </a:p>
          <a:p>
            <a:r>
              <a:rPr lang="en-US" sz="2000" i="1" dirty="0"/>
              <a:t>P.THARUN – 22BAI70607</a:t>
            </a:r>
          </a:p>
          <a:p>
            <a:r>
              <a:rPr lang="en-US" sz="2000" i="1" dirty="0"/>
              <a:t>T.NIRAJ – 22BAI71402</a:t>
            </a:r>
          </a:p>
          <a:p>
            <a:r>
              <a:rPr lang="en-US" sz="2000" i="1" dirty="0"/>
              <a:t>N.SNEHITH – 22BAI70651</a:t>
            </a:r>
            <a:r>
              <a:rPr lang="en-US" sz="2000" b="1" dirty="0"/>
              <a:t>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3144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i="1" dirty="0"/>
              <a:t>JASWINDER SINGH – E15978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6CF6A3B-BA0D-BF07-0433-C1295B80C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59701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4A38CF-53DF-05F9-686B-E60B0522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6" y="2948098"/>
            <a:ext cx="11105764" cy="2887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990F9-1C32-4DBB-E520-598B0AD1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07" y="1503505"/>
            <a:ext cx="5859525" cy="12451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8DB0-0661-6823-AC5A-DC1755A3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8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3E878B21-E524-AC50-A043-F50B37B3B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brain tumor detection project represents a significant advancement in medical imaging technology, offering a promising solution for early diagnosis and treatment of brain tumors. While challenges were encountered, our collaborative efforts have resulted in a robust system with the potential to positively impact patient care and healthcare outcomes.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99" y="235258"/>
            <a:ext cx="5110576" cy="1191616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0" y="1191616"/>
            <a:ext cx="5334197" cy="5431126"/>
          </a:xfrm>
        </p:spPr>
        <p:txBody>
          <a:bodyPr anchor="ctr">
            <a:noAutofit/>
          </a:bodyPr>
          <a:lstStyle/>
          <a:p>
            <a:pPr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Diagnostic Accuracy: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refinement of machine learning models and image processing techniques to improve the accuracy and reliability of brain tumor detection.</a:t>
            </a:r>
          </a:p>
          <a:p>
            <a:pPr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Multi-Modal Imaging: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multiple imaging modalities (e.g., MRI, CT, PET) and clinical data for comprehensive tumor characterization and personalized treatment planning.</a:t>
            </a:r>
          </a:p>
          <a:p>
            <a:pPr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real-time detection systems for instantaneous analysis of medical imaging data, enabling prompt diagnosis and intervention during surgical procedures.</a:t>
            </a:r>
          </a:p>
          <a:p>
            <a:pPr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Treatment Planning: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artificial intelligence algorithms to assist in treatment planning, such as surgical navigation systems and personalized radiotherapy dosing.</a:t>
            </a:r>
          </a:p>
        </p:txBody>
      </p:sp>
      <p:pic>
        <p:nvPicPr>
          <p:cNvPr id="24" name="Picture 23" descr="Abstract background of data">
            <a:extLst>
              <a:ext uri="{FF2B5EF4-FFF2-40B4-BE49-F238E27FC236}">
                <a16:creationId xmlns:a16="http://schemas.microsoft.com/office/drawing/2014/main" id="{0E3B4E16-1BB0-DB25-E0D5-71B9CEDF3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0" r="3236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Brownlee, J. (2021). How to Develop Deep Learning Models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Machine Learning Mastery.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Chakrabarty,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Navoneel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Brain MRI Images for Brain Tumor Detection.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[link para o conjunto de dados].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Charron, O.,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Lallement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Clarysse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(2018). Brain Tumor Segmentation and Tractography from Multi-Sequence MRI: A Deep Learning Approach. Frontiers in Neuroscience, 12, 1011.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Chollet, F. (2017). Deep Learning with Python. Manning Publications. 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E.  D.,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B.,  Mane,  D.,  Vasudevan,  V.,  &amp;  Le,  Q.  V.  (2019).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AutoAugment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Learning Augmentation Policies from Data. In Proceedings of the IEEE Conference on Computer Vision and Pattern Recognition (pp. 113-123). 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Havaei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Davy,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Courville, A., Bengio, Y., ... &amp; Pal, C. (2017). Brain tumor segmentation with deep neural networks. Medical Image Analysis, 35, 18-31.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E4AD-F7BD-37A3-37CC-A79F6E38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Isensee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F.,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Kickingereder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P.,  Wick,  W.,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Bendszus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M.,  &amp;  Maier-Hein,  K.  H.  (2018).  Brain  Tumor Segmentation  and  Radiomics  Survival  Prediction:  Contribution  to  the  BRATS  2017  Challenge.  In International MICCAI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Brainlesion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Workshop (pp. 287-297). Springer, Cham. 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H.,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Bauer, S.,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Kalpathy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-Cramer, J., Farahani, K., Kirby, J., ... &amp; Weber, M. A. (2015). The multimodal brain tumor image segmentation benchmark (BRATS). IEEE Transactions on Medical Imaging, 34(10), 1993-2024.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Perez, L., &amp; Wang,  J. (2017). The Effectiveness of Data Augmentation in Image Classification using Deep Learning.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arXiv:1712.04621.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Shorten,  C., 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Khoshgoftaar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T. M.  (2019).  A survey  on Image  Data Augmentation  for  Deep Learning. Journal of Big Data, 6(1), 60.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Simonyan,  Karen,  &amp;  Zisserman,  Andrew.  (2015).  Very  Deep  Convolutional  Networks  for  Large-Scale Image Recognition.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arXiv:1409.1556.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Saeed,  R.,  &amp;  Al-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Jumaily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A.  (2021).  A  Comprehensive  Review  of  Convolutional  Neural  Network Architectures in Brain Tumor Image Segmentation. Journal of Healthcare Engineering, 2021.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13C2-D763-4DF6-0247-A8ECD115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9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56B6428E-104C-F355-A8FD-F84401285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53641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014613"/>
          </a:xfrm>
        </p:spPr>
        <p:txBody>
          <a:bodyPr anchor="t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28826"/>
            <a:ext cx="4085665" cy="41135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are abnormal growths of tissue within the brain or the central spinal canal.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benign (non-cancerous) or malignant (cancerous), and their early detection is crucial for timely treatment and improved patient outcomes.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diagnostic methods rely on medical imaging techniques such as MRI (Magnetic Resonance Imaging) and CT (Computed Tomography) scans.</a:t>
            </a:r>
          </a:p>
        </p:txBody>
      </p:sp>
      <p:pic>
        <p:nvPicPr>
          <p:cNvPr id="6" name="Picture 5" descr="Computer Generated Lights">
            <a:extLst>
              <a:ext uri="{FF2B5EF4-FFF2-40B4-BE49-F238E27FC236}">
                <a16:creationId xmlns:a16="http://schemas.microsoft.com/office/drawing/2014/main" id="{C2BC34AF-83CF-00F0-4620-BC7DD1D79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5" r="19985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6AD4-FBB2-DA25-C161-951E564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10419"/>
            <a:ext cx="4085665" cy="357384"/>
          </a:xfrm>
        </p:spPr>
        <p:txBody>
          <a:bodyPr anchor="t">
            <a:normAutofit fontScale="90000"/>
          </a:bodyPr>
          <a:lstStyle/>
          <a:p>
            <a:endParaRPr lang="en-IN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CF66-4560-48D9-E554-03D558CB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74490"/>
            <a:ext cx="4085665" cy="51678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brain tumors can significantly increase the effectiveness of treatment and patient survival rates.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diagnosis allows for timely intervention, reducing the risk of complications and improving the quality of life for affected individuals.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can vary greatly in size, location, and characteristics, making accurate detection challenging.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medical imaging data requires expertise and may be subject to human error.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an of a human brain in a neurology clinic">
            <a:extLst>
              <a:ext uri="{FF2B5EF4-FFF2-40B4-BE49-F238E27FC236}">
                <a16:creationId xmlns:a16="http://schemas.microsoft.com/office/drawing/2014/main" id="{CA2F6E9F-1856-91C9-3DA6-A1C7E4E7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7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CE01-56D5-8B3B-E91F-303ED9CB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8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8" y="368182"/>
            <a:ext cx="4085665" cy="566933"/>
          </a:xfrm>
        </p:spPr>
        <p:txBody>
          <a:bodyPr anchor="t"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8" y="999083"/>
            <a:ext cx="4085665" cy="57223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pose a significant health challenge globally, affecting individuals of all ages.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accurate and timely detection is paramount due to the potential severity of brain-related conditions and their impact on patients' lives.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Statistics: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World Health Organization (WHO), approximately 180,000 new cases of brain tumors are diagnosed worldwide each year.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can lead to more effective treatment options and better outcomes, yet many cases are not diagnosed until later stages, reducing treatment success rates.</a:t>
            </a:r>
          </a:p>
        </p:txBody>
      </p:sp>
      <p:pic>
        <p:nvPicPr>
          <p:cNvPr id="6" name="Picture 5" descr="Digital art of brain">
            <a:extLst>
              <a:ext uri="{FF2B5EF4-FFF2-40B4-BE49-F238E27FC236}">
                <a16:creationId xmlns:a16="http://schemas.microsoft.com/office/drawing/2014/main" id="{4C3BBD84-0D72-725E-0CD5-CDE52C01C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1" r="18829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62EC-5EB4-1E2A-76E8-EA64CFC0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97" y="368677"/>
            <a:ext cx="5444382" cy="395486"/>
          </a:xfrm>
        </p:spPr>
        <p:txBody>
          <a:bodyPr anchor="t">
            <a:normAutofit fontScale="90000"/>
          </a:bodyPr>
          <a:lstStyle/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 descr="Scan of a human brain in a neurology clinic">
            <a:extLst>
              <a:ext uri="{FF2B5EF4-FFF2-40B4-BE49-F238E27FC236}">
                <a16:creationId xmlns:a16="http://schemas.microsoft.com/office/drawing/2014/main" id="{477CA9B2-1C3B-4D05-52B1-D7073AD4B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66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29A2-4433-BA00-EE59-A0150815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1095384"/>
            <a:ext cx="5444382" cy="504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Automation: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interpretation of medical imaging data for brain tumor detection is time-consuming and prone to errors.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automated detection systems can significantly improve diagnostic efficiency and accuracy.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Benefits: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through automated systems can facilitate prompt medical interventions, potentially saving lives and reducing healthcare costs.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can also streamline the diagnostic process, allowing healthcare professionals to focus more on patient care and treatment planning rather than spending extensive time on image analysis.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DF23-85E1-54DD-328C-05F72130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8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D73D6CB9-B59B-F541-818E-07EB3DBD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317" y="2438400"/>
            <a:ext cx="5247340" cy="4283074"/>
          </a:xfrm>
        </p:spPr>
        <p:txBody>
          <a:bodyPr anchor="ctr">
            <a:normAutofit/>
          </a:bodyPr>
          <a:lstStyle/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automated system for the detection of brain tumors using medical imaging data, such as MRI and CT scans.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diagnostic accuracy and efficiency through the implementation of machine learning algorithms and image processing techniques.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early detection of brain tumors to enhance patient outcomes, treatment effectiveness, and overall healthcare efficiency.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interdisciplinary collaboration between medical professionals, computer scientists, and data scientists to leverage expertise and advance brain tumor detection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5E4B0468-4568-CD40-BE17-269C1F0E7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2486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317" y="2086252"/>
            <a:ext cx="5247340" cy="4153826"/>
          </a:xfrm>
        </p:spPr>
        <p:txBody>
          <a:bodyPr anchor="ctr">
            <a:normAutofit/>
          </a:bodyPr>
          <a:lstStyle/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methodology integrates machine learning algorithms and image processing techniques to develop an automated system for brain tumor detection.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Automated system for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tumor detection will preprocess the images and compare the images with the key image to check whether the image of the patient has brain tumor or not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workflow involves multiple stages, including data preprocessing, feature extraction, classification, and result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AE2E-DC2E-9FED-CF17-994FD1E8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66" y="365779"/>
            <a:ext cx="4781710" cy="338110"/>
          </a:xfrm>
        </p:spPr>
        <p:txBody>
          <a:bodyPr anchor="t">
            <a:normAutofit fontScale="90000"/>
          </a:bodyPr>
          <a:lstStyle/>
          <a:p>
            <a:endParaRPr lang="en-IN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54F0-31A1-68B0-1BFB-4F394EB0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1038403"/>
            <a:ext cx="4544762" cy="56830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standardization of medical imaging data to ensure consistency and quality.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of relevant features from the preprocessed images to capture tumor characteristics.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machine learning algorithms (e.g., convolutional neural networks) to classify images as either tumor or non-tumor.</a:t>
            </a:r>
          </a:p>
          <a:p>
            <a:pPr marL="0" indent="0"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Visualization: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classification results for interpretation by healthcare professionals, aiding in diagnosis and treatment planning.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B3961-3F0E-3708-A65A-833A4DABC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11" y="771753"/>
            <a:ext cx="2950433" cy="53160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A0E3D-AAA5-600B-DF51-A5F17A4A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13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6238</TotalTime>
  <Words>1336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PowerPoint Presentation</vt:lpstr>
      <vt:lpstr>Problem Formulation</vt:lpstr>
      <vt:lpstr>PowerPoint Presentation</vt:lpstr>
      <vt:lpstr>Objectives of the Work</vt:lpstr>
      <vt:lpstr>Methodology used</vt:lpstr>
      <vt:lpstr>PowerPoint Presentation</vt:lpstr>
      <vt:lpstr>Results and Outputs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Vardhan Sai</cp:lastModifiedBy>
  <cp:revision>493</cp:revision>
  <dcterms:created xsi:type="dcterms:W3CDTF">2019-01-09T10:33:58Z</dcterms:created>
  <dcterms:modified xsi:type="dcterms:W3CDTF">2024-04-30T04:41:41Z</dcterms:modified>
</cp:coreProperties>
</file>