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2C86-6009-4FBB-A246-015CEAE918A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627-2325-4355-B68C-ACF77543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8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2C86-6009-4FBB-A246-015CEAE918A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627-2325-4355-B68C-ACF77543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2C86-6009-4FBB-A246-015CEAE918A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627-2325-4355-B68C-ACF77543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5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2C86-6009-4FBB-A246-015CEAE918A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627-2325-4355-B68C-ACF77543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7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2C86-6009-4FBB-A246-015CEAE918A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627-2325-4355-B68C-ACF77543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3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2C86-6009-4FBB-A246-015CEAE918A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627-2325-4355-B68C-ACF77543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9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2C86-6009-4FBB-A246-015CEAE918A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627-2325-4355-B68C-ACF77543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8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2C86-6009-4FBB-A246-015CEAE918A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627-2325-4355-B68C-ACF77543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9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2C86-6009-4FBB-A246-015CEAE918A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627-2325-4355-B68C-ACF77543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0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2C86-6009-4FBB-A246-015CEAE918A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627-2325-4355-B68C-ACF77543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2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2C86-6009-4FBB-A246-015CEAE918A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3627-2325-4355-B68C-ACF77543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E2C86-6009-4FBB-A246-015CEAE918A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33627-2325-4355-B68C-ACF77543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0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</a:rPr>
              <a:t>Python Course </a:t>
            </a:r>
            <a:endParaRPr lang="en-US" sz="48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-- Sai Varma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97280" y="1122363"/>
            <a:ext cx="9148354" cy="192128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Day – 1 Topics</a:t>
            </a:r>
            <a:r>
              <a:rPr lang="en-US" sz="3200" b="1" dirty="0">
                <a:latin typeface="+mn-lt"/>
              </a:rPr>
              <a:t/>
            </a: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/>
            </a:r>
            <a:br>
              <a:rPr lang="en-US" sz="3200" b="1" dirty="0">
                <a:latin typeface="+mn-lt"/>
              </a:rPr>
            </a:br>
            <a:r>
              <a:rPr lang="en-US" sz="3200" b="1" dirty="0" smtClean="0">
                <a:latin typeface="+mn-lt"/>
              </a:rPr>
              <a:t/>
            </a:r>
            <a:br>
              <a:rPr lang="en-US" sz="3200" b="1" dirty="0" smtClean="0">
                <a:latin typeface="+mn-lt"/>
              </a:rPr>
            </a:br>
            <a:r>
              <a:rPr lang="en-US" sz="3200" b="1" dirty="0">
                <a:latin typeface="+mn-lt"/>
              </a:rPr>
              <a:t/>
            </a:r>
            <a:br>
              <a:rPr lang="en-US" sz="3200" b="1" dirty="0">
                <a:latin typeface="+mn-lt"/>
              </a:rPr>
            </a:br>
            <a:endParaRPr lang="en-US" sz="32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80" y="2083005"/>
            <a:ext cx="10567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About Python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Data Types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Variables, Keywords and Identifiers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Python Input/output</a:t>
            </a:r>
          </a:p>
        </p:txBody>
      </p:sp>
    </p:spTree>
    <p:extLst>
      <p:ext uri="{BB962C8B-B14F-4D97-AF65-F5344CB8AC3E}">
        <p14:creationId xmlns:p14="http://schemas.microsoft.com/office/powerpoint/2010/main" val="13416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97280" y="1122363"/>
            <a:ext cx="9148354" cy="1921284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Why Python ?</a:t>
            </a:r>
            <a:endParaRPr lang="en-US" sz="48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38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Python Course </vt:lpstr>
      <vt:lpstr>Day – 1 Topics    </vt:lpstr>
      <vt:lpstr>Why Python ?</vt:lpstr>
    </vt:vector>
  </TitlesOfParts>
  <Company>Apps Associates (I) Pvt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Sai Varma Gottimukkala</dc:creator>
  <cp:lastModifiedBy>Sai Varma Gottimukkala</cp:lastModifiedBy>
  <cp:revision>4</cp:revision>
  <dcterms:created xsi:type="dcterms:W3CDTF">2023-01-29T12:03:04Z</dcterms:created>
  <dcterms:modified xsi:type="dcterms:W3CDTF">2023-01-29T16:03:28Z</dcterms:modified>
</cp:coreProperties>
</file>