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58" y="-50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D5488C-BAA7-4351-9A9D-899E61B4CBE8}"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D46B86E0-4B54-4BCC-91F1-F97FB82ECB15}">
      <dgm:prSet/>
      <dgm:spPr/>
      <dgm:t>
        <a:bodyPr/>
        <a:lstStyle/>
        <a:p>
          <a:r>
            <a:rPr lang="en-IN"/>
            <a:t>Abstract </a:t>
          </a:r>
          <a:endParaRPr lang="en-US"/>
        </a:p>
      </dgm:t>
    </dgm:pt>
    <dgm:pt modelId="{CBA751CE-5A42-4B49-AE21-522DD73E74F7}" type="parTrans" cxnId="{7EA4225C-8834-4355-9E45-B6601D7B160A}">
      <dgm:prSet/>
      <dgm:spPr/>
      <dgm:t>
        <a:bodyPr/>
        <a:lstStyle/>
        <a:p>
          <a:endParaRPr lang="en-US"/>
        </a:p>
      </dgm:t>
    </dgm:pt>
    <dgm:pt modelId="{DC884CF0-0072-4B93-A719-13381E51756D}" type="sibTrans" cxnId="{7EA4225C-8834-4355-9E45-B6601D7B160A}">
      <dgm:prSet/>
      <dgm:spPr/>
      <dgm:t>
        <a:bodyPr/>
        <a:lstStyle/>
        <a:p>
          <a:endParaRPr lang="en-US"/>
        </a:p>
      </dgm:t>
    </dgm:pt>
    <dgm:pt modelId="{9123F8E9-6ED4-4EB3-91A3-3BC2478F7E62}">
      <dgm:prSet/>
      <dgm:spPr/>
      <dgm:t>
        <a:bodyPr/>
        <a:lstStyle/>
        <a:p>
          <a:r>
            <a:rPr lang="en-IN"/>
            <a:t>Introduction</a:t>
          </a:r>
          <a:endParaRPr lang="en-US"/>
        </a:p>
      </dgm:t>
    </dgm:pt>
    <dgm:pt modelId="{DB1E6D94-77DC-4E77-B082-97E0EF3C13FF}" type="parTrans" cxnId="{7B6FDE82-E569-4C7B-9EB2-FCFF6445103D}">
      <dgm:prSet/>
      <dgm:spPr/>
      <dgm:t>
        <a:bodyPr/>
        <a:lstStyle/>
        <a:p>
          <a:endParaRPr lang="en-US"/>
        </a:p>
      </dgm:t>
    </dgm:pt>
    <dgm:pt modelId="{65815F03-F256-47F4-8DD9-F7D86655CDA0}" type="sibTrans" cxnId="{7B6FDE82-E569-4C7B-9EB2-FCFF6445103D}">
      <dgm:prSet/>
      <dgm:spPr/>
      <dgm:t>
        <a:bodyPr/>
        <a:lstStyle/>
        <a:p>
          <a:endParaRPr lang="en-US"/>
        </a:p>
      </dgm:t>
    </dgm:pt>
    <dgm:pt modelId="{D285BC41-2590-42E4-BBD5-E3FFEDB2A74B}">
      <dgm:prSet/>
      <dgm:spPr/>
      <dgm:t>
        <a:bodyPr/>
        <a:lstStyle/>
        <a:p>
          <a:r>
            <a:rPr lang="en-IN"/>
            <a:t>Block diagram</a:t>
          </a:r>
          <a:endParaRPr lang="en-US"/>
        </a:p>
      </dgm:t>
    </dgm:pt>
    <dgm:pt modelId="{1CE89C23-4BB1-4E14-84D3-26768B06D17E}" type="parTrans" cxnId="{438D8EAE-5C22-4FA0-8851-CEECD850A47B}">
      <dgm:prSet/>
      <dgm:spPr/>
      <dgm:t>
        <a:bodyPr/>
        <a:lstStyle/>
        <a:p>
          <a:endParaRPr lang="en-US"/>
        </a:p>
      </dgm:t>
    </dgm:pt>
    <dgm:pt modelId="{F5D21962-EF29-4564-AEE7-DE54B4C3896E}" type="sibTrans" cxnId="{438D8EAE-5C22-4FA0-8851-CEECD850A47B}">
      <dgm:prSet/>
      <dgm:spPr/>
      <dgm:t>
        <a:bodyPr/>
        <a:lstStyle/>
        <a:p>
          <a:endParaRPr lang="en-US"/>
        </a:p>
      </dgm:t>
    </dgm:pt>
    <dgm:pt modelId="{80BC9A91-B577-46E8-B736-84DF0317BA6B}">
      <dgm:prSet/>
      <dgm:spPr/>
      <dgm:t>
        <a:bodyPr/>
        <a:lstStyle/>
        <a:p>
          <a:r>
            <a:rPr lang="en-IN"/>
            <a:t>Proposed system</a:t>
          </a:r>
          <a:endParaRPr lang="en-US"/>
        </a:p>
      </dgm:t>
    </dgm:pt>
    <dgm:pt modelId="{F01F8563-C648-4638-837B-2CEE0C96619B}" type="parTrans" cxnId="{68C94299-1AE8-4665-91A2-B39749E4D578}">
      <dgm:prSet/>
      <dgm:spPr/>
      <dgm:t>
        <a:bodyPr/>
        <a:lstStyle/>
        <a:p>
          <a:endParaRPr lang="en-US"/>
        </a:p>
      </dgm:t>
    </dgm:pt>
    <dgm:pt modelId="{DEA8C0A9-52C6-43D7-8283-86D535596F10}" type="sibTrans" cxnId="{68C94299-1AE8-4665-91A2-B39749E4D578}">
      <dgm:prSet/>
      <dgm:spPr/>
      <dgm:t>
        <a:bodyPr/>
        <a:lstStyle/>
        <a:p>
          <a:endParaRPr lang="en-US"/>
        </a:p>
      </dgm:t>
    </dgm:pt>
    <dgm:pt modelId="{C617D3D4-8822-4E34-8978-DDCC77BA894A}">
      <dgm:prSet/>
      <dgm:spPr/>
      <dgm:t>
        <a:bodyPr/>
        <a:lstStyle/>
        <a:p>
          <a:r>
            <a:rPr lang="en-IN"/>
            <a:t>Hardware requirements </a:t>
          </a:r>
          <a:endParaRPr lang="en-US"/>
        </a:p>
      </dgm:t>
    </dgm:pt>
    <dgm:pt modelId="{96B4B5FB-CE62-4561-8DD9-DA7393B9CBA3}" type="parTrans" cxnId="{70E6F630-96E4-4052-A6B6-93B278049390}">
      <dgm:prSet/>
      <dgm:spPr/>
      <dgm:t>
        <a:bodyPr/>
        <a:lstStyle/>
        <a:p>
          <a:endParaRPr lang="en-US"/>
        </a:p>
      </dgm:t>
    </dgm:pt>
    <dgm:pt modelId="{081EE727-D967-43E4-9646-08D69A36D447}" type="sibTrans" cxnId="{70E6F630-96E4-4052-A6B6-93B278049390}">
      <dgm:prSet/>
      <dgm:spPr/>
      <dgm:t>
        <a:bodyPr/>
        <a:lstStyle/>
        <a:p>
          <a:endParaRPr lang="en-US"/>
        </a:p>
      </dgm:t>
    </dgm:pt>
    <dgm:pt modelId="{ABE9EBEE-6BA3-405B-BF69-59DFBCE97AA9}">
      <dgm:prSet/>
      <dgm:spPr/>
      <dgm:t>
        <a:bodyPr/>
        <a:lstStyle/>
        <a:p>
          <a:r>
            <a:rPr lang="en-IN"/>
            <a:t>Software requirments </a:t>
          </a:r>
          <a:endParaRPr lang="en-US"/>
        </a:p>
      </dgm:t>
    </dgm:pt>
    <dgm:pt modelId="{87D9FDDC-4AC2-49B1-8A70-17BE5B26B186}" type="parTrans" cxnId="{52F11446-3907-427D-A65A-FF1C51DCADF6}">
      <dgm:prSet/>
      <dgm:spPr/>
      <dgm:t>
        <a:bodyPr/>
        <a:lstStyle/>
        <a:p>
          <a:endParaRPr lang="en-US"/>
        </a:p>
      </dgm:t>
    </dgm:pt>
    <dgm:pt modelId="{78F7E4B2-1DCE-4D7A-BBD8-370D27225A27}" type="sibTrans" cxnId="{52F11446-3907-427D-A65A-FF1C51DCADF6}">
      <dgm:prSet/>
      <dgm:spPr/>
      <dgm:t>
        <a:bodyPr/>
        <a:lstStyle/>
        <a:p>
          <a:endParaRPr lang="en-US"/>
        </a:p>
      </dgm:t>
    </dgm:pt>
    <dgm:pt modelId="{11FB1FB9-BA07-45D8-904A-B22AEDED7A55}">
      <dgm:prSet/>
      <dgm:spPr/>
      <dgm:t>
        <a:bodyPr/>
        <a:lstStyle/>
        <a:p>
          <a:r>
            <a:rPr lang="en-IN"/>
            <a:t>Results </a:t>
          </a:r>
          <a:endParaRPr lang="en-US"/>
        </a:p>
      </dgm:t>
    </dgm:pt>
    <dgm:pt modelId="{7AF504BC-D464-404A-8240-8D5F987558C9}" type="parTrans" cxnId="{71B9EEC6-69E3-419D-83CF-8EFD0822A435}">
      <dgm:prSet/>
      <dgm:spPr/>
      <dgm:t>
        <a:bodyPr/>
        <a:lstStyle/>
        <a:p>
          <a:endParaRPr lang="en-US"/>
        </a:p>
      </dgm:t>
    </dgm:pt>
    <dgm:pt modelId="{CFE9065C-5172-49A0-8840-6355522F5C35}" type="sibTrans" cxnId="{71B9EEC6-69E3-419D-83CF-8EFD0822A435}">
      <dgm:prSet/>
      <dgm:spPr/>
      <dgm:t>
        <a:bodyPr/>
        <a:lstStyle/>
        <a:p>
          <a:endParaRPr lang="en-US"/>
        </a:p>
      </dgm:t>
    </dgm:pt>
    <dgm:pt modelId="{7CD91D8D-912A-4C4A-AF8B-93D57982CB42}">
      <dgm:prSet/>
      <dgm:spPr/>
      <dgm:t>
        <a:bodyPr/>
        <a:lstStyle/>
        <a:p>
          <a:r>
            <a:rPr lang="en-IN"/>
            <a:t>conclusion </a:t>
          </a:r>
          <a:endParaRPr lang="en-US"/>
        </a:p>
      </dgm:t>
    </dgm:pt>
    <dgm:pt modelId="{9804EEF5-0F3D-414C-978D-F9A69EA9697C}" type="parTrans" cxnId="{E1804BDC-4042-4387-BA36-82316C61A8F9}">
      <dgm:prSet/>
      <dgm:spPr/>
      <dgm:t>
        <a:bodyPr/>
        <a:lstStyle/>
        <a:p>
          <a:endParaRPr lang="en-US"/>
        </a:p>
      </dgm:t>
    </dgm:pt>
    <dgm:pt modelId="{D8F2D8D9-DD34-4B7D-862E-D11A71389159}" type="sibTrans" cxnId="{E1804BDC-4042-4387-BA36-82316C61A8F9}">
      <dgm:prSet/>
      <dgm:spPr/>
      <dgm:t>
        <a:bodyPr/>
        <a:lstStyle/>
        <a:p>
          <a:endParaRPr lang="en-US"/>
        </a:p>
      </dgm:t>
    </dgm:pt>
    <dgm:pt modelId="{281CFAA8-7529-41E7-A864-566A35757A42}" type="pres">
      <dgm:prSet presAssocID="{3BD5488C-BAA7-4351-9A9D-899E61B4CBE8}" presName="linear" presStyleCnt="0">
        <dgm:presLayoutVars>
          <dgm:animLvl val="lvl"/>
          <dgm:resizeHandles val="exact"/>
        </dgm:presLayoutVars>
      </dgm:prSet>
      <dgm:spPr/>
    </dgm:pt>
    <dgm:pt modelId="{7B3001BC-0254-43BC-986F-AF27172F9B21}" type="pres">
      <dgm:prSet presAssocID="{D46B86E0-4B54-4BCC-91F1-F97FB82ECB15}" presName="parentText" presStyleLbl="node1" presStyleIdx="0" presStyleCnt="8">
        <dgm:presLayoutVars>
          <dgm:chMax val="0"/>
          <dgm:bulletEnabled val="1"/>
        </dgm:presLayoutVars>
      </dgm:prSet>
      <dgm:spPr/>
    </dgm:pt>
    <dgm:pt modelId="{555A07C6-D2FD-4DCF-A8A9-BFDE02A51AC9}" type="pres">
      <dgm:prSet presAssocID="{DC884CF0-0072-4B93-A719-13381E51756D}" presName="spacer" presStyleCnt="0"/>
      <dgm:spPr/>
    </dgm:pt>
    <dgm:pt modelId="{16594B0E-7ACF-4212-A376-DA576E440647}" type="pres">
      <dgm:prSet presAssocID="{9123F8E9-6ED4-4EB3-91A3-3BC2478F7E62}" presName="parentText" presStyleLbl="node1" presStyleIdx="1" presStyleCnt="8">
        <dgm:presLayoutVars>
          <dgm:chMax val="0"/>
          <dgm:bulletEnabled val="1"/>
        </dgm:presLayoutVars>
      </dgm:prSet>
      <dgm:spPr/>
    </dgm:pt>
    <dgm:pt modelId="{9E3169F5-BA57-4175-8395-C222620022E1}" type="pres">
      <dgm:prSet presAssocID="{65815F03-F256-47F4-8DD9-F7D86655CDA0}" presName="spacer" presStyleCnt="0"/>
      <dgm:spPr/>
    </dgm:pt>
    <dgm:pt modelId="{404941CD-9007-40ED-96C5-1212B618BA75}" type="pres">
      <dgm:prSet presAssocID="{D285BC41-2590-42E4-BBD5-E3FFEDB2A74B}" presName="parentText" presStyleLbl="node1" presStyleIdx="2" presStyleCnt="8">
        <dgm:presLayoutVars>
          <dgm:chMax val="0"/>
          <dgm:bulletEnabled val="1"/>
        </dgm:presLayoutVars>
      </dgm:prSet>
      <dgm:spPr/>
    </dgm:pt>
    <dgm:pt modelId="{11C5AB10-6EEF-4D28-9174-386CE2D70B07}" type="pres">
      <dgm:prSet presAssocID="{F5D21962-EF29-4564-AEE7-DE54B4C3896E}" presName="spacer" presStyleCnt="0"/>
      <dgm:spPr/>
    </dgm:pt>
    <dgm:pt modelId="{4A2FA7F8-00CF-4482-85CF-38AC27CB4437}" type="pres">
      <dgm:prSet presAssocID="{80BC9A91-B577-46E8-B736-84DF0317BA6B}" presName="parentText" presStyleLbl="node1" presStyleIdx="3" presStyleCnt="8">
        <dgm:presLayoutVars>
          <dgm:chMax val="0"/>
          <dgm:bulletEnabled val="1"/>
        </dgm:presLayoutVars>
      </dgm:prSet>
      <dgm:spPr/>
    </dgm:pt>
    <dgm:pt modelId="{EA4D6C85-ADE9-4882-A512-B826AE817C0B}" type="pres">
      <dgm:prSet presAssocID="{DEA8C0A9-52C6-43D7-8283-86D535596F10}" presName="spacer" presStyleCnt="0"/>
      <dgm:spPr/>
    </dgm:pt>
    <dgm:pt modelId="{5861E946-8649-4666-8AD1-5B7986525039}" type="pres">
      <dgm:prSet presAssocID="{C617D3D4-8822-4E34-8978-DDCC77BA894A}" presName="parentText" presStyleLbl="node1" presStyleIdx="4" presStyleCnt="8">
        <dgm:presLayoutVars>
          <dgm:chMax val="0"/>
          <dgm:bulletEnabled val="1"/>
        </dgm:presLayoutVars>
      </dgm:prSet>
      <dgm:spPr/>
    </dgm:pt>
    <dgm:pt modelId="{EC6986D2-E07F-4C35-8407-2D8280D33ED4}" type="pres">
      <dgm:prSet presAssocID="{081EE727-D967-43E4-9646-08D69A36D447}" presName="spacer" presStyleCnt="0"/>
      <dgm:spPr/>
    </dgm:pt>
    <dgm:pt modelId="{BBBBABB0-32EE-4475-8868-2151B7E73F9A}" type="pres">
      <dgm:prSet presAssocID="{ABE9EBEE-6BA3-405B-BF69-59DFBCE97AA9}" presName="parentText" presStyleLbl="node1" presStyleIdx="5" presStyleCnt="8">
        <dgm:presLayoutVars>
          <dgm:chMax val="0"/>
          <dgm:bulletEnabled val="1"/>
        </dgm:presLayoutVars>
      </dgm:prSet>
      <dgm:spPr/>
    </dgm:pt>
    <dgm:pt modelId="{454B4F8A-C27A-4F86-BD7F-98F558DAFA79}" type="pres">
      <dgm:prSet presAssocID="{78F7E4B2-1DCE-4D7A-BBD8-370D27225A27}" presName="spacer" presStyleCnt="0"/>
      <dgm:spPr/>
    </dgm:pt>
    <dgm:pt modelId="{145CC707-E48B-4FB6-BD9B-13C07591C04E}" type="pres">
      <dgm:prSet presAssocID="{11FB1FB9-BA07-45D8-904A-B22AEDED7A55}" presName="parentText" presStyleLbl="node1" presStyleIdx="6" presStyleCnt="8">
        <dgm:presLayoutVars>
          <dgm:chMax val="0"/>
          <dgm:bulletEnabled val="1"/>
        </dgm:presLayoutVars>
      </dgm:prSet>
      <dgm:spPr/>
    </dgm:pt>
    <dgm:pt modelId="{4A76BB66-B7E3-422B-8289-92E837497E16}" type="pres">
      <dgm:prSet presAssocID="{CFE9065C-5172-49A0-8840-6355522F5C35}" presName="spacer" presStyleCnt="0"/>
      <dgm:spPr/>
    </dgm:pt>
    <dgm:pt modelId="{A6EBC6A0-44E5-427E-9038-782A2ACF2C45}" type="pres">
      <dgm:prSet presAssocID="{7CD91D8D-912A-4C4A-AF8B-93D57982CB42}" presName="parentText" presStyleLbl="node1" presStyleIdx="7" presStyleCnt="8">
        <dgm:presLayoutVars>
          <dgm:chMax val="0"/>
          <dgm:bulletEnabled val="1"/>
        </dgm:presLayoutVars>
      </dgm:prSet>
      <dgm:spPr/>
    </dgm:pt>
  </dgm:ptLst>
  <dgm:cxnLst>
    <dgm:cxn modelId="{70E6F630-96E4-4052-A6B6-93B278049390}" srcId="{3BD5488C-BAA7-4351-9A9D-899E61B4CBE8}" destId="{C617D3D4-8822-4E34-8978-DDCC77BA894A}" srcOrd="4" destOrd="0" parTransId="{96B4B5FB-CE62-4561-8DD9-DA7393B9CBA3}" sibTransId="{081EE727-D967-43E4-9646-08D69A36D447}"/>
    <dgm:cxn modelId="{3A61703D-10D8-4A32-AABD-34EA8F33BF9B}" type="presOf" srcId="{3BD5488C-BAA7-4351-9A9D-899E61B4CBE8}" destId="{281CFAA8-7529-41E7-A864-566A35757A42}" srcOrd="0" destOrd="0" presId="urn:microsoft.com/office/officeart/2005/8/layout/vList2"/>
    <dgm:cxn modelId="{7EA4225C-8834-4355-9E45-B6601D7B160A}" srcId="{3BD5488C-BAA7-4351-9A9D-899E61B4CBE8}" destId="{D46B86E0-4B54-4BCC-91F1-F97FB82ECB15}" srcOrd="0" destOrd="0" parTransId="{CBA751CE-5A42-4B49-AE21-522DD73E74F7}" sibTransId="{DC884CF0-0072-4B93-A719-13381E51756D}"/>
    <dgm:cxn modelId="{52F11446-3907-427D-A65A-FF1C51DCADF6}" srcId="{3BD5488C-BAA7-4351-9A9D-899E61B4CBE8}" destId="{ABE9EBEE-6BA3-405B-BF69-59DFBCE97AA9}" srcOrd="5" destOrd="0" parTransId="{87D9FDDC-4AC2-49B1-8A70-17BE5B26B186}" sibTransId="{78F7E4B2-1DCE-4D7A-BBD8-370D27225A27}"/>
    <dgm:cxn modelId="{D330B652-8F25-4BB5-83FC-51FA14A2E0B3}" type="presOf" srcId="{7CD91D8D-912A-4C4A-AF8B-93D57982CB42}" destId="{A6EBC6A0-44E5-427E-9038-782A2ACF2C45}" srcOrd="0" destOrd="0" presId="urn:microsoft.com/office/officeart/2005/8/layout/vList2"/>
    <dgm:cxn modelId="{31036776-8325-4807-9DA8-977DFF008988}" type="presOf" srcId="{D46B86E0-4B54-4BCC-91F1-F97FB82ECB15}" destId="{7B3001BC-0254-43BC-986F-AF27172F9B21}" srcOrd="0" destOrd="0" presId="urn:microsoft.com/office/officeart/2005/8/layout/vList2"/>
    <dgm:cxn modelId="{7B6FDE82-E569-4C7B-9EB2-FCFF6445103D}" srcId="{3BD5488C-BAA7-4351-9A9D-899E61B4CBE8}" destId="{9123F8E9-6ED4-4EB3-91A3-3BC2478F7E62}" srcOrd="1" destOrd="0" parTransId="{DB1E6D94-77DC-4E77-B082-97E0EF3C13FF}" sibTransId="{65815F03-F256-47F4-8DD9-F7D86655CDA0}"/>
    <dgm:cxn modelId="{BDC24385-E809-4E66-8B97-A4F3A5D1A75F}" type="presOf" srcId="{C617D3D4-8822-4E34-8978-DDCC77BA894A}" destId="{5861E946-8649-4666-8AD1-5B7986525039}" srcOrd="0" destOrd="0" presId="urn:microsoft.com/office/officeart/2005/8/layout/vList2"/>
    <dgm:cxn modelId="{87516E97-7418-4C82-BBD4-F9202E10152B}" type="presOf" srcId="{11FB1FB9-BA07-45D8-904A-B22AEDED7A55}" destId="{145CC707-E48B-4FB6-BD9B-13C07591C04E}" srcOrd="0" destOrd="0" presId="urn:microsoft.com/office/officeart/2005/8/layout/vList2"/>
    <dgm:cxn modelId="{68C94299-1AE8-4665-91A2-B39749E4D578}" srcId="{3BD5488C-BAA7-4351-9A9D-899E61B4CBE8}" destId="{80BC9A91-B577-46E8-B736-84DF0317BA6B}" srcOrd="3" destOrd="0" parTransId="{F01F8563-C648-4638-837B-2CEE0C96619B}" sibTransId="{DEA8C0A9-52C6-43D7-8283-86D535596F10}"/>
    <dgm:cxn modelId="{214904A0-8112-4EAB-B163-D4F459574C8A}" type="presOf" srcId="{9123F8E9-6ED4-4EB3-91A3-3BC2478F7E62}" destId="{16594B0E-7ACF-4212-A376-DA576E440647}" srcOrd="0" destOrd="0" presId="urn:microsoft.com/office/officeart/2005/8/layout/vList2"/>
    <dgm:cxn modelId="{438D8EAE-5C22-4FA0-8851-CEECD850A47B}" srcId="{3BD5488C-BAA7-4351-9A9D-899E61B4CBE8}" destId="{D285BC41-2590-42E4-BBD5-E3FFEDB2A74B}" srcOrd="2" destOrd="0" parTransId="{1CE89C23-4BB1-4E14-84D3-26768B06D17E}" sibTransId="{F5D21962-EF29-4564-AEE7-DE54B4C3896E}"/>
    <dgm:cxn modelId="{8DE3DDB6-0D2B-4AE2-A93B-44A319BB1A3E}" type="presOf" srcId="{D285BC41-2590-42E4-BBD5-E3FFEDB2A74B}" destId="{404941CD-9007-40ED-96C5-1212B618BA75}" srcOrd="0" destOrd="0" presId="urn:microsoft.com/office/officeart/2005/8/layout/vList2"/>
    <dgm:cxn modelId="{84CC5CBE-B0EC-49C1-99C7-E82FE2C00A71}" type="presOf" srcId="{ABE9EBEE-6BA3-405B-BF69-59DFBCE97AA9}" destId="{BBBBABB0-32EE-4475-8868-2151B7E73F9A}" srcOrd="0" destOrd="0" presId="urn:microsoft.com/office/officeart/2005/8/layout/vList2"/>
    <dgm:cxn modelId="{71B9EEC6-69E3-419D-83CF-8EFD0822A435}" srcId="{3BD5488C-BAA7-4351-9A9D-899E61B4CBE8}" destId="{11FB1FB9-BA07-45D8-904A-B22AEDED7A55}" srcOrd="6" destOrd="0" parTransId="{7AF504BC-D464-404A-8240-8D5F987558C9}" sibTransId="{CFE9065C-5172-49A0-8840-6355522F5C35}"/>
    <dgm:cxn modelId="{E1804BDC-4042-4387-BA36-82316C61A8F9}" srcId="{3BD5488C-BAA7-4351-9A9D-899E61B4CBE8}" destId="{7CD91D8D-912A-4C4A-AF8B-93D57982CB42}" srcOrd="7" destOrd="0" parTransId="{9804EEF5-0F3D-414C-978D-F9A69EA9697C}" sibTransId="{D8F2D8D9-DD34-4B7D-862E-D11A71389159}"/>
    <dgm:cxn modelId="{532C2BF5-8234-49B5-8444-0BB60A4BB281}" type="presOf" srcId="{80BC9A91-B577-46E8-B736-84DF0317BA6B}" destId="{4A2FA7F8-00CF-4482-85CF-38AC27CB4437}" srcOrd="0" destOrd="0" presId="urn:microsoft.com/office/officeart/2005/8/layout/vList2"/>
    <dgm:cxn modelId="{D429F9A5-EC48-45D6-9938-91802095CAF7}" type="presParOf" srcId="{281CFAA8-7529-41E7-A864-566A35757A42}" destId="{7B3001BC-0254-43BC-986F-AF27172F9B21}" srcOrd="0" destOrd="0" presId="urn:microsoft.com/office/officeart/2005/8/layout/vList2"/>
    <dgm:cxn modelId="{790A313D-2369-4A0E-9EFD-5B9F5123EBD0}" type="presParOf" srcId="{281CFAA8-7529-41E7-A864-566A35757A42}" destId="{555A07C6-D2FD-4DCF-A8A9-BFDE02A51AC9}" srcOrd="1" destOrd="0" presId="urn:microsoft.com/office/officeart/2005/8/layout/vList2"/>
    <dgm:cxn modelId="{9E7A6ECE-D851-4C73-BCFF-F5557E795F5E}" type="presParOf" srcId="{281CFAA8-7529-41E7-A864-566A35757A42}" destId="{16594B0E-7ACF-4212-A376-DA576E440647}" srcOrd="2" destOrd="0" presId="urn:microsoft.com/office/officeart/2005/8/layout/vList2"/>
    <dgm:cxn modelId="{A40A1CDA-E637-4E48-8355-A226876EA059}" type="presParOf" srcId="{281CFAA8-7529-41E7-A864-566A35757A42}" destId="{9E3169F5-BA57-4175-8395-C222620022E1}" srcOrd="3" destOrd="0" presId="urn:microsoft.com/office/officeart/2005/8/layout/vList2"/>
    <dgm:cxn modelId="{342836D7-734B-4C01-8D50-E3657BCE5CBD}" type="presParOf" srcId="{281CFAA8-7529-41E7-A864-566A35757A42}" destId="{404941CD-9007-40ED-96C5-1212B618BA75}" srcOrd="4" destOrd="0" presId="urn:microsoft.com/office/officeart/2005/8/layout/vList2"/>
    <dgm:cxn modelId="{ACF5C6D3-1764-4263-B251-367E297B9262}" type="presParOf" srcId="{281CFAA8-7529-41E7-A864-566A35757A42}" destId="{11C5AB10-6EEF-4D28-9174-386CE2D70B07}" srcOrd="5" destOrd="0" presId="urn:microsoft.com/office/officeart/2005/8/layout/vList2"/>
    <dgm:cxn modelId="{528F475D-D7C9-456B-919D-6863D299C91D}" type="presParOf" srcId="{281CFAA8-7529-41E7-A864-566A35757A42}" destId="{4A2FA7F8-00CF-4482-85CF-38AC27CB4437}" srcOrd="6" destOrd="0" presId="urn:microsoft.com/office/officeart/2005/8/layout/vList2"/>
    <dgm:cxn modelId="{3A4A629E-322B-4029-A87F-2F19C3DE3C4C}" type="presParOf" srcId="{281CFAA8-7529-41E7-A864-566A35757A42}" destId="{EA4D6C85-ADE9-4882-A512-B826AE817C0B}" srcOrd="7" destOrd="0" presId="urn:microsoft.com/office/officeart/2005/8/layout/vList2"/>
    <dgm:cxn modelId="{5540BD2F-B66D-4BA8-8467-D2F99621BD2B}" type="presParOf" srcId="{281CFAA8-7529-41E7-A864-566A35757A42}" destId="{5861E946-8649-4666-8AD1-5B7986525039}" srcOrd="8" destOrd="0" presId="urn:microsoft.com/office/officeart/2005/8/layout/vList2"/>
    <dgm:cxn modelId="{C90359B1-3663-491E-83B8-C770E96BD3E0}" type="presParOf" srcId="{281CFAA8-7529-41E7-A864-566A35757A42}" destId="{EC6986D2-E07F-4C35-8407-2D8280D33ED4}" srcOrd="9" destOrd="0" presId="urn:microsoft.com/office/officeart/2005/8/layout/vList2"/>
    <dgm:cxn modelId="{D2666AC4-1BE9-4F34-A412-1E973F6BB529}" type="presParOf" srcId="{281CFAA8-7529-41E7-A864-566A35757A42}" destId="{BBBBABB0-32EE-4475-8868-2151B7E73F9A}" srcOrd="10" destOrd="0" presId="urn:microsoft.com/office/officeart/2005/8/layout/vList2"/>
    <dgm:cxn modelId="{4BAE9781-34E7-44C6-BB00-EA899F33451F}" type="presParOf" srcId="{281CFAA8-7529-41E7-A864-566A35757A42}" destId="{454B4F8A-C27A-4F86-BD7F-98F558DAFA79}" srcOrd="11" destOrd="0" presId="urn:microsoft.com/office/officeart/2005/8/layout/vList2"/>
    <dgm:cxn modelId="{6A5BBA84-36B8-4FB6-B8FA-C7D27130AA76}" type="presParOf" srcId="{281CFAA8-7529-41E7-A864-566A35757A42}" destId="{145CC707-E48B-4FB6-BD9B-13C07591C04E}" srcOrd="12" destOrd="0" presId="urn:microsoft.com/office/officeart/2005/8/layout/vList2"/>
    <dgm:cxn modelId="{7CD3C40B-3126-4540-8D7D-5786A7A1C1BF}" type="presParOf" srcId="{281CFAA8-7529-41E7-A864-566A35757A42}" destId="{4A76BB66-B7E3-422B-8289-92E837497E16}" srcOrd="13" destOrd="0" presId="urn:microsoft.com/office/officeart/2005/8/layout/vList2"/>
    <dgm:cxn modelId="{384A4621-1B88-484C-9DED-D47BBB72E232}" type="presParOf" srcId="{281CFAA8-7529-41E7-A864-566A35757A42}" destId="{A6EBC6A0-44E5-427E-9038-782A2ACF2C45}"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DF992-6F32-4051-911C-541CB888527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D710557-63C6-49A1-BD47-76A79193D517}">
      <dgm:prSet/>
      <dgm:spPr/>
      <dgm:t>
        <a:bodyPr/>
        <a:lstStyle/>
        <a:p>
          <a:r>
            <a:rPr lang="en-US"/>
            <a:t>The foremost aim of technology has been to increase efficiency and decrease effort. With the advent of ‘Internet of Things’ in the last decade, we have been pushing for ubiquitous computing in all spheres of life. </a:t>
          </a:r>
        </a:p>
      </dgm:t>
    </dgm:pt>
    <dgm:pt modelId="{8E0EDD39-D8E4-4D5D-9A05-25D9A6A69232}" type="parTrans" cxnId="{D609931B-E92E-40D8-A518-FFDA63C3BEEC}">
      <dgm:prSet/>
      <dgm:spPr/>
      <dgm:t>
        <a:bodyPr/>
        <a:lstStyle/>
        <a:p>
          <a:endParaRPr lang="en-US"/>
        </a:p>
      </dgm:t>
    </dgm:pt>
    <dgm:pt modelId="{9F55C0B7-DDBE-4D62-A83D-92AB7C57306C}" type="sibTrans" cxnId="{D609931B-E92E-40D8-A518-FFDA63C3BEEC}">
      <dgm:prSet/>
      <dgm:spPr/>
      <dgm:t>
        <a:bodyPr/>
        <a:lstStyle/>
        <a:p>
          <a:endParaRPr lang="en-US"/>
        </a:p>
      </dgm:t>
    </dgm:pt>
    <dgm:pt modelId="{C78F094B-F2AA-442F-8572-4D41DC77C846}">
      <dgm:prSet/>
      <dgm:spPr/>
      <dgm:t>
        <a:bodyPr/>
        <a:lstStyle/>
        <a:p>
          <a:r>
            <a:rPr lang="en-US"/>
            <a:t>It thus is of extreme importance to simplify human interfacing with technology. Automation is one such area that aims that achieves simplicity whilst increasing efficiency. Voice controlled House Automation System aims to further the cause of automation so as to achieve the goal of simplicity .</a:t>
          </a:r>
        </a:p>
      </dgm:t>
    </dgm:pt>
    <dgm:pt modelId="{FAB2877B-BCDC-4DFB-B4D7-014DB1183517}" type="parTrans" cxnId="{277451F4-B895-4EDD-886C-3E17917F821B}">
      <dgm:prSet/>
      <dgm:spPr/>
      <dgm:t>
        <a:bodyPr/>
        <a:lstStyle/>
        <a:p>
          <a:endParaRPr lang="en-US"/>
        </a:p>
      </dgm:t>
    </dgm:pt>
    <dgm:pt modelId="{C49479FE-8850-4AF5-98A0-01D93738F8F8}" type="sibTrans" cxnId="{277451F4-B895-4EDD-886C-3E17917F821B}">
      <dgm:prSet/>
      <dgm:spPr/>
      <dgm:t>
        <a:bodyPr/>
        <a:lstStyle/>
        <a:p>
          <a:endParaRPr lang="en-US"/>
        </a:p>
      </dgm:t>
    </dgm:pt>
    <dgm:pt modelId="{709A9CFC-23F7-4999-9EE6-68DCBC5F23F6}" type="pres">
      <dgm:prSet presAssocID="{F59DF992-6F32-4051-911C-541CB8885272}" presName="vert0" presStyleCnt="0">
        <dgm:presLayoutVars>
          <dgm:dir/>
          <dgm:animOne val="branch"/>
          <dgm:animLvl val="lvl"/>
        </dgm:presLayoutVars>
      </dgm:prSet>
      <dgm:spPr/>
    </dgm:pt>
    <dgm:pt modelId="{901814EE-32B0-4E08-A209-6BCC3C60A973}" type="pres">
      <dgm:prSet presAssocID="{9D710557-63C6-49A1-BD47-76A79193D517}" presName="thickLine" presStyleLbl="alignNode1" presStyleIdx="0" presStyleCnt="2"/>
      <dgm:spPr/>
    </dgm:pt>
    <dgm:pt modelId="{A6931866-CC3A-4036-AAAF-6498B20D1857}" type="pres">
      <dgm:prSet presAssocID="{9D710557-63C6-49A1-BD47-76A79193D517}" presName="horz1" presStyleCnt="0"/>
      <dgm:spPr/>
    </dgm:pt>
    <dgm:pt modelId="{89A195D7-A471-4137-BE35-55F77EDE640A}" type="pres">
      <dgm:prSet presAssocID="{9D710557-63C6-49A1-BD47-76A79193D517}" presName="tx1" presStyleLbl="revTx" presStyleIdx="0" presStyleCnt="2"/>
      <dgm:spPr/>
    </dgm:pt>
    <dgm:pt modelId="{0BA5DC61-7081-4197-94BF-AC7E7A27BDB3}" type="pres">
      <dgm:prSet presAssocID="{9D710557-63C6-49A1-BD47-76A79193D517}" presName="vert1" presStyleCnt="0"/>
      <dgm:spPr/>
    </dgm:pt>
    <dgm:pt modelId="{6F90100B-6040-4478-8966-12F202D6865E}" type="pres">
      <dgm:prSet presAssocID="{C78F094B-F2AA-442F-8572-4D41DC77C846}" presName="thickLine" presStyleLbl="alignNode1" presStyleIdx="1" presStyleCnt="2"/>
      <dgm:spPr/>
    </dgm:pt>
    <dgm:pt modelId="{D16832E3-8324-409D-9A4D-B602B18092C0}" type="pres">
      <dgm:prSet presAssocID="{C78F094B-F2AA-442F-8572-4D41DC77C846}" presName="horz1" presStyleCnt="0"/>
      <dgm:spPr/>
    </dgm:pt>
    <dgm:pt modelId="{72243AB1-EEBE-4AD1-B91E-0B48863F833B}" type="pres">
      <dgm:prSet presAssocID="{C78F094B-F2AA-442F-8572-4D41DC77C846}" presName="tx1" presStyleLbl="revTx" presStyleIdx="1" presStyleCnt="2"/>
      <dgm:spPr/>
    </dgm:pt>
    <dgm:pt modelId="{69AFAE1F-3F1C-40C0-924C-014E44C745B3}" type="pres">
      <dgm:prSet presAssocID="{C78F094B-F2AA-442F-8572-4D41DC77C846}" presName="vert1" presStyleCnt="0"/>
      <dgm:spPr/>
    </dgm:pt>
  </dgm:ptLst>
  <dgm:cxnLst>
    <dgm:cxn modelId="{D609931B-E92E-40D8-A518-FFDA63C3BEEC}" srcId="{F59DF992-6F32-4051-911C-541CB8885272}" destId="{9D710557-63C6-49A1-BD47-76A79193D517}" srcOrd="0" destOrd="0" parTransId="{8E0EDD39-D8E4-4D5D-9A05-25D9A6A69232}" sibTransId="{9F55C0B7-DDBE-4D62-A83D-92AB7C57306C}"/>
    <dgm:cxn modelId="{49754E61-F70C-47BF-B741-000B546AAFDA}" type="presOf" srcId="{F59DF992-6F32-4051-911C-541CB8885272}" destId="{709A9CFC-23F7-4999-9EE6-68DCBC5F23F6}" srcOrd="0" destOrd="0" presId="urn:microsoft.com/office/officeart/2008/layout/LinedList"/>
    <dgm:cxn modelId="{01CCB8BC-353D-465E-AC47-72280F118D55}" type="presOf" srcId="{9D710557-63C6-49A1-BD47-76A79193D517}" destId="{89A195D7-A471-4137-BE35-55F77EDE640A}" srcOrd="0" destOrd="0" presId="urn:microsoft.com/office/officeart/2008/layout/LinedList"/>
    <dgm:cxn modelId="{B4B0CEE7-5CCE-4172-B7A0-A3E3D1D4EA11}" type="presOf" srcId="{C78F094B-F2AA-442F-8572-4D41DC77C846}" destId="{72243AB1-EEBE-4AD1-B91E-0B48863F833B}" srcOrd="0" destOrd="0" presId="urn:microsoft.com/office/officeart/2008/layout/LinedList"/>
    <dgm:cxn modelId="{277451F4-B895-4EDD-886C-3E17917F821B}" srcId="{F59DF992-6F32-4051-911C-541CB8885272}" destId="{C78F094B-F2AA-442F-8572-4D41DC77C846}" srcOrd="1" destOrd="0" parTransId="{FAB2877B-BCDC-4DFB-B4D7-014DB1183517}" sibTransId="{C49479FE-8850-4AF5-98A0-01D93738F8F8}"/>
    <dgm:cxn modelId="{4E049E63-E547-4910-8E01-F112772B9531}" type="presParOf" srcId="{709A9CFC-23F7-4999-9EE6-68DCBC5F23F6}" destId="{901814EE-32B0-4E08-A209-6BCC3C60A973}" srcOrd="0" destOrd="0" presId="urn:microsoft.com/office/officeart/2008/layout/LinedList"/>
    <dgm:cxn modelId="{39470D17-D49B-4563-AC7F-CF49DC5B6895}" type="presParOf" srcId="{709A9CFC-23F7-4999-9EE6-68DCBC5F23F6}" destId="{A6931866-CC3A-4036-AAAF-6498B20D1857}" srcOrd="1" destOrd="0" presId="urn:microsoft.com/office/officeart/2008/layout/LinedList"/>
    <dgm:cxn modelId="{064D9376-1C54-431C-A645-92587782DFB4}" type="presParOf" srcId="{A6931866-CC3A-4036-AAAF-6498B20D1857}" destId="{89A195D7-A471-4137-BE35-55F77EDE640A}" srcOrd="0" destOrd="0" presId="urn:microsoft.com/office/officeart/2008/layout/LinedList"/>
    <dgm:cxn modelId="{7D77F5E1-375D-4116-92EF-0E1CE35FD679}" type="presParOf" srcId="{A6931866-CC3A-4036-AAAF-6498B20D1857}" destId="{0BA5DC61-7081-4197-94BF-AC7E7A27BDB3}" srcOrd="1" destOrd="0" presId="urn:microsoft.com/office/officeart/2008/layout/LinedList"/>
    <dgm:cxn modelId="{405B5E17-E8CA-4E56-8049-E6E7E33367C5}" type="presParOf" srcId="{709A9CFC-23F7-4999-9EE6-68DCBC5F23F6}" destId="{6F90100B-6040-4478-8966-12F202D6865E}" srcOrd="2" destOrd="0" presId="urn:microsoft.com/office/officeart/2008/layout/LinedList"/>
    <dgm:cxn modelId="{BAA0C34A-E9E9-410F-979C-769BEC3F01E7}" type="presParOf" srcId="{709A9CFC-23F7-4999-9EE6-68DCBC5F23F6}" destId="{D16832E3-8324-409D-9A4D-B602B18092C0}" srcOrd="3" destOrd="0" presId="urn:microsoft.com/office/officeart/2008/layout/LinedList"/>
    <dgm:cxn modelId="{92299300-7C75-4154-91B9-C6D76D0AF771}" type="presParOf" srcId="{D16832E3-8324-409D-9A4D-B602B18092C0}" destId="{72243AB1-EEBE-4AD1-B91E-0B48863F833B}" srcOrd="0" destOrd="0" presId="urn:microsoft.com/office/officeart/2008/layout/LinedList"/>
    <dgm:cxn modelId="{F09D6ADB-18D7-4F71-AC2B-A4D938F67789}" type="presParOf" srcId="{D16832E3-8324-409D-9A4D-B602B18092C0}" destId="{69AFAE1F-3F1C-40C0-924C-014E44C745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789BB8-6A48-4E4E-AB02-DEB8F605FD3D}"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36AED800-A1FC-4DBC-97DD-60647A054CB9}">
      <dgm:prSet/>
      <dgm:spPr/>
      <dgm:t>
        <a:bodyPr/>
        <a:lstStyle/>
        <a:p>
          <a:r>
            <a:rPr lang="en-IN"/>
            <a:t>ARDUINO IDE </a:t>
          </a:r>
          <a:endParaRPr lang="en-US"/>
        </a:p>
      </dgm:t>
    </dgm:pt>
    <dgm:pt modelId="{E988D36B-B3C3-4E2B-ACC9-9B7652F7CD7D}" type="parTrans" cxnId="{050EDDBD-BB63-4BA3-93E1-892F49B4D96A}">
      <dgm:prSet/>
      <dgm:spPr/>
      <dgm:t>
        <a:bodyPr/>
        <a:lstStyle/>
        <a:p>
          <a:endParaRPr lang="en-US"/>
        </a:p>
      </dgm:t>
    </dgm:pt>
    <dgm:pt modelId="{A0133632-B11F-4CB7-AD47-E40AC51AB091}" type="sibTrans" cxnId="{050EDDBD-BB63-4BA3-93E1-892F49B4D96A}">
      <dgm:prSet/>
      <dgm:spPr/>
      <dgm:t>
        <a:bodyPr/>
        <a:lstStyle/>
        <a:p>
          <a:endParaRPr lang="en-US"/>
        </a:p>
      </dgm:t>
    </dgm:pt>
    <dgm:pt modelId="{E8EBCEEF-E4A2-46F0-A291-F074F339CE31}">
      <dgm:prSet/>
      <dgm:spPr/>
      <dgm:t>
        <a:bodyPr/>
        <a:lstStyle/>
        <a:p>
          <a:r>
            <a:rPr lang="en-IN"/>
            <a:t>EMDEDDED C PROGRAMMING</a:t>
          </a:r>
          <a:endParaRPr lang="en-US"/>
        </a:p>
      </dgm:t>
    </dgm:pt>
    <dgm:pt modelId="{48FF8977-68F1-4666-A653-26D01951D5B3}" type="parTrans" cxnId="{3AC2714E-CE40-4A23-AB89-A58EF25A72B7}">
      <dgm:prSet/>
      <dgm:spPr/>
      <dgm:t>
        <a:bodyPr/>
        <a:lstStyle/>
        <a:p>
          <a:endParaRPr lang="en-US"/>
        </a:p>
      </dgm:t>
    </dgm:pt>
    <dgm:pt modelId="{2BA8DD87-9D30-42D3-8C90-170E600C2B75}" type="sibTrans" cxnId="{3AC2714E-CE40-4A23-AB89-A58EF25A72B7}">
      <dgm:prSet/>
      <dgm:spPr/>
      <dgm:t>
        <a:bodyPr/>
        <a:lstStyle/>
        <a:p>
          <a:endParaRPr lang="en-US"/>
        </a:p>
      </dgm:t>
    </dgm:pt>
    <dgm:pt modelId="{3CB133DA-AB7C-42D7-9FA4-B6A62657A39D}">
      <dgm:prSet/>
      <dgm:spPr/>
      <dgm:t>
        <a:bodyPr/>
        <a:lstStyle/>
        <a:p>
          <a:r>
            <a:rPr lang="en-IN"/>
            <a:t>WINDOWS OS</a:t>
          </a:r>
          <a:endParaRPr lang="en-US"/>
        </a:p>
      </dgm:t>
    </dgm:pt>
    <dgm:pt modelId="{5931CA75-4E9B-4E0B-94DB-999133505B7B}" type="parTrans" cxnId="{E5CC71D8-E4DB-4D7E-9690-3CB305064965}">
      <dgm:prSet/>
      <dgm:spPr/>
      <dgm:t>
        <a:bodyPr/>
        <a:lstStyle/>
        <a:p>
          <a:endParaRPr lang="en-US"/>
        </a:p>
      </dgm:t>
    </dgm:pt>
    <dgm:pt modelId="{7339A741-EF53-4B40-92E8-16749BDF4FA9}" type="sibTrans" cxnId="{E5CC71D8-E4DB-4D7E-9690-3CB305064965}">
      <dgm:prSet/>
      <dgm:spPr/>
      <dgm:t>
        <a:bodyPr/>
        <a:lstStyle/>
        <a:p>
          <a:endParaRPr lang="en-US"/>
        </a:p>
      </dgm:t>
    </dgm:pt>
    <dgm:pt modelId="{1646AD9A-7FF6-49F4-9D0A-E3B5C38ED0E4}" type="pres">
      <dgm:prSet presAssocID="{72789BB8-6A48-4E4E-AB02-DEB8F605FD3D}" presName="linear" presStyleCnt="0">
        <dgm:presLayoutVars>
          <dgm:animLvl val="lvl"/>
          <dgm:resizeHandles val="exact"/>
        </dgm:presLayoutVars>
      </dgm:prSet>
      <dgm:spPr/>
    </dgm:pt>
    <dgm:pt modelId="{22439873-65EB-474C-BF42-3201EC03E053}" type="pres">
      <dgm:prSet presAssocID="{36AED800-A1FC-4DBC-97DD-60647A054CB9}" presName="parentText" presStyleLbl="node1" presStyleIdx="0" presStyleCnt="3">
        <dgm:presLayoutVars>
          <dgm:chMax val="0"/>
          <dgm:bulletEnabled val="1"/>
        </dgm:presLayoutVars>
      </dgm:prSet>
      <dgm:spPr/>
    </dgm:pt>
    <dgm:pt modelId="{957402EB-A38D-4483-8CD8-FFCE3000B4F4}" type="pres">
      <dgm:prSet presAssocID="{A0133632-B11F-4CB7-AD47-E40AC51AB091}" presName="spacer" presStyleCnt="0"/>
      <dgm:spPr/>
    </dgm:pt>
    <dgm:pt modelId="{970BA10F-3FA3-4550-AEDF-8F6C4C78DF7A}" type="pres">
      <dgm:prSet presAssocID="{E8EBCEEF-E4A2-46F0-A291-F074F339CE31}" presName="parentText" presStyleLbl="node1" presStyleIdx="1" presStyleCnt="3">
        <dgm:presLayoutVars>
          <dgm:chMax val="0"/>
          <dgm:bulletEnabled val="1"/>
        </dgm:presLayoutVars>
      </dgm:prSet>
      <dgm:spPr/>
    </dgm:pt>
    <dgm:pt modelId="{FD26658A-A805-4120-B2DB-458003CFC958}" type="pres">
      <dgm:prSet presAssocID="{2BA8DD87-9D30-42D3-8C90-170E600C2B75}" presName="spacer" presStyleCnt="0"/>
      <dgm:spPr/>
    </dgm:pt>
    <dgm:pt modelId="{D66C4417-92B9-4624-A4FC-A144E7C960E8}" type="pres">
      <dgm:prSet presAssocID="{3CB133DA-AB7C-42D7-9FA4-B6A62657A39D}" presName="parentText" presStyleLbl="node1" presStyleIdx="2" presStyleCnt="3">
        <dgm:presLayoutVars>
          <dgm:chMax val="0"/>
          <dgm:bulletEnabled val="1"/>
        </dgm:presLayoutVars>
      </dgm:prSet>
      <dgm:spPr/>
    </dgm:pt>
  </dgm:ptLst>
  <dgm:cxnLst>
    <dgm:cxn modelId="{D875260E-4822-4F83-B76F-165626A0CE28}" type="presOf" srcId="{E8EBCEEF-E4A2-46F0-A291-F074F339CE31}" destId="{970BA10F-3FA3-4550-AEDF-8F6C4C78DF7A}" srcOrd="0" destOrd="0" presId="urn:microsoft.com/office/officeart/2005/8/layout/vList2"/>
    <dgm:cxn modelId="{3AC2714E-CE40-4A23-AB89-A58EF25A72B7}" srcId="{72789BB8-6A48-4E4E-AB02-DEB8F605FD3D}" destId="{E8EBCEEF-E4A2-46F0-A291-F074F339CE31}" srcOrd="1" destOrd="0" parTransId="{48FF8977-68F1-4666-A653-26D01951D5B3}" sibTransId="{2BA8DD87-9D30-42D3-8C90-170E600C2B75}"/>
    <dgm:cxn modelId="{60D90A56-5735-4DC4-A085-B445F0F009E6}" type="presOf" srcId="{3CB133DA-AB7C-42D7-9FA4-B6A62657A39D}" destId="{D66C4417-92B9-4624-A4FC-A144E7C960E8}" srcOrd="0" destOrd="0" presId="urn:microsoft.com/office/officeart/2005/8/layout/vList2"/>
    <dgm:cxn modelId="{670DFAB3-1C04-4F4B-B240-2F6C5F3488C6}" type="presOf" srcId="{36AED800-A1FC-4DBC-97DD-60647A054CB9}" destId="{22439873-65EB-474C-BF42-3201EC03E053}" srcOrd="0" destOrd="0" presId="urn:microsoft.com/office/officeart/2005/8/layout/vList2"/>
    <dgm:cxn modelId="{050EDDBD-BB63-4BA3-93E1-892F49B4D96A}" srcId="{72789BB8-6A48-4E4E-AB02-DEB8F605FD3D}" destId="{36AED800-A1FC-4DBC-97DD-60647A054CB9}" srcOrd="0" destOrd="0" parTransId="{E988D36B-B3C3-4E2B-ACC9-9B7652F7CD7D}" sibTransId="{A0133632-B11F-4CB7-AD47-E40AC51AB091}"/>
    <dgm:cxn modelId="{E5CC71D8-E4DB-4D7E-9690-3CB305064965}" srcId="{72789BB8-6A48-4E4E-AB02-DEB8F605FD3D}" destId="{3CB133DA-AB7C-42D7-9FA4-B6A62657A39D}" srcOrd="2" destOrd="0" parTransId="{5931CA75-4E9B-4E0B-94DB-999133505B7B}" sibTransId="{7339A741-EF53-4B40-92E8-16749BDF4FA9}"/>
    <dgm:cxn modelId="{C95F6DF6-28CA-4667-823C-C5CB3595AA6E}" type="presOf" srcId="{72789BB8-6A48-4E4E-AB02-DEB8F605FD3D}" destId="{1646AD9A-7FF6-49F4-9D0A-E3B5C38ED0E4}" srcOrd="0" destOrd="0" presId="urn:microsoft.com/office/officeart/2005/8/layout/vList2"/>
    <dgm:cxn modelId="{C626C664-271A-425C-BA24-6D32699AFD66}" type="presParOf" srcId="{1646AD9A-7FF6-49F4-9D0A-E3B5C38ED0E4}" destId="{22439873-65EB-474C-BF42-3201EC03E053}" srcOrd="0" destOrd="0" presId="urn:microsoft.com/office/officeart/2005/8/layout/vList2"/>
    <dgm:cxn modelId="{2DEE680E-3206-4160-8551-657FAED29E83}" type="presParOf" srcId="{1646AD9A-7FF6-49F4-9D0A-E3B5C38ED0E4}" destId="{957402EB-A38D-4483-8CD8-FFCE3000B4F4}" srcOrd="1" destOrd="0" presId="urn:microsoft.com/office/officeart/2005/8/layout/vList2"/>
    <dgm:cxn modelId="{51C160D8-2632-4E7E-8F65-E43328117C96}" type="presParOf" srcId="{1646AD9A-7FF6-49F4-9D0A-E3B5C38ED0E4}" destId="{970BA10F-3FA3-4550-AEDF-8F6C4C78DF7A}" srcOrd="2" destOrd="0" presId="urn:microsoft.com/office/officeart/2005/8/layout/vList2"/>
    <dgm:cxn modelId="{C4429A10-9BCA-45EA-B72F-51D21F14E3D9}" type="presParOf" srcId="{1646AD9A-7FF6-49F4-9D0A-E3B5C38ED0E4}" destId="{FD26658A-A805-4120-B2DB-458003CFC958}" srcOrd="3" destOrd="0" presId="urn:microsoft.com/office/officeart/2005/8/layout/vList2"/>
    <dgm:cxn modelId="{89E6C62C-066E-420E-96F3-7D22DF184BC2}" type="presParOf" srcId="{1646AD9A-7FF6-49F4-9D0A-E3B5C38ED0E4}" destId="{D66C4417-92B9-4624-A4FC-A144E7C960E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001BC-0254-43BC-986F-AF27172F9B21}">
      <dsp:nvSpPr>
        <dsp:cNvPr id="0" name=""/>
        <dsp:cNvSpPr/>
      </dsp:nvSpPr>
      <dsp:spPr>
        <a:xfrm>
          <a:off x="0" y="10882"/>
          <a:ext cx="4429746" cy="52767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Abstract </a:t>
          </a:r>
          <a:endParaRPr lang="en-US" sz="2200" kern="1200"/>
        </a:p>
      </dsp:txBody>
      <dsp:txXfrm>
        <a:off x="25759" y="36641"/>
        <a:ext cx="4378228" cy="476152"/>
      </dsp:txXfrm>
    </dsp:sp>
    <dsp:sp modelId="{16594B0E-7ACF-4212-A376-DA576E440647}">
      <dsp:nvSpPr>
        <dsp:cNvPr id="0" name=""/>
        <dsp:cNvSpPr/>
      </dsp:nvSpPr>
      <dsp:spPr>
        <a:xfrm>
          <a:off x="0" y="601912"/>
          <a:ext cx="4429746" cy="527670"/>
        </a:xfrm>
        <a:prstGeom prst="roundRect">
          <a:avLst/>
        </a:prstGeom>
        <a:solidFill>
          <a:schemeClr val="accent2">
            <a:hueOff val="-554054"/>
            <a:satOff val="-1253"/>
            <a:lumOff val="-81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Introduction</a:t>
          </a:r>
          <a:endParaRPr lang="en-US" sz="2200" kern="1200"/>
        </a:p>
      </dsp:txBody>
      <dsp:txXfrm>
        <a:off x="25759" y="627671"/>
        <a:ext cx="4378228" cy="476152"/>
      </dsp:txXfrm>
    </dsp:sp>
    <dsp:sp modelId="{404941CD-9007-40ED-96C5-1212B618BA75}">
      <dsp:nvSpPr>
        <dsp:cNvPr id="0" name=""/>
        <dsp:cNvSpPr/>
      </dsp:nvSpPr>
      <dsp:spPr>
        <a:xfrm>
          <a:off x="0" y="1192942"/>
          <a:ext cx="4429746" cy="527670"/>
        </a:xfrm>
        <a:prstGeom prst="roundRect">
          <a:avLst/>
        </a:prstGeom>
        <a:solidFill>
          <a:schemeClr val="accent2">
            <a:hueOff val="-1108107"/>
            <a:satOff val="-2506"/>
            <a:lumOff val="-162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Block diagram</a:t>
          </a:r>
          <a:endParaRPr lang="en-US" sz="2200" kern="1200"/>
        </a:p>
      </dsp:txBody>
      <dsp:txXfrm>
        <a:off x="25759" y="1218701"/>
        <a:ext cx="4378228" cy="476152"/>
      </dsp:txXfrm>
    </dsp:sp>
    <dsp:sp modelId="{4A2FA7F8-00CF-4482-85CF-38AC27CB4437}">
      <dsp:nvSpPr>
        <dsp:cNvPr id="0" name=""/>
        <dsp:cNvSpPr/>
      </dsp:nvSpPr>
      <dsp:spPr>
        <a:xfrm>
          <a:off x="0" y="1783972"/>
          <a:ext cx="4429746" cy="527670"/>
        </a:xfrm>
        <a:prstGeom prst="roundRect">
          <a:avLst/>
        </a:prstGeom>
        <a:solidFill>
          <a:schemeClr val="accent2">
            <a:hueOff val="-1662161"/>
            <a:satOff val="-3759"/>
            <a:lumOff val="-243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Proposed system</a:t>
          </a:r>
          <a:endParaRPr lang="en-US" sz="2200" kern="1200"/>
        </a:p>
      </dsp:txBody>
      <dsp:txXfrm>
        <a:off x="25759" y="1809731"/>
        <a:ext cx="4378228" cy="476152"/>
      </dsp:txXfrm>
    </dsp:sp>
    <dsp:sp modelId="{5861E946-8649-4666-8AD1-5B7986525039}">
      <dsp:nvSpPr>
        <dsp:cNvPr id="0" name=""/>
        <dsp:cNvSpPr/>
      </dsp:nvSpPr>
      <dsp:spPr>
        <a:xfrm>
          <a:off x="0" y="2375002"/>
          <a:ext cx="4429746" cy="527670"/>
        </a:xfrm>
        <a:prstGeom prst="roundRect">
          <a:avLst/>
        </a:prstGeom>
        <a:solidFill>
          <a:schemeClr val="accent2">
            <a:hueOff val="-2216215"/>
            <a:satOff val="-5012"/>
            <a:lumOff val="-324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Hardware requirements </a:t>
          </a:r>
          <a:endParaRPr lang="en-US" sz="2200" kern="1200"/>
        </a:p>
      </dsp:txBody>
      <dsp:txXfrm>
        <a:off x="25759" y="2400761"/>
        <a:ext cx="4378228" cy="476152"/>
      </dsp:txXfrm>
    </dsp:sp>
    <dsp:sp modelId="{BBBBABB0-32EE-4475-8868-2151B7E73F9A}">
      <dsp:nvSpPr>
        <dsp:cNvPr id="0" name=""/>
        <dsp:cNvSpPr/>
      </dsp:nvSpPr>
      <dsp:spPr>
        <a:xfrm>
          <a:off x="0" y="2966032"/>
          <a:ext cx="4429746" cy="527670"/>
        </a:xfrm>
        <a:prstGeom prst="roundRect">
          <a:avLst/>
        </a:prstGeom>
        <a:solidFill>
          <a:schemeClr val="accent2">
            <a:hueOff val="-2770268"/>
            <a:satOff val="-6265"/>
            <a:lumOff val="-406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Software requirments </a:t>
          </a:r>
          <a:endParaRPr lang="en-US" sz="2200" kern="1200"/>
        </a:p>
      </dsp:txBody>
      <dsp:txXfrm>
        <a:off x="25759" y="2991791"/>
        <a:ext cx="4378228" cy="476152"/>
      </dsp:txXfrm>
    </dsp:sp>
    <dsp:sp modelId="{145CC707-E48B-4FB6-BD9B-13C07591C04E}">
      <dsp:nvSpPr>
        <dsp:cNvPr id="0" name=""/>
        <dsp:cNvSpPr/>
      </dsp:nvSpPr>
      <dsp:spPr>
        <a:xfrm>
          <a:off x="0" y="3557062"/>
          <a:ext cx="4429746" cy="527670"/>
        </a:xfrm>
        <a:prstGeom prst="roundRect">
          <a:avLst/>
        </a:prstGeom>
        <a:solidFill>
          <a:schemeClr val="accent2">
            <a:hueOff val="-3324322"/>
            <a:satOff val="-7518"/>
            <a:lumOff val="-487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Results </a:t>
          </a:r>
          <a:endParaRPr lang="en-US" sz="2200" kern="1200"/>
        </a:p>
      </dsp:txBody>
      <dsp:txXfrm>
        <a:off x="25759" y="3582821"/>
        <a:ext cx="4378228" cy="476152"/>
      </dsp:txXfrm>
    </dsp:sp>
    <dsp:sp modelId="{A6EBC6A0-44E5-427E-9038-782A2ACF2C45}">
      <dsp:nvSpPr>
        <dsp:cNvPr id="0" name=""/>
        <dsp:cNvSpPr/>
      </dsp:nvSpPr>
      <dsp:spPr>
        <a:xfrm>
          <a:off x="0" y="4148092"/>
          <a:ext cx="4429746" cy="527670"/>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conclusion </a:t>
          </a:r>
          <a:endParaRPr lang="en-US" sz="2200" kern="1200"/>
        </a:p>
      </dsp:txBody>
      <dsp:txXfrm>
        <a:off x="25759" y="4173851"/>
        <a:ext cx="4378228" cy="476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814EE-32B0-4E08-A209-6BCC3C60A973}">
      <dsp:nvSpPr>
        <dsp:cNvPr id="0" name=""/>
        <dsp:cNvSpPr/>
      </dsp:nvSpPr>
      <dsp:spPr>
        <a:xfrm>
          <a:off x="0" y="0"/>
          <a:ext cx="4869656"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195D7-A471-4137-BE35-55F77EDE640A}">
      <dsp:nvSpPr>
        <dsp:cNvPr id="0" name=""/>
        <dsp:cNvSpPr/>
      </dsp:nvSpPr>
      <dsp:spPr>
        <a:xfrm>
          <a:off x="0" y="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foremost aim of technology has been to increase efficiency and decrease effort. With the advent of ‘Internet of Things’ in the last decade, we have been pushing for ubiquitous computing in all spheres of life. </a:t>
          </a:r>
        </a:p>
      </dsp:txBody>
      <dsp:txXfrm>
        <a:off x="0" y="0"/>
        <a:ext cx="4869656" cy="2552700"/>
      </dsp:txXfrm>
    </dsp:sp>
    <dsp:sp modelId="{6F90100B-6040-4478-8966-12F202D6865E}">
      <dsp:nvSpPr>
        <dsp:cNvPr id="0" name=""/>
        <dsp:cNvSpPr/>
      </dsp:nvSpPr>
      <dsp:spPr>
        <a:xfrm>
          <a:off x="0" y="2552700"/>
          <a:ext cx="4869656" cy="0"/>
        </a:xfrm>
        <a:prstGeom prst="line">
          <a:avLst/>
        </a:prstGeom>
        <a:solidFill>
          <a:schemeClr val="accent2">
            <a:hueOff val="-3878375"/>
            <a:satOff val="-8771"/>
            <a:lumOff val="-5686"/>
            <a:alphaOff val="0"/>
          </a:schemeClr>
        </a:solidFill>
        <a:ln w="15875" cap="rnd" cmpd="sng" algn="ctr">
          <a:solidFill>
            <a:schemeClr val="accent2">
              <a:hueOff val="-3878375"/>
              <a:satOff val="-8771"/>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243AB1-EEBE-4AD1-B91E-0B48863F833B}">
      <dsp:nvSpPr>
        <dsp:cNvPr id="0" name=""/>
        <dsp:cNvSpPr/>
      </dsp:nvSpPr>
      <dsp:spPr>
        <a:xfrm>
          <a:off x="0" y="2552700"/>
          <a:ext cx="4869656"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thus is of extreme importance to simplify human interfacing with technology. Automation is one such area that aims that achieves simplicity whilst increasing efficiency. Voice controlled House Automation System aims to further the cause of automation so as to achieve the goal of simplicity .</a:t>
          </a:r>
        </a:p>
      </dsp:txBody>
      <dsp:txXfrm>
        <a:off x="0" y="2552700"/>
        <a:ext cx="4869656" cy="2552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39873-65EB-474C-BF42-3201EC03E053}">
      <dsp:nvSpPr>
        <dsp:cNvPr id="0" name=""/>
        <dsp:cNvSpPr/>
      </dsp:nvSpPr>
      <dsp:spPr>
        <a:xfrm>
          <a:off x="0" y="12271"/>
          <a:ext cx="4429746" cy="1481073"/>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ARDUINO IDE </a:t>
          </a:r>
          <a:endParaRPr lang="en-US" sz="3800" kern="1200"/>
        </a:p>
      </dsp:txBody>
      <dsp:txXfrm>
        <a:off x="72300" y="84571"/>
        <a:ext cx="4285146" cy="1336473"/>
      </dsp:txXfrm>
    </dsp:sp>
    <dsp:sp modelId="{970BA10F-3FA3-4550-AEDF-8F6C4C78DF7A}">
      <dsp:nvSpPr>
        <dsp:cNvPr id="0" name=""/>
        <dsp:cNvSpPr/>
      </dsp:nvSpPr>
      <dsp:spPr>
        <a:xfrm>
          <a:off x="0" y="1602785"/>
          <a:ext cx="4429746" cy="1481073"/>
        </a:xfrm>
        <a:prstGeom prst="roundRect">
          <a:avLst/>
        </a:prstGeom>
        <a:solidFill>
          <a:schemeClr val="accent2">
            <a:hueOff val="-1939188"/>
            <a:satOff val="-4386"/>
            <a:lumOff val="-284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EMDEDDED C PROGRAMMING</a:t>
          </a:r>
          <a:endParaRPr lang="en-US" sz="3800" kern="1200"/>
        </a:p>
      </dsp:txBody>
      <dsp:txXfrm>
        <a:off x="72300" y="1675085"/>
        <a:ext cx="4285146" cy="1336473"/>
      </dsp:txXfrm>
    </dsp:sp>
    <dsp:sp modelId="{D66C4417-92B9-4624-A4FC-A144E7C960E8}">
      <dsp:nvSpPr>
        <dsp:cNvPr id="0" name=""/>
        <dsp:cNvSpPr/>
      </dsp:nvSpPr>
      <dsp:spPr>
        <a:xfrm>
          <a:off x="0" y="3193299"/>
          <a:ext cx="4429746" cy="1481073"/>
        </a:xfrm>
        <a:prstGeom prst="roundRect">
          <a:avLst/>
        </a:prstGeom>
        <a:solidFill>
          <a:schemeClr val="accent2">
            <a:hueOff val="-3878375"/>
            <a:satOff val="-8771"/>
            <a:lumOff val="-56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WINDOWS OS</a:t>
          </a:r>
          <a:endParaRPr lang="en-US" sz="3800" kern="1200"/>
        </a:p>
      </dsp:txBody>
      <dsp:txXfrm>
        <a:off x="72300" y="3265599"/>
        <a:ext cx="4285146" cy="13364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260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552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6313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813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7842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72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09997" y="2222287"/>
            <a:ext cx="7524003" cy="363651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130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446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817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10/30/2023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457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10/30/2023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407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98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641724" y="446087"/>
            <a:ext cx="4689475"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5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18C79C5D-2A6F-F04D-97DA-BEF2467B64E4}" type="datetimeFigureOut">
              <a:rPr lang="en-US" dirty="0"/>
              <a:pPr/>
              <a:t>10/30/2023</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488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10/30/2023</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02877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3899" y="885433"/>
            <a:ext cx="7696201" cy="1949813"/>
          </a:xfrm>
          <a:effectLst/>
        </p:spPr>
        <p:txBody>
          <a:bodyPr anchor="b">
            <a:normAutofit fontScale="90000"/>
          </a:bodyPr>
          <a:lstStyle/>
          <a:p>
            <a:pPr algn="ctr">
              <a:lnSpc>
                <a:spcPct val="90000"/>
              </a:lnSpc>
            </a:pPr>
            <a:r>
              <a:rPr lang="en-US" sz="4900">
                <a:solidFill>
                  <a:schemeClr val="tx1"/>
                </a:solidFill>
                <a:latin typeface="Times New Roman"/>
                <a:cs typeface="Times New Roman"/>
              </a:rPr>
              <a:t>ENERGY EFFICIENT HOME MONITERING SYSTEM</a:t>
            </a:r>
            <a:br>
              <a:rPr lang="en-IN" sz="4900">
                <a:solidFill>
                  <a:schemeClr val="tx1"/>
                </a:solidFill>
                <a:latin typeface="Times New Roman" pitchFamily="18" charset="0"/>
                <a:cs typeface="Times New Roman" pitchFamily="18" charset="0"/>
              </a:rPr>
            </a:br>
            <a:endParaRPr lang="en-IN" sz="490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3396364" y="2829016"/>
            <a:ext cx="4317419" cy="2385354"/>
          </a:xfrm>
          <a:effectLst/>
        </p:spPr>
        <p:txBody>
          <a:bodyPr anchor="t">
            <a:normAutofit/>
          </a:bodyPr>
          <a:lstStyle/>
          <a:p>
            <a:pPr algn="ctr"/>
            <a:r>
              <a:rPr lang="en-IN" sz="1700" dirty="0"/>
              <a:t>-HU21CSEN0200109</a:t>
            </a:r>
          </a:p>
          <a:p>
            <a:pPr algn="ctr"/>
            <a:r>
              <a:rPr lang="en-IN" sz="1700" dirty="0"/>
              <a:t>-HU21CSEN0200041</a:t>
            </a:r>
          </a:p>
          <a:p>
            <a:pPr algn="ctr"/>
            <a:r>
              <a:rPr lang="en-IN" sz="1700" dirty="0"/>
              <a:t>-HU21CSEN0200042</a:t>
            </a:r>
          </a:p>
          <a:p>
            <a:pPr algn="ctr"/>
            <a:r>
              <a:rPr lang="en-IN" sz="1700" dirty="0"/>
              <a:t>-HU21CSEN0200134</a:t>
            </a:r>
          </a:p>
          <a:p>
            <a:pPr algn="ctr"/>
            <a:r>
              <a:rPr lang="en-IN" sz="1700" dirty="0"/>
              <a:t>Guided by: </a:t>
            </a:r>
            <a:r>
              <a:rPr lang="en-IN" sz="1700" dirty="0" err="1"/>
              <a:t>DR.Sudeepthi</a:t>
            </a:r>
            <a:r>
              <a:rPr lang="en-IN" sz="1700" dirty="0"/>
              <a:t> </a:t>
            </a:r>
            <a:r>
              <a:rPr lang="en-IN" sz="1700" dirty="0" err="1"/>
              <a:t>Govathoti</a:t>
            </a:r>
            <a:endParaRPr lang="en-IN" sz="1700" dirty="0"/>
          </a:p>
        </p:txBody>
      </p:sp>
      <p:sp>
        <p:nvSpPr>
          <p:cNvPr id="37" name="Freeform: Shape 31">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9144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59834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3277" y="447188"/>
            <a:ext cx="6367370" cy="970450"/>
          </a:xfrm>
          <a:effectLst/>
        </p:spPr>
        <p:txBody>
          <a:bodyPr anchor="ctr">
            <a:normAutofit/>
          </a:bodyPr>
          <a:lstStyle/>
          <a:p>
            <a:pPr algn="ctr"/>
            <a:r>
              <a:rPr lang="en-IN" sz="2400" dirty="0">
                <a:solidFill>
                  <a:schemeClr val="tx1"/>
                </a:solidFill>
                <a:latin typeface="Times New Roman"/>
                <a:cs typeface="Times New Roman"/>
              </a:rPr>
              <a:t>                   </a:t>
            </a:r>
            <a:r>
              <a:rPr lang="en-IN" sz="3200" dirty="0">
                <a:solidFill>
                  <a:schemeClr val="tx1"/>
                </a:solidFill>
                <a:latin typeface="Times New Roman"/>
                <a:cs typeface="Times New Roman"/>
              </a:rPr>
              <a:t>Conclusion</a:t>
            </a:r>
            <a:endParaRPr lang="en-IN" sz="3200">
              <a:solidFill>
                <a:schemeClr val="tx1"/>
              </a:solidFill>
              <a:latin typeface="Times New Roman" pitchFamily="18" charset="0"/>
              <a:cs typeface="Times New Roman" pitchFamily="18" charset="0"/>
            </a:endParaRP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1576408"/>
            <a:ext cx="8188361"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6799" y="2222287"/>
            <a:ext cx="7475214" cy="3636511"/>
          </a:xfrm>
          <a:effectLst/>
        </p:spPr>
        <p:txBody>
          <a:bodyPr>
            <a:normAutofit/>
          </a:bodyPr>
          <a:lstStyle/>
          <a:p>
            <a:r>
              <a:rPr lang="en-IN" dirty="0">
                <a:latin typeface="Times New Roman" pitchFamily="18" charset="0"/>
                <a:cs typeface="Times New Roman" pitchFamily="18" charset="0"/>
              </a:rPr>
              <a:t>In conclusion, sensors and Bluetooth-based home automation represent a transformative leap in modern living. These technologies have revolutionized the way we interact with our homes, enhancing convenience, energy efficiency, and security. By seamlessly connecting devices and appliances, they provide a unified ecosystem where homeowners can effortlessly control and monitor their environment. From adjusting thermostats to managing lighting and security systems, the integration of sensors and Bluetooth connectivity has not only streamlined daily tasks but also contributed to a more sustainable and comfortable lifestyle. As these technologies continue to advance, the future of home automation promises a smarter, more connected, and efficient dwelling for individuals and families alike.</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27449218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345293" y="1345293"/>
            <a:ext cx="68580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38636" y="1734857"/>
            <a:ext cx="2824112" cy="3388287"/>
          </a:xfrm>
        </p:spPr>
        <p:txBody>
          <a:bodyPr anchor="ctr">
            <a:normAutofit/>
          </a:bodyPr>
          <a:lstStyle/>
          <a:p>
            <a:r>
              <a:rPr lang="en-IN">
                <a:latin typeface="Times New Roman" pitchFamily="18" charset="0"/>
                <a:cs typeface="Times New Roman" pitchFamily="18" charset="0"/>
              </a:rPr>
              <a:t>References </a:t>
            </a:r>
          </a:p>
        </p:txBody>
      </p:sp>
      <p:sp>
        <p:nvSpPr>
          <p:cNvPr id="3" name="Content Placeholder 2"/>
          <p:cNvSpPr>
            <a:spLocks noGrp="1"/>
          </p:cNvSpPr>
          <p:nvPr>
            <p:ph idx="1"/>
          </p:nvPr>
        </p:nvSpPr>
        <p:spPr>
          <a:xfrm>
            <a:off x="4506051" y="978993"/>
            <a:ext cx="4023913" cy="4900014"/>
          </a:xfrm>
          <a:effectLst/>
        </p:spPr>
        <p:txBody>
          <a:bodyPr>
            <a:normAutofit/>
          </a:bodyPr>
          <a:lstStyle/>
          <a:p>
            <a:r>
              <a:rPr lang="en-US" sz="1700">
                <a:latin typeface="Times New Roman" pitchFamily="18" charset="0"/>
                <a:cs typeface="Times New Roman" pitchFamily="18" charset="0"/>
              </a:rPr>
              <a:t> </a:t>
            </a:r>
            <a:endParaRPr lang="en-IN" sz="1700">
              <a:latin typeface="Times New Roman" pitchFamily="18" charset="0"/>
              <a:cs typeface="Times New Roman" pitchFamily="18" charset="0"/>
            </a:endParaRPr>
          </a:p>
          <a:p>
            <a:r>
              <a:rPr lang="en-US" sz="1700">
                <a:latin typeface="Times New Roman" pitchFamily="18" charset="0"/>
                <a:cs typeface="Times New Roman" pitchFamily="18" charset="0"/>
              </a:rPr>
              <a:t>[1]. http://opensourceecology.org/wiki/Automation </a:t>
            </a:r>
            <a:endParaRPr lang="en-IN" sz="1700">
              <a:latin typeface="Times New Roman" pitchFamily="18" charset="0"/>
              <a:cs typeface="Times New Roman" pitchFamily="18" charset="0"/>
            </a:endParaRPr>
          </a:p>
          <a:p>
            <a:r>
              <a:rPr lang="en-US" sz="1700">
                <a:latin typeface="Times New Roman" pitchFamily="18" charset="0"/>
                <a:cs typeface="Times New Roman" pitchFamily="18" charset="0"/>
              </a:rPr>
              <a:t>[2]. S. Suganya, R. Sinduja, T. Sowmiya&amp; S. Senthilkumar, Street light glow on detecting vehicle movement using sensor </a:t>
            </a:r>
            <a:endParaRPr lang="en-IN" sz="1700">
              <a:latin typeface="Times New Roman" pitchFamily="18" charset="0"/>
              <a:cs typeface="Times New Roman" pitchFamily="18" charset="0"/>
            </a:endParaRPr>
          </a:p>
          <a:p>
            <a:r>
              <a:rPr lang="en-US" sz="1700">
                <a:latin typeface="Times New Roman" pitchFamily="18" charset="0"/>
                <a:cs typeface="Times New Roman" pitchFamily="18" charset="0"/>
              </a:rPr>
              <a:t> [3]. K.Santha Sheela,S.Padmadevi, Survey on Street Lighting System Based On Vehicle Movements  </a:t>
            </a:r>
            <a:endParaRPr lang="en-IN" sz="1700">
              <a:latin typeface="Times New Roman" pitchFamily="18" charset="0"/>
              <a:cs typeface="Times New Roman" pitchFamily="18" charset="0"/>
            </a:endParaRPr>
          </a:p>
          <a:p>
            <a:r>
              <a:rPr lang="en-US" sz="1700">
                <a:latin typeface="Times New Roman" pitchFamily="18" charset="0"/>
                <a:cs typeface="Times New Roman" pitchFamily="18" charset="0"/>
              </a:rPr>
              <a:t> [4]. Srikanth M, Sudhakar K N,ZigBee Based Remote Control Automatic Street Light System </a:t>
            </a:r>
            <a:endParaRPr lang="en-IN" sz="1700">
              <a:latin typeface="Times New Roman" pitchFamily="18" charset="0"/>
              <a:cs typeface="Times New Roman" pitchFamily="18" charset="0"/>
            </a:endParaRPr>
          </a:p>
          <a:p>
            <a:endParaRPr lang="en-IN" sz="1700">
              <a:latin typeface="Times New Roman" pitchFamily="18" charset="0"/>
              <a:cs typeface="Times New Roman" pitchFamily="18" charset="0"/>
            </a:endParaRPr>
          </a:p>
        </p:txBody>
      </p:sp>
    </p:spTree>
    <p:extLst>
      <p:ext uri="{BB962C8B-B14F-4D97-AF65-F5344CB8AC3E}">
        <p14:creationId xmlns:p14="http://schemas.microsoft.com/office/powerpoint/2010/main" val="10263226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345293" y="1345293"/>
            <a:ext cx="68580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D881754-85BD-8FD8-2389-7726F619E0D2}"/>
              </a:ext>
            </a:extLst>
          </p:cNvPr>
          <p:cNvSpPr>
            <a:spLocks noGrp="1"/>
          </p:cNvSpPr>
          <p:nvPr>
            <p:ph idx="1"/>
          </p:nvPr>
        </p:nvSpPr>
        <p:spPr>
          <a:xfrm>
            <a:off x="4506051" y="978993"/>
            <a:ext cx="4023913" cy="4900014"/>
          </a:xfrm>
          <a:effectLst/>
        </p:spPr>
        <p:txBody>
          <a:bodyPr>
            <a:normAutofit/>
          </a:bodyPr>
          <a:lstStyle/>
          <a:p>
            <a:pPr marL="0" indent="0">
              <a:buNone/>
            </a:pPr>
            <a:endParaRPr lang="en-GB" sz="3600" dirty="0"/>
          </a:p>
          <a:p>
            <a:pPr marL="0" indent="0">
              <a:buNone/>
            </a:pPr>
            <a:endParaRPr lang="en-GB" sz="3600" dirty="0"/>
          </a:p>
          <a:p>
            <a:pPr marL="0" indent="0">
              <a:buNone/>
            </a:pPr>
            <a:r>
              <a:rPr lang="en-GB" sz="5400" dirty="0"/>
              <a:t>THANKYOU            </a:t>
            </a:r>
            <a:endParaRPr lang="en-GB" sz="5400"/>
          </a:p>
          <a:p>
            <a:pPr marL="0" indent="0">
              <a:buNone/>
            </a:pPr>
            <a:r>
              <a:rPr lang="en-GB" sz="1600" dirty="0"/>
              <a:t>                             </a:t>
            </a:r>
          </a:p>
          <a:p>
            <a:pPr marL="0" indent="0">
              <a:buNone/>
            </a:pPr>
            <a:r>
              <a:rPr lang="en-GB" sz="1600" dirty="0"/>
              <a:t>    </a:t>
            </a:r>
          </a:p>
          <a:p>
            <a:pPr marL="0" indent="0">
              <a:buNone/>
            </a:pPr>
            <a:r>
              <a:rPr lang="en-GB" sz="1600" dirty="0"/>
              <a:t>                             </a:t>
            </a:r>
          </a:p>
        </p:txBody>
      </p:sp>
    </p:spTree>
    <p:extLst>
      <p:ext uri="{BB962C8B-B14F-4D97-AF65-F5344CB8AC3E}">
        <p14:creationId xmlns:p14="http://schemas.microsoft.com/office/powerpoint/2010/main" val="221541099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17443" y="1741714"/>
            <a:ext cx="2638839" cy="4117749"/>
          </a:xfrm>
        </p:spPr>
        <p:txBody>
          <a:bodyPr anchor="t">
            <a:normAutofit/>
          </a:bodyPr>
          <a:lstStyle/>
          <a:p>
            <a:r>
              <a:rPr lang="en-IN">
                <a:latin typeface="Times New Roman" pitchFamily="18" charset="0"/>
                <a:cs typeface="Times New Roman" pitchFamily="18" charset="0"/>
              </a:rPr>
              <a:t>Contains </a:t>
            </a:r>
          </a:p>
        </p:txBody>
      </p:sp>
      <p:graphicFrame>
        <p:nvGraphicFramePr>
          <p:cNvPr id="41" name="Content Placeholder 2">
            <a:extLst>
              <a:ext uri="{FF2B5EF4-FFF2-40B4-BE49-F238E27FC236}">
                <a16:creationId xmlns:a16="http://schemas.microsoft.com/office/drawing/2014/main" id="{BF182222-E626-44BE-34EB-9D0293B8BD26}"/>
              </a:ext>
            </a:extLst>
          </p:cNvPr>
          <p:cNvGraphicFramePr>
            <a:graphicFrameLocks noGrp="1"/>
          </p:cNvGraphicFramePr>
          <p:nvPr>
            <p:ph idx="1"/>
            <p:extLst>
              <p:ext uri="{D42A27DB-BD31-4B8C-83A1-F6EECF244321}">
                <p14:modId xmlns:p14="http://schemas.microsoft.com/office/powerpoint/2010/main" val="2275410979"/>
              </p:ext>
            </p:extLst>
          </p:nvPr>
        </p:nvGraphicFramePr>
        <p:xfrm>
          <a:off x="4099892" y="1172818"/>
          <a:ext cx="4429746"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996344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 y="447188"/>
            <a:ext cx="7928998" cy="970450"/>
          </a:xfrm>
          <a:effectLst/>
        </p:spPr>
        <p:txBody>
          <a:bodyPr anchor="ctr">
            <a:normAutofit/>
          </a:bodyPr>
          <a:lstStyle/>
          <a:p>
            <a:pPr algn="ctr"/>
            <a:r>
              <a:rPr lang="en-IN" sz="2400">
                <a:solidFill>
                  <a:schemeClr val="tx1"/>
                </a:solidFill>
              </a:rPr>
              <a:t>INTRODUCTION</a:t>
            </a:r>
          </a:p>
        </p:txBody>
      </p:sp>
      <p:sp>
        <p:nvSpPr>
          <p:cNvPr id="6"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1576408"/>
            <a:ext cx="8188361"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6799" y="2222287"/>
            <a:ext cx="7475214" cy="3636511"/>
          </a:xfrm>
          <a:effectLst/>
        </p:spPr>
        <p:txBody>
          <a:bodyPr>
            <a:normAutofit/>
          </a:bodyPr>
          <a:lstStyle/>
          <a:p>
            <a:pPr>
              <a:lnSpc>
                <a:spcPct val="90000"/>
              </a:lnSpc>
            </a:pPr>
            <a:r>
              <a:rPr lang="en-US" sz="1500">
                <a:latin typeface="Times New Roman" pitchFamily="18" charset="0"/>
                <a:cs typeface="Times New Roman" pitchFamily="18" charset="0"/>
              </a:rPr>
              <a:t>The integration of Bluetooth technology, temperature sensors, and Light Dependent Resistors (LDR) in home automation systems has paved the way for smart and energy-efficient living environments. </a:t>
            </a:r>
          </a:p>
          <a:p>
            <a:pPr>
              <a:lnSpc>
                <a:spcPct val="90000"/>
              </a:lnSpc>
            </a:pPr>
            <a:r>
              <a:rPr lang="en-US" sz="1500">
                <a:latin typeface="Times New Roman" pitchFamily="18" charset="0"/>
                <a:cs typeface="Times New Roman" pitchFamily="18" charset="0"/>
              </a:rPr>
              <a:t>This abstract provides an overview of a home automation system that leverages these technologies to enhance comfort, security, and energy conservation within residential spaces. </a:t>
            </a:r>
          </a:p>
          <a:p>
            <a:pPr>
              <a:lnSpc>
                <a:spcPct val="90000"/>
              </a:lnSpc>
            </a:pPr>
            <a:r>
              <a:rPr lang="en-US" sz="1500">
                <a:latin typeface="Times New Roman" pitchFamily="18" charset="0"/>
                <a:cs typeface="Times New Roman" pitchFamily="18" charset="0"/>
              </a:rPr>
              <a:t>The core components of this system include Bluetooth-enabled devices (smartphones, tablets, etc.), temperature sensors, and LDR sensors. Bluetooth serves as the communication interface between users and the home automation system, enabling remote control and monitoring. Temperature sensors continuously measure the ambient temperature, allowing for intelligent climate control and energy optimization. LDR sensors detect changes in ambient light levels, facilitating adaptive lighting schemes that align with natural lighting conditions. </a:t>
            </a:r>
          </a:p>
          <a:p>
            <a:pPr>
              <a:lnSpc>
                <a:spcPct val="90000"/>
              </a:lnSpc>
            </a:pPr>
            <a:r>
              <a:rPr lang="en-US" sz="1500">
                <a:latin typeface="Times New Roman" pitchFamily="18" charset="0"/>
                <a:cs typeface="Times New Roman" pitchFamily="18" charset="0"/>
              </a:rPr>
              <a:t>Through a dedicated mobile application, users can connect to their home automation system via Bluetooth, providing real-time access to various functionalities. </a:t>
            </a:r>
            <a:endParaRPr lang="en-IN" sz="1500">
              <a:latin typeface="Times New Roman" pitchFamily="18" charset="0"/>
              <a:cs typeface="Times New Roman" pitchFamily="18" charset="0"/>
            </a:endParaRPr>
          </a:p>
        </p:txBody>
      </p:sp>
    </p:spTree>
    <p:extLst>
      <p:ext uri="{BB962C8B-B14F-4D97-AF65-F5344CB8AC3E}">
        <p14:creationId xmlns:p14="http://schemas.microsoft.com/office/powerpoint/2010/main" val="321957700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338635" y="1800225"/>
            <a:ext cx="2583158" cy="4241136"/>
          </a:xfrm>
        </p:spPr>
        <p:txBody>
          <a:bodyPr vert="horz" lIns="91440" tIns="45720" rIns="91440" bIns="45720" rtlCol="0" anchor="t">
            <a:normAutofit/>
          </a:bodyPr>
          <a:lstStyle/>
          <a:p>
            <a:r>
              <a:rPr lang="en-US" sz="3800" dirty="0" err="1">
                <a:cs typeface="+mj-cs"/>
              </a:rPr>
              <a:t>Abstarct</a:t>
            </a:r>
          </a:p>
        </p:txBody>
      </p:sp>
      <p:graphicFrame>
        <p:nvGraphicFramePr>
          <p:cNvPr id="5" name="Content Placeholder 2">
            <a:extLst>
              <a:ext uri="{FF2B5EF4-FFF2-40B4-BE49-F238E27FC236}">
                <a16:creationId xmlns:a16="http://schemas.microsoft.com/office/drawing/2014/main" id="{AA5C7AA6-9306-CFC2-3282-DEE2D33FAE59}"/>
              </a:ext>
            </a:extLst>
          </p:cNvPr>
          <p:cNvGraphicFramePr>
            <a:graphicFrameLocks noGrp="1"/>
          </p:cNvGraphicFramePr>
          <p:nvPr>
            <p:ph idx="1"/>
            <p:extLst>
              <p:ext uri="{D42A27DB-BD31-4B8C-83A1-F6EECF244321}">
                <p14:modId xmlns:p14="http://schemas.microsoft.com/office/powerpoint/2010/main" val="20437646"/>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266079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33752" y="629356"/>
            <a:ext cx="3892184" cy="846667"/>
          </a:xfrm>
        </p:spPr>
        <p:txBody>
          <a:bodyPr>
            <a:normAutofit/>
          </a:bodyPr>
          <a:lstStyle/>
          <a:p>
            <a:r>
              <a:rPr lang="en-IN" dirty="0">
                <a:latin typeface="Times New Roman" pitchFamily="18" charset="0"/>
                <a:cs typeface="Times New Roman" pitchFamily="18" charset="0"/>
              </a:rPr>
              <a:t>Block diagram</a:t>
            </a:r>
          </a:p>
        </p:txBody>
      </p:sp>
      <p:sp>
        <p:nvSpPr>
          <p:cNvPr id="1061" name="Content Placeholder 1029">
            <a:extLst>
              <a:ext uri="{FF2B5EF4-FFF2-40B4-BE49-F238E27FC236}">
                <a16:creationId xmlns:a16="http://schemas.microsoft.com/office/drawing/2014/main" id="{7702BE4A-01D5-0D63-A20B-5FD71E7B2629}"/>
              </a:ext>
            </a:extLst>
          </p:cNvPr>
          <p:cNvSpPr>
            <a:spLocks noGrp="1"/>
          </p:cNvSpPr>
          <p:nvPr>
            <p:ph idx="1"/>
          </p:nvPr>
        </p:nvSpPr>
        <p:spPr>
          <a:xfrm>
            <a:off x="1113233" y="5911614"/>
            <a:ext cx="5141517" cy="594548"/>
          </a:xfrm>
        </p:spPr>
        <p:txBody>
          <a:bodyPr>
            <a:norm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4319" y="1918263"/>
            <a:ext cx="6920280" cy="4101771"/>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6137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 y="447188"/>
            <a:ext cx="7928998" cy="970450"/>
          </a:xfrm>
          <a:effectLst/>
        </p:spPr>
        <p:txBody>
          <a:bodyPr anchor="ctr">
            <a:normAutofit/>
          </a:bodyPr>
          <a:lstStyle/>
          <a:p>
            <a:pPr algn="ctr"/>
            <a:r>
              <a:rPr lang="en-IN" sz="2400">
                <a:solidFill>
                  <a:schemeClr val="tx1"/>
                </a:solidFill>
              </a:rPr>
              <a:t>Hardware requments </a:t>
            </a:r>
          </a:p>
        </p:txBody>
      </p:sp>
      <p:sp>
        <p:nvSpPr>
          <p:cNvPr id="27"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1576408"/>
            <a:ext cx="8188361"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6799" y="2222287"/>
            <a:ext cx="7475214" cy="3636511"/>
          </a:xfrm>
          <a:effectLst/>
        </p:spPr>
        <p:txBody>
          <a:bodyPr>
            <a:normAutofit/>
          </a:bodyPr>
          <a:lstStyle/>
          <a:p>
            <a:r>
              <a:rPr lang="en-IN"/>
              <a:t>ARDUINO UNO</a:t>
            </a:r>
          </a:p>
          <a:p>
            <a:r>
              <a:rPr lang="en-IN"/>
              <a:t>LDR SENSOR </a:t>
            </a:r>
          </a:p>
          <a:p>
            <a:r>
              <a:rPr lang="en-IN"/>
              <a:t>DHT11 SENSOR</a:t>
            </a:r>
          </a:p>
          <a:p>
            <a:r>
              <a:rPr lang="en-IN"/>
              <a:t>ADOPTORS</a:t>
            </a:r>
          </a:p>
          <a:p>
            <a:r>
              <a:rPr lang="en-IN"/>
              <a:t>RELAY</a:t>
            </a:r>
          </a:p>
          <a:p>
            <a:r>
              <a:rPr lang="en-IN"/>
              <a:t>DC FAN </a:t>
            </a:r>
          </a:p>
          <a:p>
            <a:r>
              <a:rPr lang="en-IN"/>
              <a:t>BULB</a:t>
            </a:r>
          </a:p>
        </p:txBody>
      </p:sp>
    </p:spTree>
    <p:extLst>
      <p:ext uri="{BB962C8B-B14F-4D97-AF65-F5344CB8AC3E}">
        <p14:creationId xmlns:p14="http://schemas.microsoft.com/office/powerpoint/2010/main" val="40109938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17443" y="1741714"/>
            <a:ext cx="2638839" cy="4117749"/>
          </a:xfrm>
        </p:spPr>
        <p:txBody>
          <a:bodyPr anchor="t">
            <a:normAutofit/>
          </a:bodyPr>
          <a:lstStyle/>
          <a:p>
            <a:r>
              <a:rPr lang="en-IN" sz="3700"/>
              <a:t>SOFTWARE</a:t>
            </a:r>
          </a:p>
        </p:txBody>
      </p:sp>
      <p:graphicFrame>
        <p:nvGraphicFramePr>
          <p:cNvPr id="5" name="Content Placeholder 2">
            <a:extLst>
              <a:ext uri="{FF2B5EF4-FFF2-40B4-BE49-F238E27FC236}">
                <a16:creationId xmlns:a16="http://schemas.microsoft.com/office/drawing/2014/main" id="{FE676CAA-2A80-30B0-F225-DEA3738C62EE}"/>
              </a:ext>
            </a:extLst>
          </p:cNvPr>
          <p:cNvGraphicFramePr>
            <a:graphicFrameLocks noGrp="1"/>
          </p:cNvGraphicFramePr>
          <p:nvPr>
            <p:ph idx="1"/>
            <p:extLst>
              <p:ext uri="{D42A27DB-BD31-4B8C-83A1-F6EECF244321}">
                <p14:modId xmlns:p14="http://schemas.microsoft.com/office/powerpoint/2010/main" val="1017142210"/>
              </p:ext>
            </p:extLst>
          </p:nvPr>
        </p:nvGraphicFramePr>
        <p:xfrm>
          <a:off x="4099892" y="1172818"/>
          <a:ext cx="4429746"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271506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500" y="447188"/>
            <a:ext cx="7928998" cy="970450"/>
          </a:xfrm>
          <a:effectLst/>
        </p:spPr>
        <p:txBody>
          <a:bodyPr anchor="ctr">
            <a:normAutofit/>
          </a:bodyPr>
          <a:lstStyle/>
          <a:p>
            <a:pPr algn="ctr"/>
            <a:r>
              <a:rPr lang="en-IN" sz="2400">
                <a:solidFill>
                  <a:schemeClr val="tx1"/>
                </a:solidFill>
              </a:rPr>
              <a:t>Proposed system </a:t>
            </a:r>
          </a:p>
        </p:txBody>
      </p:sp>
      <p:sp>
        <p:nvSpPr>
          <p:cNvPr id="13"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1576408"/>
            <a:ext cx="8188361"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6799" y="2222287"/>
            <a:ext cx="7475214" cy="3636511"/>
          </a:xfrm>
          <a:effectLst/>
        </p:spPr>
        <p:txBody>
          <a:bodyPr>
            <a:normAutofit/>
          </a:bodyPr>
          <a:lstStyle/>
          <a:p>
            <a:pPr>
              <a:lnSpc>
                <a:spcPct val="90000"/>
              </a:lnSpc>
            </a:pPr>
            <a:r>
              <a:rPr lang="en-IN" sz="1400">
                <a:latin typeface="Times New Roman" pitchFamily="18" charset="0"/>
                <a:cs typeface="Times New Roman" pitchFamily="18" charset="0"/>
              </a:rPr>
              <a:t>Wireless innovation, temperature sensors, and Light Ward Resistors (LDR) in home mechanization frameworks has made ready for savvy and energy-productive residing conditions. </a:t>
            </a:r>
          </a:p>
          <a:p>
            <a:pPr>
              <a:lnSpc>
                <a:spcPct val="90000"/>
              </a:lnSpc>
            </a:pPr>
            <a:r>
              <a:rPr lang="en-IN" sz="1400">
                <a:latin typeface="Times New Roman" pitchFamily="18" charset="0"/>
                <a:cs typeface="Times New Roman" pitchFamily="18" charset="0"/>
              </a:rPr>
              <a:t>This theoretical gives an outline of a home </a:t>
            </a:r>
            <a:r>
              <a:rPr lang="en-IN" sz="1400" err="1">
                <a:latin typeface="Times New Roman" pitchFamily="18" charset="0"/>
                <a:cs typeface="Times New Roman" pitchFamily="18" charset="0"/>
              </a:rPr>
              <a:t>robotization</a:t>
            </a:r>
            <a:r>
              <a:rPr lang="en-IN" sz="1400">
                <a:latin typeface="Times New Roman" pitchFamily="18" charset="0"/>
                <a:cs typeface="Times New Roman" pitchFamily="18" charset="0"/>
              </a:rPr>
              <a:t> framework that use these innovations to improve solace, security, and energy preservation inside private spaces. </a:t>
            </a:r>
          </a:p>
          <a:p>
            <a:pPr>
              <a:lnSpc>
                <a:spcPct val="90000"/>
              </a:lnSpc>
            </a:pPr>
            <a:r>
              <a:rPr lang="en-IN" sz="1400">
                <a:latin typeface="Times New Roman" pitchFamily="18" charset="0"/>
                <a:cs typeface="Times New Roman" pitchFamily="18" charset="0"/>
              </a:rPr>
              <a:t>The </a:t>
            </a:r>
            <a:r>
              <a:rPr lang="en-IN" sz="1400" err="1">
                <a:latin typeface="Times New Roman" pitchFamily="18" charset="0"/>
                <a:cs typeface="Times New Roman" pitchFamily="18" charset="0"/>
              </a:rPr>
              <a:t>center</a:t>
            </a:r>
            <a:r>
              <a:rPr lang="en-IN" sz="1400">
                <a:latin typeface="Times New Roman" pitchFamily="18" charset="0"/>
                <a:cs typeface="Times New Roman" pitchFamily="18" charset="0"/>
              </a:rPr>
              <a:t> parts of this framework incorporate Bluetooth-empowered gadgets (cell phones, tablets, and so on), temperature sensors, and LDR sensors. Bluetooth fills in as the correspondence interface among clients and the home mechanization framework, empowering controller and observing. Temperature sensors constantly measure the surrounding temperature, taking into consideration canny environment control and energy advancement. </a:t>
            </a:r>
          </a:p>
          <a:p>
            <a:pPr>
              <a:lnSpc>
                <a:spcPct val="90000"/>
              </a:lnSpc>
            </a:pPr>
            <a:r>
              <a:rPr lang="en-IN" sz="1400">
                <a:latin typeface="Times New Roman" pitchFamily="18" charset="0"/>
                <a:cs typeface="Times New Roman" pitchFamily="18" charset="0"/>
              </a:rPr>
              <a:t>LDR sensors recognize changes in surrounding light levels, working with versatile lighting plans that line up with regular lighting conditions. Through a devoted versatile application, clients can interface with their home </a:t>
            </a:r>
            <a:r>
              <a:rPr lang="en-IN" sz="1400" err="1">
                <a:latin typeface="Times New Roman" pitchFamily="18" charset="0"/>
                <a:cs typeface="Times New Roman" pitchFamily="18" charset="0"/>
              </a:rPr>
              <a:t>robotization</a:t>
            </a:r>
            <a:r>
              <a:rPr lang="en-IN" sz="1400">
                <a:latin typeface="Times New Roman" pitchFamily="18" charset="0"/>
                <a:cs typeface="Times New Roman" pitchFamily="18" charset="0"/>
              </a:rPr>
              <a:t> framework by means of Bluetooth, giving constant admittance to different functionalities. These functionalities incorporate changing indoor regulator settings in view of temperature readings, somewhat enacting lighting framework</a:t>
            </a:r>
          </a:p>
        </p:txBody>
      </p:sp>
    </p:spTree>
    <p:extLst>
      <p:ext uri="{BB962C8B-B14F-4D97-AF65-F5344CB8AC3E}">
        <p14:creationId xmlns:p14="http://schemas.microsoft.com/office/powerpoint/2010/main" val="166914717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7500" y="447188"/>
            <a:ext cx="7928998" cy="970450"/>
          </a:xfrm>
        </p:spPr>
        <p:txBody>
          <a:bodyPr>
            <a:normAutofit/>
          </a:bodyPr>
          <a:lstStyle/>
          <a:p>
            <a:r>
              <a:rPr lang="en-IN" dirty="0">
                <a:latin typeface="Times New Roman" pitchFamily="18" charset="0"/>
                <a:cs typeface="Times New Roman" pitchFamily="18" charset="0"/>
              </a:rPr>
              <a:t>Results </a:t>
            </a:r>
          </a:p>
        </p:txBody>
      </p:sp>
      <p:sp>
        <p:nvSpPr>
          <p:cNvPr id="32" name="Content Placeholder 7">
            <a:extLst>
              <a:ext uri="{FF2B5EF4-FFF2-40B4-BE49-F238E27FC236}">
                <a16:creationId xmlns:a16="http://schemas.microsoft.com/office/drawing/2014/main" id="{C1183BB0-85BD-8FD4-F263-0F8D8DD63557}"/>
              </a:ext>
            </a:extLst>
          </p:cNvPr>
          <p:cNvSpPr>
            <a:spLocks noGrp="1"/>
          </p:cNvSpPr>
          <p:nvPr>
            <p:ph idx="1"/>
          </p:nvPr>
        </p:nvSpPr>
        <p:spPr>
          <a:xfrm>
            <a:off x="604627" y="2413000"/>
            <a:ext cx="1004614" cy="3622793"/>
          </a:xfrm>
        </p:spPr>
        <p:txBody>
          <a:bodyPr>
            <a:normAutofit/>
          </a:bodyPr>
          <a:lstStyle/>
          <a:p>
            <a:endParaRPr lang="en-US" sz="1400"/>
          </a:p>
        </p:txBody>
      </p:sp>
      <p:pic>
        <p:nvPicPr>
          <p:cNvPr id="4" name="Content Placeholder 3" descr="A circuit board with wires and a fan&#10;&#10;Description automatically generated">
            <a:extLst>
              <a:ext uri="{FF2B5EF4-FFF2-40B4-BE49-F238E27FC236}">
                <a16:creationId xmlns:a16="http://schemas.microsoft.com/office/drawing/2014/main" id="{C777B814-97AB-0D8A-4684-E400EE1D7B0A}"/>
              </a:ext>
            </a:extLst>
          </p:cNvPr>
          <p:cNvPicPr>
            <a:picLocks noChangeAspect="1"/>
          </p:cNvPicPr>
          <p:nvPr/>
        </p:nvPicPr>
        <p:blipFill>
          <a:blip r:embed="rId2"/>
          <a:stretch>
            <a:fillRect/>
          </a:stretch>
        </p:blipFill>
        <p:spPr>
          <a:xfrm>
            <a:off x="2443499" y="2462149"/>
            <a:ext cx="4708012" cy="354277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94247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36</TotalTime>
  <Words>601</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Quotable</vt:lpstr>
      <vt:lpstr>ENERGY EFFICIENT HOME MONITERING SYSTEM </vt:lpstr>
      <vt:lpstr>Contains </vt:lpstr>
      <vt:lpstr>INTRODUCTION</vt:lpstr>
      <vt:lpstr>Abstarct</vt:lpstr>
      <vt:lpstr>Block diagram</vt:lpstr>
      <vt:lpstr>Hardware requments </vt:lpstr>
      <vt:lpstr>SOFTWARE</vt:lpstr>
      <vt:lpstr>Proposed system </vt:lpstr>
      <vt:lpstr>Results </vt:lpstr>
      <vt:lpstr>                   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appliances controlled  automation system with android and sensors</dc:title>
  <dc:creator>SAIRAM</dc:creator>
  <cp:lastModifiedBy>Manish G</cp:lastModifiedBy>
  <cp:revision>195</cp:revision>
  <dcterms:created xsi:type="dcterms:W3CDTF">2023-10-11T05:52:11Z</dcterms:created>
  <dcterms:modified xsi:type="dcterms:W3CDTF">2023-10-30T02:28:36Z</dcterms:modified>
</cp:coreProperties>
</file>