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DA5-61DB-9E80-71AA-8F34D345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5692E-81DE-6D74-00BE-026B6D933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0D0E-02AD-3964-63DE-F548609B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22BE-5CDA-0450-31F0-7DE95A16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A15AB-B087-253A-8B22-58CA710D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9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57E-FDAD-D4DF-2FDC-3A21E25E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3DF15-1280-78CF-93BF-4AA4853D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A6B9-2AA8-9087-DDE8-F86CCA5D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C1F0-0B2E-E4BE-0200-D588868E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2137-EC16-6E54-1A76-CEA3F828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7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AEC73-AD1C-3AE9-4938-25878E6DD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CB7A1-A248-093F-D845-6F3643B67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E6BA-C233-1015-8999-2626F9EB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AF33-4131-7BE0-D354-4F44F51E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2565-7A58-5822-8E54-8B34C257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7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186A-BA06-AF7D-5766-0604C4B4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5466-CD12-8A60-C062-7EEEEBA2A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5AF1-DACA-D403-BD51-DF46F007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ACBB-E380-C700-E6F3-74659A0E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1C28-F688-F43B-BF75-6748D442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52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E93A-72C2-1D15-42A4-19C004BA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5C6C6-27D2-2D0B-E6C7-CEB41DBD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5890-F6D8-8D6C-F849-D2A00C8C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0DA4-845C-E321-FFEF-477A9B06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5A45-32FC-5228-23DF-3C84F3F6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E9ED-D7D2-2380-2391-65A9A8EB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EDCD-9889-D75A-B4E7-05BE1A96B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CF2E0-3CEE-E095-F115-AB2423631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4317-42FD-1A45-9DCE-1EE43E99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3509D-F7FA-E705-173A-E61002F5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EEB90-FBDA-BF95-38A6-7C33FD41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05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7DF8-3D62-CA83-0005-782F0142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4274-63E2-0A18-DEF5-92B2B6DC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4E5CD-6BDD-A1C6-1E04-04FFB0FEC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85EE6-481D-0977-579F-64F4C040B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F7A00-C70A-A1AE-DA70-79F820068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F7635-4E46-1EEB-1141-24A67A13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3CA63-9CD3-67A4-A0E3-01A5E074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C389A-2463-4173-24FC-0F51EC89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CB6B-E1E8-06FF-47EB-79987D0B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97123-6426-28A9-5E1F-C366A961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4E32A-303D-A390-11AB-A7586B0E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4BDCC-D3B3-6F2E-AFD6-4C819E89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1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A167C-3C61-B41C-7A83-C0A50562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035DC-31E3-18C6-DCF6-677E8710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1AC90-1353-E2A1-9271-A25CD586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037D-5BB3-B3C5-63E3-575B1783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048C-612A-FC41-54A6-0D0697A6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17F0C-FBD6-F6B6-B003-FC2AD91E9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2537-CD28-6116-78DA-9A715CE1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56B5E-A645-DCDB-8FF8-8DA3441C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E8A3-3F37-55AD-BE96-23FA2A04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29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A7D3-F1D4-E411-1ED5-1352940E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A916C-C299-9DEB-F4FC-4DE3F6D77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CED2-0034-7F3F-2201-F840E5D1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078FB-BD6D-B528-AA45-2963172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18DED-A626-8B82-495A-7B1329F2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06BCF-B803-C341-2FE9-77A4E0DD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0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50947-5DAE-1A20-6D15-CF3FFBB4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AD79-B8E0-F90A-3541-B6FAA2D9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98AD-689C-6989-BC11-933663F75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2465-3CF8-4225-8819-DAFB4B1FD4E6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2C80-441C-CE50-6EB5-15BCA40F9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1279-90E6-625F-8F34-62BEA6332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E08B0-47A4-4849-B837-11D15A91E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7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2C78DB-E7EE-DF44-C88F-AEF1F6D9C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5456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45937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0B19E-135A-3A3D-5069-EFA64C328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618"/>
            <a:ext cx="10515600" cy="56643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is a special type of method whose name is same as class name.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in Java is a special method that is used to initialize objects. The constructor is called when an object of a class is created. It can be used to set initial values for object attributes.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 an object is created using the new() keyword, at least one constructor is called.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necessary to write a constructor for a class. It is because the java compiler creates a default constructor (constructor with no arguments) if your class doesn’t have any.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35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B97B-8C79-3452-D80E-A30514A7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6345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rules defined for the constructor.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name must be the same as its class name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must have no explicit return type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constructor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class_name()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class_name()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7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1877-9659-8CB2-3D1B-6E4C4C14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constructor and method in java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73476C-C18F-7FE6-BF0E-53E94C3993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460929"/>
              </p:ext>
            </p:extLst>
          </p:nvPr>
        </p:nvGraphicFramePr>
        <p:xfrm>
          <a:off x="1579418" y="1691123"/>
          <a:ext cx="8451274" cy="4802185"/>
        </p:xfrm>
        <a:graphic>
          <a:graphicData uri="http://schemas.openxmlformats.org/drawingml/2006/table">
            <a:tbl>
              <a:tblPr/>
              <a:tblGrid>
                <a:gridCol w="4225637">
                  <a:extLst>
                    <a:ext uri="{9D8B030D-6E8A-4147-A177-3AD203B41FA5}">
                      <a16:colId xmlns:a16="http://schemas.microsoft.com/office/drawing/2014/main" val="3668987854"/>
                    </a:ext>
                  </a:extLst>
                </a:gridCol>
                <a:gridCol w="4225637">
                  <a:extLst>
                    <a:ext uri="{9D8B030D-6E8A-4147-A177-3AD203B41FA5}">
                      <a16:colId xmlns:a16="http://schemas.microsoft.com/office/drawing/2014/main" val="3637689240"/>
                    </a:ext>
                  </a:extLst>
                </a:gridCol>
              </a:tblGrid>
              <a:tr h="56395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Constructor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Method</a:t>
                      </a:r>
                    </a:p>
                  </a:txBody>
                  <a:tcPr marL="114300" marR="114300" marT="114300" marB="11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54181"/>
                  </a:ext>
                </a:extLst>
              </a:tr>
              <a:tr h="786123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constructor is used to initialize the state of an object.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method is used to expose the behavior of an object.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196169"/>
                  </a:ext>
                </a:extLst>
              </a:tr>
              <a:tr h="786123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constructor must not have a return type.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method must have a return type.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727352"/>
                  </a:ext>
                </a:extLst>
              </a:tr>
              <a:tr h="786123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constructor is invoked implicitly.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 is invoked explicitly.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61797"/>
                  </a:ext>
                </a:extLst>
              </a:tr>
              <a:tr h="1093736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Java compiler provides a default constructor if you don't have any constructor in a class.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 is not provided by the compiler in any case.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54072"/>
                  </a:ext>
                </a:extLst>
              </a:tr>
              <a:tr h="786123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constructor name must be same as the class name.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 name may or may not be same as the class name.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0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62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CE77-F332-AE1D-4289-A67F8E6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345"/>
            <a:ext cx="10515600" cy="729384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B55C-FD65-006F-F3BF-2D43A5F2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6"/>
            <a:ext cx="10515600" cy="49716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primarily two types of constructors namely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 in Java is a technique of having more than one constructor with different parameter lists.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arranged in a way that each constructor performs a different task. They are differentiated by the compiler by the number of parameters in the list and their types.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2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341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Differences between constructor and method in java</vt:lpstr>
      <vt:lpstr>Types of constructors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Rajeshwari Patil</dc:creator>
  <cp:lastModifiedBy>Rajeshwari Patil</cp:lastModifiedBy>
  <cp:revision>3</cp:revision>
  <dcterms:created xsi:type="dcterms:W3CDTF">2023-11-27T15:02:29Z</dcterms:created>
  <dcterms:modified xsi:type="dcterms:W3CDTF">2023-11-28T10:15:08Z</dcterms:modified>
</cp:coreProperties>
</file>