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598-E8DB-74C9-FE77-6B695DA4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DB3D-33E1-2182-5D46-72445F5B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D5EA-266E-B4C5-2210-FA942FE8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F1D1-D7B4-691B-7D8B-377C82AF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DC-0687-DF71-3E0B-F382D044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9E-FD42-1B75-862A-4867D59C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BBBA6-BD30-8A45-8F4E-B0A4FCD1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EE5E-9BCC-7A88-F1FD-2393B3D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EDF5-13FD-5F98-1171-3142B661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5D52-6FC8-39C5-BB76-34832B0D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515F8-A21F-4D14-F6F9-353D88052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F87C-F0D8-5DAA-6A42-AED6FAEB8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68EE-FFDC-BF9F-5CA9-8D0AA7D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220A-D8B4-9CDE-2B22-17A14C36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BF4B-E712-9F02-B707-3F1B64D9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0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6CC-7829-C49E-312A-3119E45A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0324-FE03-06B1-8B81-2E51E932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8195-221F-2E5F-F60A-5CD7BA48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A195-0B18-C986-F4CF-BB4A74BD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5E6A-B6CC-1E00-0BFE-6B16C9D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0FB-3AC5-8742-F3C5-9870154B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088E-54A4-E169-7521-7B0E030F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803-9881-220E-EFAD-39DBD906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A7D2-AE35-42F9-4B97-A015E95C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662B-B162-B1BB-0730-C045C5D6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6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47F-E63F-C60D-E10E-7DA4E9D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98F2-263D-9644-54E8-0D01EA313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9C735-F5A6-9CA3-209D-29DAB917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5912-791D-B3C1-CFFD-3EE0A373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4047-67E5-7189-1C3F-6E8BD83C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D37BA-5003-12F1-408B-3D8A87C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CB3D-44EE-BD77-16F8-F6130BA6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6AE4-5271-1F64-C269-DFAC15AE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BC7B1-A443-B0D2-4054-5A66D0DA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42196-D024-9DAA-909C-DDC91ED90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793ED-C2AB-1298-78B8-B563F9D8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F2A84-F369-EFC9-1B54-B06DC0D5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74432-ECDA-3E5C-D3AE-604FA5CC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FABDE-27DA-157D-1A8C-26B528F2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C1F7-B52D-CCC6-3F2D-0359C264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528C3-8F46-E77F-8D7F-BF943827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C912A-DBD9-9C3D-6792-0EFCC873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E60F9-0F21-AE71-E8D9-F917E068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895E1-A9F0-4B02-C849-4E8EFE2B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74BF9-4BBC-E004-255F-3711F3E4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028A7-95C7-5F28-1185-3295E5E7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5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E291-99BB-C832-394B-5219AC49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9A72-1BD3-8A44-FBD8-1D84C473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6914B-20B8-0B52-0D78-1E648888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76F8-D6E6-7298-2F2C-7E65559E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70A4-28C4-8659-407C-2903D38D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F63B-7F0D-B142-7A0E-0C5EB467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9E26-FEE8-AA50-AC3E-9BC0EF61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9D43A-31EC-6769-84E8-057F4747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3986-5795-EF35-FAA4-F388D8A2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08A4-DEA4-3592-25E7-BB8467F8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A07C-7CB1-CC1E-74FB-432A320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3B8F-90CD-6CAD-EA7A-9680ED1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2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EF478-29BD-7AD9-C123-C3FB771E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0495-3629-F82F-4EBD-EB2AAEBE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8518-DE12-314D-1733-E4A1DFE4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1E00-0E29-49C2-88A5-5118DA27B1B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8FFD-1964-7ABB-5C72-9F3F2973C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D89D-04F3-2040-859A-8ED2E553C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1A4-DCD2-4338-B628-976B1254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E47D-BD99-33BC-A8FD-3EDC3878C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44621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614F-7047-6626-B61C-76EC52D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441C-C564-7E25-022C-53BDC508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928"/>
            <a:ext cx="10515600" cy="5027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 is a mechanism in which one object acquires all the properties and behaviors of a parent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types of inheritance in Java: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Single Inheritance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Multi-Level Inheritance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Hierarchical Inheritance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Hybrid Inheritance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Multiple Inheritance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C3B-EB2E-E4AA-A32F-F704E1AC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708"/>
            <a:ext cx="10515600" cy="5913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single inheritance, one child class derives from one parent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the child class derives from a class which already derived from another class.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two or more child classes derive from one parent class.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hybrid inheritance is the combination of more than one type of inheritance.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 inheritance is not supported in java.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86109-DB0B-E1EB-B075-76C411DF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236" y="234950"/>
            <a:ext cx="5565478" cy="6290541"/>
          </a:xfrm>
        </p:spPr>
      </p:pic>
    </p:spTree>
    <p:extLst>
      <p:ext uri="{BB962C8B-B14F-4D97-AF65-F5344CB8AC3E}">
        <p14:creationId xmlns:p14="http://schemas.microsoft.com/office/powerpoint/2010/main" val="190355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8B43-6544-7FB2-B562-05ACB7AF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‘extends’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DE55-154D-00B6-BFAF-0FC89604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keyword used to inherit the properties of a class. Following is the syntax of extends keyword.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Super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..... ..... }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Sub extends Super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..... .....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CCD0-50DE-6AA4-A699-65A02F06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981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IN" sz="3600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‘super’ keyword</a:t>
            </a:r>
            <a:br>
              <a:rPr lang="en-IN" b="1" i="0" dirty="0">
                <a:solidFill>
                  <a:srgbClr val="333333"/>
                </a:solidFill>
                <a:effectLst/>
                <a:latin typeface="Comforta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AAD-053A-2191-CE8C-A678B312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690"/>
            <a:ext cx="10515600" cy="59713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super is a keyword used to refers to the parent class object. The super keyword came into existence to solve the naming conflicts in the inheritance.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both parent class and child class have members with the same name, then the ‘super’ keyword is used to refer to the parent class version.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the super keyword is used for the following purposes.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parent class data members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parent class methods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call parent class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The super keyword is used inside the child class only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Times New Roman</vt:lpstr>
      <vt:lpstr>Wingdings</vt:lpstr>
      <vt:lpstr>Office Theme</vt:lpstr>
      <vt:lpstr>Inheritance in Java</vt:lpstr>
      <vt:lpstr>What is Inheritance?</vt:lpstr>
      <vt:lpstr>PowerPoint Presentation</vt:lpstr>
      <vt:lpstr>PowerPoint Presentation</vt:lpstr>
      <vt:lpstr>Java ‘extends’ Keyword</vt:lpstr>
      <vt:lpstr>Java ‘super’ keyword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Rajeshwari Patil</dc:creator>
  <cp:lastModifiedBy>Rajeshwari Patil</cp:lastModifiedBy>
  <cp:revision>5</cp:revision>
  <dcterms:created xsi:type="dcterms:W3CDTF">2023-10-20T04:17:51Z</dcterms:created>
  <dcterms:modified xsi:type="dcterms:W3CDTF">2023-11-20T04:43:42Z</dcterms:modified>
</cp:coreProperties>
</file>