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61C28-435F-2B1B-EC34-E221571D9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C5C586-2226-8FBE-B6D1-5FD1E2B0E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988D9-ECA3-B2E9-F612-409EFBBEC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9945-637E-445A-BF39-AAED9EB29EC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E49BC-A3FF-24C7-5CCE-791CC05B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8FC3C-8565-0601-E7C6-AFE2A1AD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7213-AEEB-45C4-BC76-281694377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53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B018-AA4D-957E-C02B-07825572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9DFA8-1E54-3E89-9405-1723E07F9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088F2-9A0F-AF08-22B4-155A8D10E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9945-637E-445A-BF39-AAED9EB29EC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0EF48-F05B-BBCC-A0B6-B2AB2588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E56DF-8B23-6584-F813-9C764696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7213-AEEB-45C4-BC76-281694377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59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8B3EE2-ABD3-EDE1-385F-734E8D7C44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D2A58-1083-D9CA-1763-E605A3A39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62595-CABB-45BF-A697-32B3D97AF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9945-637E-445A-BF39-AAED9EB29EC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0728D-0DEE-67EF-4C33-DC7B95C69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4EC0F-CC5A-900B-673D-F86281BCB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7213-AEEB-45C4-BC76-281694377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02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61097-5A5E-E50C-8A8E-D34EB0FBE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3D165-5ED1-FDCC-F3E6-D9C96798C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DED00-4713-ADAC-8C9D-E8EBB3CC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9945-637E-445A-BF39-AAED9EB29EC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2798D-BD82-9210-9985-8316BCCC3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CE35F-0A5B-ED21-1673-B286D568F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7213-AEEB-45C4-BC76-281694377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77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4543-0580-393B-2C25-B438F9985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7DE61-8A50-4EB5-2ECA-BC3FDA584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CF3AA-6FF4-FEDE-733A-380F63CB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9945-637E-445A-BF39-AAED9EB29EC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F2234-7C31-00DD-9D69-A99FFB88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F4B37-7442-90CB-095C-0F38D85B8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7213-AEEB-45C4-BC76-281694377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8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81896-AA11-FF49-BDEF-A75B864CA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2817C-4559-B1DF-AB9B-670A20A9B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07CB5-19FD-3B4B-2F7F-B9F01F957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801AE-1566-8AC0-DE72-C5FB15084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9945-637E-445A-BF39-AAED9EB29EC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DE8F5-F7F8-72BD-E856-459FE2F16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FC562-AF96-2666-D949-4465D533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7213-AEEB-45C4-BC76-281694377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453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FA70-6D64-BA5F-D3E6-BB7D25F0B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C5D25-E1B5-1677-1615-17AE66B67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7919E-2D9D-88A4-9EBC-67CFFCE6A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FFDD60-06A0-8D86-13F9-426EC0A2E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79C356-5FFB-A3B4-2986-90C298498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BCEB29-0676-1293-62C4-045C53010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9945-637E-445A-BF39-AAED9EB29EC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63A04B-47E7-2255-B8FC-14FC80056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9D262-6E3A-2BF8-CCFC-FEAF45B7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7213-AEEB-45C4-BC76-281694377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20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F8824-44B5-EF48-A7CD-CA557EE49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41E4F7-5456-B7A6-50E8-8D3680A16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9945-637E-445A-BF39-AAED9EB29EC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5F478-F6F6-5B0D-47FD-553AF5BA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48783-C82C-6537-2415-892E475C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7213-AEEB-45C4-BC76-281694377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59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F05C2F-528B-3558-BFEF-92D73820C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9945-637E-445A-BF39-AAED9EB29EC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00DC9-5147-FF6B-EA16-6F865477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C5E5F-2650-58C3-58F2-ADFFADE6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7213-AEEB-45C4-BC76-281694377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27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4D4DC-89E8-A77A-F494-6C1B49713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27381-09AF-994C-FAB0-F7C73C383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18F9E-07B2-2E41-A473-B83D11552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C2B58-E98C-AE19-0B90-882A0DAF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9945-637E-445A-BF39-AAED9EB29EC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3DA29-1F9A-1503-2E68-4555A116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857AC-2A8E-1E10-6410-EBBE21F0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7213-AEEB-45C4-BC76-281694377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48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3864-5955-F6D9-65EC-E3126D732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8B56EC-01E5-B1DE-AEDA-F63C337BDD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5EC69-B65B-D59B-ADDA-D069ACEBE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948EF-ADC8-392B-FF24-4B6D219D5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9945-637E-445A-BF39-AAED9EB29EC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31BD2-C5E3-E03B-1D57-4CC2ACC7C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E4B0A-9334-703A-E029-87A14B7B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7213-AEEB-45C4-BC76-281694377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97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21229B-6739-E1FA-4251-FAA0796C3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87534-FCCD-B3C7-2483-6003086AE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065B-F75E-EDF5-BFF4-9C084ECAF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D9945-637E-445A-BF39-AAED9EB29EC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FFC59-DFBA-B913-3E66-FFEB4891F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DE083-2351-037C-9DB0-1678A5E30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37213-AEEB-45C4-BC76-281694377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56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70FDF-306C-5435-011D-ECB301D3C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70508"/>
            <a:ext cx="9144000" cy="2387600"/>
          </a:xfrm>
        </p:spPr>
        <p:txBody>
          <a:bodyPr/>
          <a:lstStyle/>
          <a:p>
            <a:r>
              <a:rPr lang="en-IN" sz="40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Abstraction in Java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1842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89320-5257-EB30-FBC8-66F9F7927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0219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Abstraction?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E4060-D6C6-7A18-C8B9-A9B4EBC3E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345"/>
            <a:ext cx="10515600" cy="49716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Abstraction is a process of hiding the implementation details and showing only functionality to the user.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Abstraction lets you focus on what the object does instead of how it does it.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ways to achieve abstraction in java</a:t>
            </a:r>
          </a:p>
          <a:p>
            <a:pPr marL="1371600" lvl="2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 </a:t>
            </a:r>
          </a:p>
          <a:p>
            <a:pPr marL="1371600" lvl="2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lang="en-IN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9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01AC-AB6F-175C-0EAD-531D919B7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144"/>
            <a:ext cx="10515600" cy="535420"/>
          </a:xfrm>
        </p:spPr>
        <p:txBody>
          <a:bodyPr>
            <a:normAutofit fontScale="90000"/>
          </a:bodyPr>
          <a:lstStyle/>
          <a:p>
            <a:b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r>
              <a:rPr lang="en-IN" sz="360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</a:t>
            </a:r>
            <a:b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DB366-E6C3-CD54-34D8-3064B62AE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8766"/>
            <a:ext cx="10515600" cy="56526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Java, abstract class is declared with the abstract keyword.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restricted class that cannot be used to create objects (to access it, it must be inherited from another class).</a:t>
            </a:r>
            <a:endParaRPr lang="en-US" sz="24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200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Abstract method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method which is declared as abstract and does not have implementation is known as an abstract method.</a:t>
            </a:r>
            <a:endParaRPr lang="en-US" sz="2400" i="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method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only be used in an abstract class, and it does not have a body. The body is provided by the subclass (inherited from).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88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F3C0D-B974-9AAF-35DA-5A1577E7A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45"/>
            <a:ext cx="10515600" cy="6719455"/>
          </a:xfrm>
        </p:spPr>
        <p:txBody>
          <a:bodyPr>
            <a:normAutofit fontScale="32500" lnSpcReduction="20000"/>
          </a:bodyPr>
          <a:lstStyle/>
          <a:p>
            <a:pPr marL="0" indent="0" algn="just">
              <a:buNone/>
            </a:pPr>
            <a:r>
              <a:rPr lang="en-IN" sz="43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IN" sz="43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43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sz="43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Shape</a:t>
            </a:r>
          </a:p>
          <a:p>
            <a:pPr marL="0" indent="0" algn="just">
              <a:buNone/>
            </a:pPr>
            <a:r>
              <a:rPr lang="en-IN" sz="43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{  </a:t>
            </a:r>
          </a:p>
          <a:p>
            <a:pPr marL="0" indent="0" algn="just">
              <a:buNone/>
            </a:pPr>
            <a:r>
              <a:rPr lang="en-IN" sz="43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abstract</a:t>
            </a:r>
            <a:r>
              <a:rPr lang="en-IN" sz="43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43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IN" sz="43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draw();  </a:t>
            </a:r>
          </a:p>
          <a:p>
            <a:pPr marL="0" indent="0" algn="just">
              <a:buNone/>
            </a:pPr>
            <a:r>
              <a:rPr lang="en-IN" sz="4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sz="43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pPr marL="0" indent="0" algn="just">
              <a:buNone/>
            </a:pPr>
            <a:r>
              <a:rPr lang="en-IN" sz="43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Class</a:t>
            </a:r>
            <a:r>
              <a:rPr lang="en-IN" sz="43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Rectangle </a:t>
            </a:r>
            <a:r>
              <a:rPr lang="en-IN" sz="43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IN" sz="43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Shape  {  </a:t>
            </a:r>
          </a:p>
          <a:p>
            <a:pPr marL="0" indent="0" algn="just">
              <a:buNone/>
            </a:pPr>
            <a:r>
              <a:rPr lang="en-IN" sz="43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void</a:t>
            </a:r>
            <a:r>
              <a:rPr lang="en-IN" sz="43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draw()</a:t>
            </a:r>
          </a:p>
          <a:p>
            <a:pPr marL="0" indent="0" algn="just">
              <a:buNone/>
            </a:pPr>
            <a:r>
              <a:rPr lang="en-IN" sz="43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{</a:t>
            </a:r>
          </a:p>
          <a:p>
            <a:pPr marL="0" indent="0" algn="just">
              <a:buNone/>
            </a:pPr>
            <a:r>
              <a:rPr lang="en-IN" sz="43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System.out.println(</a:t>
            </a:r>
            <a:r>
              <a:rPr lang="en-IN" sz="43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"drawing rectangle"</a:t>
            </a:r>
            <a:r>
              <a:rPr lang="en-IN" sz="43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en-IN" sz="43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}  </a:t>
            </a:r>
          </a:p>
          <a:p>
            <a:pPr marL="0" indent="0" algn="just">
              <a:buNone/>
            </a:pPr>
            <a:r>
              <a:rPr lang="en-IN" sz="43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}  </a:t>
            </a:r>
          </a:p>
          <a:p>
            <a:pPr marL="0" indent="0" algn="just">
              <a:buNone/>
            </a:pPr>
            <a:r>
              <a:rPr lang="en-IN" sz="43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43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sz="43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Circle1 </a:t>
            </a:r>
            <a:r>
              <a:rPr lang="en-IN" sz="43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IN" sz="43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Shape  {  </a:t>
            </a:r>
          </a:p>
          <a:p>
            <a:pPr marL="0" indent="0" algn="just">
              <a:buNone/>
            </a:pPr>
            <a:r>
              <a:rPr lang="en-IN" sz="43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void</a:t>
            </a:r>
            <a:r>
              <a:rPr lang="en-IN" sz="43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draw()</a:t>
            </a:r>
          </a:p>
          <a:p>
            <a:pPr marL="0" indent="0" algn="just">
              <a:buNone/>
            </a:pPr>
            <a:r>
              <a:rPr lang="en-IN" sz="43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{</a:t>
            </a:r>
          </a:p>
          <a:p>
            <a:pPr marL="0" indent="0" algn="just">
              <a:buNone/>
            </a:pPr>
            <a:r>
              <a:rPr lang="en-IN" sz="43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System.out.println(</a:t>
            </a:r>
            <a:r>
              <a:rPr lang="en-IN" sz="43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"drawing circle"</a:t>
            </a:r>
            <a:r>
              <a:rPr lang="en-IN" sz="43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en-IN" sz="43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}  </a:t>
            </a:r>
          </a:p>
          <a:p>
            <a:pPr marL="0" indent="0" algn="just">
              <a:buNone/>
            </a:pPr>
            <a:r>
              <a:rPr lang="en-IN" sz="43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}  </a:t>
            </a:r>
          </a:p>
          <a:p>
            <a:pPr marL="0" indent="0" algn="just">
              <a:buNone/>
            </a:pPr>
            <a:r>
              <a:rPr lang="en-IN" sz="43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sz="43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TestAbstraction1</a:t>
            </a:r>
          </a:p>
          <a:p>
            <a:pPr marL="0" indent="0" algn="just">
              <a:buNone/>
            </a:pPr>
            <a:r>
              <a:rPr lang="en-IN" sz="43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  </a:t>
            </a:r>
          </a:p>
          <a:p>
            <a:pPr marL="0" indent="0" algn="just">
              <a:buNone/>
            </a:pPr>
            <a:r>
              <a:rPr lang="en-IN" sz="43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43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43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IN" sz="43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43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IN" sz="43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main(String </a:t>
            </a:r>
            <a:r>
              <a:rPr lang="en-IN" sz="43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43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</a:p>
          <a:p>
            <a:pPr marL="0" indent="0" algn="just">
              <a:buNone/>
            </a:pPr>
            <a:r>
              <a:rPr lang="en-IN" sz="43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  </a:t>
            </a:r>
          </a:p>
          <a:p>
            <a:pPr marL="0" indent="0" algn="just">
              <a:buNone/>
            </a:pPr>
            <a:r>
              <a:rPr lang="en-IN" sz="43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Shape s=</a:t>
            </a:r>
            <a:r>
              <a:rPr lang="en-IN" sz="43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43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Circle1();</a:t>
            </a:r>
          </a:p>
          <a:p>
            <a:pPr marL="0" indent="0" algn="just">
              <a:buNone/>
            </a:pPr>
            <a:r>
              <a:rPr lang="en-IN" sz="43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s.draw();  </a:t>
            </a:r>
          </a:p>
          <a:p>
            <a:pPr marL="0" indent="0" algn="just">
              <a:buNone/>
            </a:pPr>
            <a:r>
              <a:rPr lang="en-IN" sz="43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pPr marL="0" indent="0" algn="just">
              <a:buNone/>
            </a:pPr>
            <a:r>
              <a:rPr lang="en-IN" sz="43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5232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1FF33E-26C3-1ED0-DC79-A13026EAF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199"/>
            <a:ext cx="10515600" cy="701675"/>
          </a:xfrm>
        </p:spPr>
        <p:txBody>
          <a:bodyPr>
            <a:normAutofit/>
          </a:bodyPr>
          <a:lstStyle/>
          <a:p>
            <a:r>
              <a:rPr lang="en-I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5EEBEE-7AF5-06D2-DA2F-339DF31C9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526" y="1031874"/>
            <a:ext cx="11173691" cy="521436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interface in Java is a blueprint of a behavior. A Java interface contains static constants and abstract methods.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interface in Java is 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mechanism to achieve abstraction. There can be only abstract methods in the Java interface, not the method body.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achieve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multiple inheritances in java using interfaces.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achieve interface java provides  a keyword called “implements”.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565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303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erdana</vt:lpstr>
      <vt:lpstr>Nunito</vt:lpstr>
      <vt:lpstr>Times New Roman</vt:lpstr>
      <vt:lpstr>Wingdings</vt:lpstr>
      <vt:lpstr>Office Theme</vt:lpstr>
      <vt:lpstr>Abstraction in Java </vt:lpstr>
      <vt:lpstr>What is Abstraction?</vt:lpstr>
      <vt:lpstr> Abstract Class </vt:lpstr>
      <vt:lpstr>PowerPoint Presentation</vt:lpstr>
      <vt:lpstr>Interfaces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Rajeshwari Patil</dc:creator>
  <cp:lastModifiedBy>Rajeshwari Patil</cp:lastModifiedBy>
  <cp:revision>6</cp:revision>
  <dcterms:created xsi:type="dcterms:W3CDTF">2023-10-20T08:42:03Z</dcterms:created>
  <dcterms:modified xsi:type="dcterms:W3CDTF">2023-12-19T07:58:43Z</dcterms:modified>
</cp:coreProperties>
</file>