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7" r:id="rId4"/>
    <p:sldId id="275" r:id="rId5"/>
    <p:sldId id="257" r:id="rId6"/>
    <p:sldId id="259" r:id="rId7"/>
    <p:sldId id="258" r:id="rId8"/>
    <p:sldId id="260" r:id="rId9"/>
    <p:sldId id="274" r:id="rId10"/>
    <p:sldId id="261" r:id="rId11"/>
    <p:sldId id="263" r:id="rId12"/>
    <p:sldId id="264" r:id="rId13"/>
    <p:sldId id="265" r:id="rId14"/>
    <p:sldId id="271" r:id="rId15"/>
    <p:sldId id="272" r:id="rId16"/>
    <p:sldId id="273" r:id="rId17"/>
    <p:sldId id="266" r:id="rId18"/>
    <p:sldId id="267" r:id="rId19"/>
    <p:sldId id="269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9" autoAdjust="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0A130-B473-4F88-ADA0-2C0C33BAA853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A0D7-9D52-44B0-BDFD-A2F555B2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8A0D7-9D52-44B0-BDFD-A2F555B2245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7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9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0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5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0FCB-D877-46D3-AA16-130BD16825F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0767-C6BF-432E-A704-4231FCE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OOPs</a:t>
            </a:r>
          </a:p>
        </p:txBody>
      </p:sp>
    </p:spTree>
    <p:extLst>
      <p:ext uri="{BB962C8B-B14F-4D97-AF65-F5344CB8AC3E}">
        <p14:creationId xmlns:p14="http://schemas.microsoft.com/office/powerpoint/2010/main" val="229994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Feature - Platform Independent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6" y="1397244"/>
            <a:ext cx="10878293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platform independent because it is different from other languages like C, C++, etc. which are compiled into platform specific machines while Java is a write once, run anywhere language.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java programmer writes the program the compilation is done by the JAVAC compiler which is a primary Java compiler included in the Java development kit (JDK). It takes the Java program as input and generates bytecode as output.JVM executes the bytecode generated by the compiler.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2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043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9DA38-BDBC-71F3-1BB8-7915BBF5C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56" y="1016732"/>
            <a:ext cx="6692098" cy="4824536"/>
          </a:xfrm>
        </p:spPr>
      </p:pic>
    </p:spTree>
    <p:extLst>
      <p:ext uri="{BB962C8B-B14F-4D97-AF65-F5344CB8AC3E}">
        <p14:creationId xmlns:p14="http://schemas.microsoft.com/office/powerpoint/2010/main" val="55038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9A4E-DFB3-F45E-D603-58C4B38D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Difference Between C++ and Java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DC4324-34B6-750D-BCDA-53205666E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53378"/>
              </p:ext>
            </p:extLst>
          </p:nvPr>
        </p:nvGraphicFramePr>
        <p:xfrm>
          <a:off x="1981200" y="1592008"/>
          <a:ext cx="8229600" cy="499135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6914873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187073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9809027"/>
                    </a:ext>
                  </a:extLst>
                </a:gridCol>
              </a:tblGrid>
              <a:tr h="42309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TOPIC</a:t>
                      </a:r>
                    </a:p>
                  </a:txBody>
                  <a:tcPr marL="36324" marR="36324" marT="90810" marB="9081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C++</a:t>
                      </a:r>
                    </a:p>
                  </a:txBody>
                  <a:tcPr marL="90810" marR="90810" marT="90810" marB="9081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Java</a:t>
                      </a:r>
                    </a:p>
                  </a:txBody>
                  <a:tcPr marL="90810" marR="90810" marT="90810" marB="9081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2299"/>
                  </a:ext>
                </a:extLst>
              </a:tr>
              <a:tr h="6813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Memory Management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Use of pointers, structures, union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No use of pointers. Supports references, thread and interfaces.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4112"/>
                  </a:ext>
                </a:extLst>
              </a:tr>
              <a:tr h="6813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Libraries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Comparatively available with low-level functionalities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Wide range of classes for various high-level services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39101"/>
                  </a:ext>
                </a:extLst>
              </a:tr>
              <a:tr h="6813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Multiple Inheritance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Provide both single and multiple inheritance.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Multiple inheritances is partially done through interfaces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9879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Operator Overloading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Supports operator overloading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It doesn’t support this feature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53659"/>
                  </a:ext>
                </a:extLst>
              </a:tr>
              <a:tr h="6813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Program Handling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Functions and variables can reside outside classes.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Functions and variables reside only in classes, packages are used.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3155"/>
                  </a:ext>
                </a:extLst>
              </a:tr>
              <a:tr h="6813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Portability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Platform dependent, must be recompiled for different platform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Platform independent, byte code generated works on every OS.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814"/>
                  </a:ext>
                </a:extLst>
              </a:tr>
              <a:tr h="6813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Thread Support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No built-in support for threads, depends on libraries.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It has built-in thread support.</a:t>
                      </a:r>
                    </a:p>
                  </a:txBody>
                  <a:tcPr marL="90810" marR="90810" marT="127134" marB="12713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0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3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B291-7FD2-B2DE-E6FF-3B95E86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Difference Between Java and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1F446-B071-3B46-8C92-539D52911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77382"/>
              </p:ext>
            </p:extLst>
          </p:nvPr>
        </p:nvGraphicFramePr>
        <p:xfrm>
          <a:off x="1981200" y="1622901"/>
          <a:ext cx="8229600" cy="49911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42021089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852581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93070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TOPIC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Java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Python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5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Compilation process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Java is both compiled and interpreted language, which is first compiled and then interpreted into a byte code.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Python is an interpreted programming language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9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Code Length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Longer lines of code as compared to python.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3-5 times shorter than equivalent Java programs.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Syntax Complexity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Define particular block by curly braces, end statements by ;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No need of semi colons and curly braces, uses indentation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7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Ease of typing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Strongly typed, need to define the exact datatype of variables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Dynamic, no need to define the exact datatype of variables.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5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Speed of execution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Java is much faster than python in terms of speed.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Expected to run slower than Java programs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9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Multiple Inheritance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Multiple inheritance is partially done through interfaces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Provide both single and multiple inheritance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30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4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5B2-3D00-9A1C-2F71-344A9EEC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58614"/>
            <a:ext cx="10801200" cy="778098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class in Java?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98CD-E3C8-B968-735F-12688096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836712"/>
            <a:ext cx="10801200" cy="583264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in Java is a blueprint from which an object is created.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classes in Java are generally classified under two categories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lang="en-IN" sz="29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Classes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classes in Java are the classes which come bundled within predefined packages in Java.</a:t>
            </a:r>
            <a:endParaRPr lang="en-IN" sz="29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lang="en-IN" sz="29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User-Defined/ Custom Classes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 or user-defined class is a class that is created by a user. It will contain the class members as defined by the user.</a:t>
            </a:r>
            <a:endParaRPr lang="en-IN" sz="29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21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8AAA-D95D-2358-020E-C38332B7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0648"/>
            <a:ext cx="10972800" cy="61926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to declare a class: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class &lt;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 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field; 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		method; 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Java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an instance of class that executes the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to create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obj_name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1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3C5A-6E57-2E28-EA99-268A3BB4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767"/>
            <a:ext cx="10972800" cy="994122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Java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C09E-12F7-C997-1ECA-F82C8FF5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890"/>
            <a:ext cx="10972800" cy="550947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method is a block of code or collection of statements, or a set of code grouped together to perform a certain task or operation. It is used to achieve the reusability of code.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method in Java is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 descr="A diagram of a method&#10;&#10;Description automatically generated">
            <a:extLst>
              <a:ext uri="{FF2B5EF4-FFF2-40B4-BE49-F238E27FC236}">
                <a16:creationId xmlns:a16="http://schemas.microsoft.com/office/drawing/2014/main" id="{4A68F8C9-A677-E80D-4CBA-BA4238AC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4113788"/>
            <a:ext cx="5928853" cy="27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0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EE45-18E9-809F-CE88-354BAD69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3" y="581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Short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A3F3-8299-1E65-63E1-69FB4708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5" y="1148815"/>
            <a:ext cx="10533431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simple Java program, you need to create a class that contains the main method.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Simple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  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                </a:t>
            </a:r>
            <a:r>
              <a:rPr lang="en-I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  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                         System.out.println(</a:t>
            </a:r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 Java"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                     }  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} 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2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0363-55BE-01C4-E652-42728E74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89670"/>
            <a:ext cx="8229600" cy="889968"/>
          </a:xfrm>
        </p:spPr>
        <p:txBody>
          <a:bodyPr>
            <a:normAutofit/>
          </a:bodyPr>
          <a:lstStyle/>
          <a:p>
            <a:pPr algn="l"/>
            <a:r>
              <a:rPr lang="en-IN" sz="2800" u="sng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Second Short Program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369C-F81F-645F-A340-58CF69D4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79638"/>
            <a:ext cx="10009112" cy="54984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rgbClr val="333333"/>
                </a:solidFill>
                <a:latin typeface="Times New Roman" panose="02020603050405020304" pitchFamily="18" charset="0"/>
              </a:rPr>
              <a:t>The below program shows how a variable is declared and how it is assigned a value. </a:t>
            </a:r>
          </a:p>
          <a:p>
            <a:pPr marL="114300" indent="0" algn="just">
              <a:lnSpc>
                <a:spcPts val="1575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	    class Example2 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ts val="1575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{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1300" indent="0" algn="just">
              <a:lnSpc>
                <a:spcPts val="1575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public static void main(String args []) 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1300" indent="0" algn="just">
              <a:lnSpc>
                <a:spcPts val="1575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{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int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this declares a variable called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 // this assigns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value 100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System.out.println("This is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2;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value of 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 is ");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System.out.println(</a:t>
            </a:r>
            <a:r>
              <a:rPr lang="en-IN" sz="3800" kern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     }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sz="38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     }</a:t>
            </a:r>
            <a:endParaRPr lang="en-IN" sz="3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866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260E-58E3-9B0C-5A98-15CBF00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Java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6B94-EABD-13F5-F25E-BD14B51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96752"/>
            <a:ext cx="10657184" cy="507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specify the different sizes and values that can be stored in the variable. There are two types of data types in Java: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primitive data types include Boolean, char, byte, short, int, long, float and double.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types: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non-primitive data types include Classes, Interfaces and Arrays.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0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F190-7E7C-E80D-8311-53D5544C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4483"/>
            <a:ext cx="10972800" cy="778098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OOPS?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4958-3E6A-EC52-A924-340D763A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458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 is a methodology to design a program using classes and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software development and maintenance by providing some concepts: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25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885-02EF-61A7-DD6E-CCCA3918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85D6-989A-EA68-4BF5-D97FA4B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417638"/>
            <a:ext cx="10742984" cy="4708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 container which holds the value while the java program is executed. A variable is assigned with a data type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variables in java: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nstance Variables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0470-EE24-5B54-3C71-0011BDDC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</p:txBody>
      </p:sp>
      <p:pic>
        <p:nvPicPr>
          <p:cNvPr id="5" name="Content Placeholder 4" descr="A diagram of a control statement&#10;&#10;Description automatically generated">
            <a:extLst>
              <a:ext uri="{FF2B5EF4-FFF2-40B4-BE49-F238E27FC236}">
                <a16:creationId xmlns:a16="http://schemas.microsoft.com/office/drawing/2014/main" id="{DC25CA74-EE38-1246-9B2A-2AD14B5A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583976"/>
            <a:ext cx="8394144" cy="3933256"/>
          </a:xfrm>
        </p:spPr>
      </p:pic>
    </p:spTree>
    <p:extLst>
      <p:ext uri="{BB962C8B-B14F-4D97-AF65-F5344CB8AC3E}">
        <p14:creationId xmlns:p14="http://schemas.microsoft.com/office/powerpoint/2010/main" val="35711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CC6F-9530-2085-5BBB-FBF0006A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2656"/>
            <a:ext cx="10972800" cy="61926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4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class can also be defined as a blueprint from which you can create an individual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entity that has state and behavior is known as an </a:t>
            </a:r>
            <a:r>
              <a:rPr lang="en-US" sz="24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Object can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defined as an instance of a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Hiding internal details and showing functionality is known as 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Binding (or wrapping) code and data together into a single unit are known as 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one object acquires all the properties and behaviors of a parent object, it is known as 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code reusability.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one task is performed in different ways, it is known as 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41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9C1F2-3CC5-85F6-4D19-FA4E32A08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Java</a:t>
            </a:r>
          </a:p>
        </p:txBody>
      </p:sp>
    </p:spTree>
    <p:extLst>
      <p:ext uri="{BB962C8B-B14F-4D97-AF65-F5344CB8AC3E}">
        <p14:creationId xmlns:p14="http://schemas.microsoft.com/office/powerpoint/2010/main" val="55402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 is a general-purpose, class-based, object-oriented programming language designed for having lesser implementation dependencies.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 high level, robust, object-oriented and secure programming language.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was developed by sun microsystem in 1995. James Gosling is known as the father of Java.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Java, its name was Oak. Since Oak was already a registered company, so James Gosling and his team changed the name from Oak to Java.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790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15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04" y="1196752"/>
            <a:ext cx="1094460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 application is a Java programme that may run independently on a client computer or a server computer. After being interpreted by the JVM and executed by the JRE, Java applications are granted unrestricted access to all system resources.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4 types of applications that can be created using Java programming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 application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application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6290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Features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Simple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Object oriented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Portable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Platform independent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Secured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Distributed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Multithreading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9785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Java platform/Editions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Java SE (Java standard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 EE (Java Enterprise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 ME (Java micro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 FX</a:t>
            </a:r>
          </a:p>
        </p:txBody>
      </p:sp>
    </p:spTree>
    <p:extLst>
      <p:ext uri="{BB962C8B-B14F-4D97-AF65-F5344CB8AC3E}">
        <p14:creationId xmlns:p14="http://schemas.microsoft.com/office/powerpoint/2010/main" val="160549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DBB4-172A-3A24-D7C6-280E7FD0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706090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Environment</a:t>
            </a:r>
          </a:p>
        </p:txBody>
      </p:sp>
      <p:pic>
        <p:nvPicPr>
          <p:cNvPr id="4" name="Picture 4" descr="Lightbox">
            <a:extLst>
              <a:ext uri="{FF2B5EF4-FFF2-40B4-BE49-F238E27FC236}">
                <a16:creationId xmlns:a16="http://schemas.microsoft.com/office/drawing/2014/main" id="{0710A079-4E23-97C0-65F0-ED687DF0D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7488" y="1484784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5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1222</Words>
  <Application>Microsoft Office PowerPoint</Application>
  <PresentationFormat>Widescreen</PresentationFormat>
  <Paragraphs>148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erdana</vt:lpstr>
      <vt:lpstr>Times New Roman</vt:lpstr>
      <vt:lpstr>Wingdings</vt:lpstr>
      <vt:lpstr>Office Theme</vt:lpstr>
      <vt:lpstr>Concepts of OOPs</vt:lpstr>
      <vt:lpstr>What is OOPS?</vt:lpstr>
      <vt:lpstr>PowerPoint Presentation</vt:lpstr>
      <vt:lpstr>Overview of Java</vt:lpstr>
      <vt:lpstr>What is java?</vt:lpstr>
      <vt:lpstr>Java Applications</vt:lpstr>
      <vt:lpstr>Features of java</vt:lpstr>
      <vt:lpstr>Java platform/Editions</vt:lpstr>
      <vt:lpstr>Java Environment</vt:lpstr>
      <vt:lpstr>Java Feature - Platform Independent</vt:lpstr>
      <vt:lpstr>PowerPoint Presentation</vt:lpstr>
      <vt:lpstr>Difference Between C++ and Java</vt:lpstr>
      <vt:lpstr>Difference Between Java and Python</vt:lpstr>
      <vt:lpstr>What is a class in Java?</vt:lpstr>
      <vt:lpstr>PowerPoint Presentation</vt:lpstr>
      <vt:lpstr>Method in Java</vt:lpstr>
      <vt:lpstr>First Short Program</vt:lpstr>
      <vt:lpstr>A Second Short Program</vt:lpstr>
      <vt:lpstr>Data Types in Java </vt:lpstr>
      <vt:lpstr>Java Variables</vt:lpstr>
      <vt:lpstr>Control Statements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Java</dc:title>
  <dc:creator>HP</dc:creator>
  <cp:lastModifiedBy>Rajeshwari Patil</cp:lastModifiedBy>
  <cp:revision>24</cp:revision>
  <dcterms:created xsi:type="dcterms:W3CDTF">2023-10-06T07:44:29Z</dcterms:created>
  <dcterms:modified xsi:type="dcterms:W3CDTF">2023-11-02T10:32:02Z</dcterms:modified>
</cp:coreProperties>
</file>