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B617-4A77-6F5A-1C09-6A5AE08B4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405D3-6AF5-4427-BCD3-4CEB1CACD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11253-11F6-8E0D-907E-01AD50F1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9A79-B95A-4927-B23F-3DEFD5AAF9E0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899F-12FE-E561-FE96-60D3412E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5AED8-7BE4-8126-9ECE-7B931DC3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41A4-4CE6-4969-AAD7-126A1EE76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03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8FA9-52E5-42F8-C0B7-5C745B71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C803B-6B87-9B92-00FE-49B7BE1AE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A9FE-C03B-03C4-8FA6-EB9BD6FE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9A79-B95A-4927-B23F-3DEFD5AAF9E0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A526-659F-9E02-2C97-1C917B6E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25E24-2D23-3706-3843-11744139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41A4-4CE6-4969-AAD7-126A1EE76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79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F18FC-454E-782A-B37E-29676D678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3A552-6B69-4530-7E3D-72C167E8D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9B202-965E-B280-E074-19B31AB0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9A79-B95A-4927-B23F-3DEFD5AAF9E0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2905E-E4A0-B9FA-4F8D-48238A90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C270D-6104-0C4E-A610-E82065E6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41A4-4CE6-4969-AAD7-126A1EE76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9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80E9-8948-5D7F-B8F7-3FC69B8D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49CBD-6C9A-4EBF-53B7-956620C5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DBD85-66D5-F939-67B6-72653D5F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9A79-B95A-4927-B23F-3DEFD5AAF9E0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13B8D-D774-11B6-2460-5270510D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3B0F-6917-F77B-80EA-D031D63B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41A4-4CE6-4969-AAD7-126A1EE76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1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F4F2-AB6E-29D1-756A-857E2AEF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506B2-AE1B-B991-05CC-DB8E33E6D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97292-74D4-A0DB-054D-305FA70B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9A79-B95A-4927-B23F-3DEFD5AAF9E0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3DA74-4EA1-D192-1C2F-5D0D02F9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96B3C-3B10-E13F-5BE8-01C6AA2A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41A4-4CE6-4969-AAD7-126A1EE76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2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01A8-D6C7-0EA0-0F6F-271C91FF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81E7-C009-FB8E-BDB9-72A8E925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9678E-CDDA-2BB5-7DC1-5766DE094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101F8-5D4C-DC26-815A-B28D6390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9A79-B95A-4927-B23F-3DEFD5AAF9E0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4CFA8-6E59-6753-3F1C-9A7F85E7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B92C8-1EE1-8382-5F5B-FA3978C2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41A4-4CE6-4969-AAD7-126A1EE76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47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C12A-78BE-05B6-5539-7DBDB147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FDC13-5D2B-2D2F-2DC4-ED4CDE75D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A556-1E6E-DF36-9979-E206A2F0B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0BEC3-B56F-F303-1A3A-A06567592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529FB-2073-9A92-BC91-93FCF0894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1F2F4-DD18-4EF4-A54C-18BE94A7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9A79-B95A-4927-B23F-3DEFD5AAF9E0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9E49A-CF0A-BB76-0BEE-844A2C24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75953-3419-ABAF-82B7-D86E77FD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41A4-4CE6-4969-AAD7-126A1EE76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69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076A-134E-34E6-AE03-5C15E3AE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F762B-F8F5-3A0D-6DF4-E3FF7992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9A79-B95A-4927-B23F-3DEFD5AAF9E0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25EF3-9370-6800-77EF-BB101937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A2BFB-C3CC-DE7B-2FEB-88BF7958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41A4-4CE6-4969-AAD7-126A1EE76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95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38010-0C01-8E26-6E7F-375C0F3C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9A79-B95A-4927-B23F-3DEFD5AAF9E0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85E2A-5D59-DDCB-2B93-3E867742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17CCA-1AF6-2F33-F2F0-B17F41E0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41A4-4CE6-4969-AAD7-126A1EE76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49AA-38B2-84F7-368C-B5B45685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D2AC-FB44-E4F8-EA9F-DC8B2976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2B165-A8F3-A7E2-478A-FC00664BB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621C-9FA2-E2DE-AD22-20419D03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9A79-B95A-4927-B23F-3DEFD5AAF9E0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C2934-9981-A611-EBA4-0926958F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6C5DF-EE68-24E6-3F2C-3B27D23E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41A4-4CE6-4969-AAD7-126A1EE76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6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7781-C098-5865-4614-B8C71EDB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B60F5-9473-DC20-F85D-F76D926C8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F169C-DD7D-4E77-820A-4E1427045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5AA82-C040-5772-A96D-4114F6D8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9A79-B95A-4927-B23F-3DEFD5AAF9E0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EB13C-B4F7-C0CD-7575-62594B95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A7950-7A32-B9E0-5933-DDE1CDCD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41A4-4CE6-4969-AAD7-126A1EE76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0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01712-3E56-E123-5FE9-43212CDB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69C66-ACD2-9ED8-393E-E1FAA1360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FF82-97FA-6EB8-BEDD-D7F444A4A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9A79-B95A-4927-B23F-3DEFD5AAF9E0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A0A9B-F897-68F9-DDD4-BDDA8D416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A7A78-C86E-3D67-A63B-25513D585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041A4-4CE6-4969-AAD7-126A1EE76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58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43C4-4D24-64B7-92EF-711E15817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concept in Java</a:t>
            </a:r>
          </a:p>
        </p:txBody>
      </p:sp>
    </p:spTree>
    <p:extLst>
      <p:ext uri="{BB962C8B-B14F-4D97-AF65-F5344CB8AC3E}">
        <p14:creationId xmlns:p14="http://schemas.microsoft.com/office/powerpoint/2010/main" val="273749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F7F2-13B4-A22D-1803-A62F88D2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319D-6579-9146-977F-20DB97523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thread is a lightweight sub-process, the smallest unit of processing.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in Java is a process of executing multiple threads simultaneously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is used to achieve multitasking.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use a shared memory area. They don't allocate separate memory area so saves memory, and context-switching between the threads takes less time than process.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are independent.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58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A20A-358A-E508-A6F1-E4DAF864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30"/>
          </a:xfrm>
        </p:spPr>
        <p:txBody>
          <a:bodyPr>
            <a:norm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Thread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202B-CBD5-F590-0672-3109FF030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provides Thread class to achieve thread programming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class provides constructors and methods to create and perform operations on a thread.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class extends Object class and implements Runnable interface.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0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285E-02DC-5921-B522-9C71402D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>
            <a:norm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Thread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FC43-26C4-6993-75FF-1404F712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10"/>
            <a:ext cx="10515600" cy="493005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used to start the execution of the thread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used to do an action for a thread.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sleeps a thread for the specified amount of time.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getName()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returns the name of the thread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setName()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Changes the name of the thread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getId()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returns the id of the thread.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01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9C52-0A2E-0486-315A-2E3D29A8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Thread.sleep()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FDD5-5938-E5BE-2A24-B754D0278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Thread. sleep() method can be used to pause the execution of current thread for specified time in milliseconds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argument value for milliseconds can't be negative, else it throws IllegalArgumentException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Thread is sleeping, the thread may be interrupted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other thread interrupts when the thread is sleeping, then InterruptedException will be thrown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29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Multithreading concept in Java</vt:lpstr>
      <vt:lpstr>Multithreading</vt:lpstr>
      <vt:lpstr>Java Thread Class</vt:lpstr>
      <vt:lpstr>Java Thread Methods</vt:lpstr>
      <vt:lpstr>Thread.sleep()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concept in Java</dc:title>
  <dc:creator>Rajeshwari Patil</dc:creator>
  <cp:lastModifiedBy>Rajeshwari Patil</cp:lastModifiedBy>
  <cp:revision>1</cp:revision>
  <dcterms:created xsi:type="dcterms:W3CDTF">2023-12-19T06:07:54Z</dcterms:created>
  <dcterms:modified xsi:type="dcterms:W3CDTF">2023-12-19T06:30:24Z</dcterms:modified>
</cp:coreProperties>
</file>