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3B0"/>
    <a:srgbClr val="EC4280"/>
    <a:srgbClr val="FE4B57"/>
    <a:srgbClr val="FF682F"/>
    <a:srgbClr val="FD6B30"/>
    <a:srgbClr val="FDC600"/>
    <a:srgbClr val="C950AE"/>
    <a:srgbClr val="F45155"/>
    <a:srgbClr val="FD4B57"/>
    <a:srgbClr val="E84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9" autoAdjust="0"/>
    <p:restoredTop sz="94660"/>
  </p:normalViewPr>
  <p:slideViewPr>
    <p:cSldViewPr>
      <p:cViewPr varScale="1">
        <p:scale>
          <a:sx n="109" d="100"/>
          <a:sy n="109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77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C994889-CE6D-401F-983E-39E42EE5214B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E3270C24-2681-4549-9CF4-5E14319F4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45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89" y="90426"/>
            <a:ext cx="8229600" cy="70971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 Using Byte Pair Encoding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" y="756662"/>
            <a:ext cx="8607653" cy="5344675"/>
            <a:chOff x="186636" y="1132324"/>
            <a:chExt cx="8607653" cy="534467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86636" y="3881014"/>
              <a:ext cx="8607653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1894477" y="3804662"/>
              <a:ext cx="5344675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70564" y="909367"/>
            <a:ext cx="4032805" cy="2290575"/>
            <a:chOff x="228600" y="1285029"/>
            <a:chExt cx="4032805" cy="2290575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285029"/>
              <a:ext cx="4032805" cy="2290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1" y="2048554"/>
              <a:ext cx="3575300" cy="107721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improve the Neural Machine Translation accuracy by reducing the Out Of Vocabulary (OOV) words from tokenization?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1" y="1590439"/>
              <a:ext cx="3575300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Question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24559" y="919738"/>
            <a:ext cx="4032805" cy="2290575"/>
            <a:chOff x="4882595" y="1295400"/>
            <a:chExt cx="4032805" cy="2290575"/>
          </a:xfrm>
          <a:solidFill>
            <a:schemeClr val="accent1"/>
          </a:solidFill>
        </p:grpSpPr>
        <p:sp>
          <p:nvSpPr>
            <p:cNvPr id="23" name="Rounded Rectangle 22"/>
            <p:cNvSpPr/>
            <p:nvPr/>
          </p:nvSpPr>
          <p:spPr>
            <a:xfrm>
              <a:off x="4882595" y="1295400"/>
              <a:ext cx="4032805" cy="22905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4930" y="1590439"/>
              <a:ext cx="3585670" cy="338554"/>
            </a:xfrm>
            <a:prstGeom prst="rect">
              <a:avLst/>
            </a:prstGeom>
            <a:grp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4930" y="2048554"/>
              <a:ext cx="3585670" cy="1323439"/>
            </a:xfrm>
            <a:prstGeom prst="rect">
              <a:avLst/>
            </a:prstGeom>
            <a:grp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use Byte Pair Encoding (BPE) which is a sub-word tokenization method. It breaks down unknown words into subword units instead of the regular word tokenization in Keras.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18764" y="3815338"/>
            <a:ext cx="4032805" cy="2290575"/>
            <a:chOff x="4876800" y="4191000"/>
            <a:chExt cx="4032805" cy="2290575"/>
          </a:xfrm>
        </p:grpSpPr>
        <p:sp>
          <p:nvSpPr>
            <p:cNvPr id="24" name="Rounded Rectangle 23"/>
            <p:cNvSpPr/>
            <p:nvPr/>
          </p:nvSpPr>
          <p:spPr>
            <a:xfrm>
              <a:off x="4876800" y="4191000"/>
              <a:ext cx="4032805" cy="2290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24930" y="4491834"/>
              <a:ext cx="3661870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Interpretation &amp; Conclusions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4930" y="4949949"/>
              <a:ext cx="3661870" cy="107721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Subword tokenization improves the neural machine translation model's accuracy by decomposing words into sub-words. This reduces OOV words  and reduces loss.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0564" y="3810762"/>
            <a:ext cx="4032805" cy="2290575"/>
            <a:chOff x="228600" y="4186424"/>
            <a:chExt cx="4032805" cy="2290575"/>
          </a:xfrm>
        </p:grpSpPr>
        <p:sp>
          <p:nvSpPr>
            <p:cNvPr id="11" name="Rounded Rectangle 10"/>
            <p:cNvSpPr/>
            <p:nvPr/>
          </p:nvSpPr>
          <p:spPr>
            <a:xfrm>
              <a:off x="228600" y="4186424"/>
              <a:ext cx="4032805" cy="22905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1" y="4491834"/>
              <a:ext cx="3575300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Analysis and Results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9036" y="4949949"/>
              <a:ext cx="3769665" cy="1323439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Keras library, we get an accuracy of around 87.59 percent. Whereas, using Byte Pair Encoding (BPE) we get an accuracy of  92.27 percent using the same model.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393BB4-57A3-B845-80AC-C277F6EDF1F8}"/>
              </a:ext>
            </a:extLst>
          </p:cNvPr>
          <p:cNvSpPr txBox="1"/>
          <p:nvPr/>
        </p:nvSpPr>
        <p:spPr>
          <a:xfrm>
            <a:off x="5791207" y="6172200"/>
            <a:ext cx="335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Aakash Gunda             (N14904310)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Sai Vikas Mandadapu (N12217800)</a:t>
            </a:r>
          </a:p>
        </p:txBody>
      </p:sp>
    </p:spTree>
    <p:extLst>
      <p:ext uri="{BB962C8B-B14F-4D97-AF65-F5344CB8AC3E}">
        <p14:creationId xmlns:p14="http://schemas.microsoft.com/office/powerpoint/2010/main" val="771110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97CE"/>
      </a:accent1>
      <a:accent2>
        <a:srgbClr val="034978"/>
      </a:accent2>
      <a:accent3>
        <a:srgbClr val="7F7F7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143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Neural Machine Translation Using Byte Pair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shark</dc:creator>
  <cp:lastModifiedBy>Sai Vikas  Mandadapu</cp:lastModifiedBy>
  <cp:revision>48</cp:revision>
  <dcterms:created xsi:type="dcterms:W3CDTF">2013-10-05T11:17:30Z</dcterms:created>
  <dcterms:modified xsi:type="dcterms:W3CDTF">2021-05-21T13:32:58Z</dcterms:modified>
</cp:coreProperties>
</file>