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77" r:id="rId8"/>
    <p:sldId id="276" r:id="rId9"/>
    <p:sldId id="265" r:id="rId10"/>
    <p:sldId id="266" r:id="rId11"/>
    <p:sldId id="273" r:id="rId12"/>
    <p:sldId id="275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7FF634-8877-46A8-95BF-685087A3C22E}" v="25" dt="2025-05-06T18:37:39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adugu, Sai Vineeth" userId="afd7a418-e41d-4105-a57b-b7f13eafe0d1" providerId="ADAL" clId="{BE7FF634-8877-46A8-95BF-685087A3C22E}"/>
    <pc:docChg chg="custSel addSld delSld modSld">
      <pc:chgData name="Paladugu, Sai Vineeth" userId="afd7a418-e41d-4105-a57b-b7f13eafe0d1" providerId="ADAL" clId="{BE7FF634-8877-46A8-95BF-685087A3C22E}" dt="2025-05-06T18:37:33.117" v="720" actId="20577"/>
      <pc:docMkLst>
        <pc:docMk/>
      </pc:docMkLst>
      <pc:sldChg chg="addSp modSp mod">
        <pc:chgData name="Paladugu, Sai Vineeth" userId="afd7a418-e41d-4105-a57b-b7f13eafe0d1" providerId="ADAL" clId="{BE7FF634-8877-46A8-95BF-685087A3C22E}" dt="2025-05-06T18:37:33.117" v="720" actId="20577"/>
        <pc:sldMkLst>
          <pc:docMk/>
          <pc:sldMk cId="0" sldId="256"/>
        </pc:sldMkLst>
        <pc:spChg chg="add mod">
          <ac:chgData name="Paladugu, Sai Vineeth" userId="afd7a418-e41d-4105-a57b-b7f13eafe0d1" providerId="ADAL" clId="{BE7FF634-8877-46A8-95BF-685087A3C22E}" dt="2025-05-06T18:37:33.117" v="720" actId="20577"/>
          <ac:spMkLst>
            <pc:docMk/>
            <pc:sldMk cId="0" sldId="256"/>
            <ac:spMk id="3" creationId="{722F7BD6-F4D6-5B44-1D21-8DC2EB670BD7}"/>
          </ac:spMkLst>
        </pc:spChg>
      </pc:sldChg>
      <pc:sldChg chg="modSp mod">
        <pc:chgData name="Paladugu, Sai Vineeth" userId="afd7a418-e41d-4105-a57b-b7f13eafe0d1" providerId="ADAL" clId="{BE7FF634-8877-46A8-95BF-685087A3C22E}" dt="2025-04-29T23:20:27.131" v="281" actId="20577"/>
        <pc:sldMkLst>
          <pc:docMk/>
          <pc:sldMk cId="0" sldId="257"/>
        </pc:sldMkLst>
        <pc:spChg chg="mod">
          <ac:chgData name="Paladugu, Sai Vineeth" userId="afd7a418-e41d-4105-a57b-b7f13eafe0d1" providerId="ADAL" clId="{BE7FF634-8877-46A8-95BF-685087A3C22E}" dt="2025-04-29T23:20:27.131" v="28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aladugu, Sai Vineeth" userId="afd7a418-e41d-4105-a57b-b7f13eafe0d1" providerId="ADAL" clId="{BE7FF634-8877-46A8-95BF-685087A3C22E}" dt="2025-04-29T23:25:36.525" v="285" actId="1076"/>
        <pc:sldMkLst>
          <pc:docMk/>
          <pc:sldMk cId="0" sldId="259"/>
        </pc:sldMkLst>
        <pc:spChg chg="mod">
          <ac:chgData name="Paladugu, Sai Vineeth" userId="afd7a418-e41d-4105-a57b-b7f13eafe0d1" providerId="ADAL" clId="{BE7FF634-8877-46A8-95BF-685087A3C22E}" dt="2025-04-29T23:25:33.361" v="284" actId="20577"/>
          <ac:spMkLst>
            <pc:docMk/>
            <pc:sldMk cId="0" sldId="259"/>
            <ac:spMk id="3" creationId="{00000000-0000-0000-0000-000000000000}"/>
          </ac:spMkLst>
        </pc:spChg>
        <pc:picChg chg="mod">
          <ac:chgData name="Paladugu, Sai Vineeth" userId="afd7a418-e41d-4105-a57b-b7f13eafe0d1" providerId="ADAL" clId="{BE7FF634-8877-46A8-95BF-685087A3C22E}" dt="2025-04-29T23:25:36.525" v="285" actId="1076"/>
          <ac:picMkLst>
            <pc:docMk/>
            <pc:sldMk cId="0" sldId="259"/>
            <ac:picMk id="4" creationId="{F9EFA0EA-CF5A-2E6D-77D4-B5BE0FE25A29}"/>
          </ac:picMkLst>
        </pc:picChg>
      </pc:sldChg>
      <pc:sldChg chg="modSp mod">
        <pc:chgData name="Paladugu, Sai Vineeth" userId="afd7a418-e41d-4105-a57b-b7f13eafe0d1" providerId="ADAL" clId="{BE7FF634-8877-46A8-95BF-685087A3C22E}" dt="2025-04-29T23:51:58.331" v="383" actId="20577"/>
        <pc:sldMkLst>
          <pc:docMk/>
          <pc:sldMk cId="0" sldId="261"/>
        </pc:sldMkLst>
        <pc:spChg chg="mod">
          <ac:chgData name="Paladugu, Sai Vineeth" userId="afd7a418-e41d-4105-a57b-b7f13eafe0d1" providerId="ADAL" clId="{BE7FF634-8877-46A8-95BF-685087A3C22E}" dt="2025-04-29T23:51:58.331" v="383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aladugu, Sai Vineeth" userId="afd7a418-e41d-4105-a57b-b7f13eafe0d1" providerId="ADAL" clId="{BE7FF634-8877-46A8-95BF-685087A3C22E}" dt="2025-04-29T23:03:23.732" v="54" actId="20577"/>
        <pc:sldMkLst>
          <pc:docMk/>
          <pc:sldMk cId="1238528954" sldId="275"/>
        </pc:sldMkLst>
        <pc:spChg chg="mod">
          <ac:chgData name="Paladugu, Sai Vineeth" userId="afd7a418-e41d-4105-a57b-b7f13eafe0d1" providerId="ADAL" clId="{BE7FF634-8877-46A8-95BF-685087A3C22E}" dt="2025-04-29T23:03:23.732" v="54" actId="20577"/>
          <ac:spMkLst>
            <pc:docMk/>
            <pc:sldMk cId="1238528954" sldId="275"/>
            <ac:spMk id="3" creationId="{F951C1C9-C948-7356-E399-1D91252B337F}"/>
          </ac:spMkLst>
        </pc:spChg>
      </pc:sldChg>
      <pc:sldChg chg="modSp new mod">
        <pc:chgData name="Paladugu, Sai Vineeth" userId="afd7a418-e41d-4105-a57b-b7f13eafe0d1" providerId="ADAL" clId="{BE7FF634-8877-46A8-95BF-685087A3C22E}" dt="2025-04-29T23:17:47.418" v="213" actId="20577"/>
        <pc:sldMkLst>
          <pc:docMk/>
          <pc:sldMk cId="3346927660" sldId="276"/>
        </pc:sldMkLst>
        <pc:spChg chg="mod">
          <ac:chgData name="Paladugu, Sai Vineeth" userId="afd7a418-e41d-4105-a57b-b7f13eafe0d1" providerId="ADAL" clId="{BE7FF634-8877-46A8-95BF-685087A3C22E}" dt="2025-04-29T23:16:18.950" v="86" actId="20577"/>
          <ac:spMkLst>
            <pc:docMk/>
            <pc:sldMk cId="3346927660" sldId="276"/>
            <ac:spMk id="2" creationId="{A43A4850-70F0-A1F2-B5CE-AF2F2D331406}"/>
          </ac:spMkLst>
        </pc:spChg>
        <pc:spChg chg="mod">
          <ac:chgData name="Paladugu, Sai Vineeth" userId="afd7a418-e41d-4105-a57b-b7f13eafe0d1" providerId="ADAL" clId="{BE7FF634-8877-46A8-95BF-685087A3C22E}" dt="2025-04-29T23:17:47.418" v="213" actId="20577"/>
          <ac:spMkLst>
            <pc:docMk/>
            <pc:sldMk cId="3346927660" sldId="276"/>
            <ac:spMk id="3" creationId="{6AE97203-EF26-B2AA-F6CC-8DB65A88D732}"/>
          </ac:spMkLst>
        </pc:spChg>
      </pc:sldChg>
      <pc:sldChg chg="addSp delSp modSp new mod">
        <pc:chgData name="Paladugu, Sai Vineeth" userId="afd7a418-e41d-4105-a57b-b7f13eafe0d1" providerId="ADAL" clId="{BE7FF634-8877-46A8-95BF-685087A3C22E}" dt="2025-04-30T00:11:52.688" v="395" actId="478"/>
        <pc:sldMkLst>
          <pc:docMk/>
          <pc:sldMk cId="3863535862" sldId="277"/>
        </pc:sldMkLst>
        <pc:picChg chg="add mod">
          <ac:chgData name="Paladugu, Sai Vineeth" userId="afd7a418-e41d-4105-a57b-b7f13eafe0d1" providerId="ADAL" clId="{BE7FF634-8877-46A8-95BF-685087A3C22E}" dt="2025-04-30T00:11:47.931" v="394" actId="1076"/>
          <ac:picMkLst>
            <pc:docMk/>
            <pc:sldMk cId="3863535862" sldId="277"/>
            <ac:picMk id="9" creationId="{24F98DB9-F89D-08DF-5402-FEE40175B58C}"/>
          </ac:picMkLst>
        </pc:picChg>
      </pc:sldChg>
      <pc:sldChg chg="addSp delSp modSp new del mod">
        <pc:chgData name="Paladugu, Sai Vineeth" userId="afd7a418-e41d-4105-a57b-b7f13eafe0d1" providerId="ADAL" clId="{BE7FF634-8877-46A8-95BF-685087A3C22E}" dt="2025-05-06T18:35:19.736" v="611" actId="2696"/>
        <pc:sldMkLst>
          <pc:docMk/>
          <pc:sldMk cId="3452898618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AI-Powered Wearable Health Monitor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F7BD6-F4D6-5B44-1D21-8DC2EB670BD7}"/>
              </a:ext>
            </a:extLst>
          </p:cNvPr>
          <p:cNvSpPr txBox="1"/>
          <p:nvPr/>
        </p:nvSpPr>
        <p:spPr>
          <a:xfrm>
            <a:off x="245806" y="4650658"/>
            <a:ext cx="8504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Sai Vineeth Paladugu – Hardware design</a:t>
            </a:r>
          </a:p>
          <a:p>
            <a:endParaRPr lang="en-US" dirty="0"/>
          </a:p>
          <a:p>
            <a:r>
              <a:rPr lang="en-US" dirty="0"/>
              <a:t>Dharani Kondapally -   Machine Learning and Firmware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1C39-DE03-D363-1402-C512303C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model testing using random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065BB3-D960-1370-0D00-BCEDDD95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652" y="2841524"/>
            <a:ext cx="6974992" cy="1878548"/>
          </a:xfrm>
        </p:spPr>
      </p:pic>
    </p:spTree>
    <p:extLst>
      <p:ext uri="{BB962C8B-B14F-4D97-AF65-F5344CB8AC3E}">
        <p14:creationId xmlns:p14="http://schemas.microsoft.com/office/powerpoint/2010/main" val="42633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7AF657E1-5D1C-CB2A-4F47-D1C3E213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27760"/>
            <a:ext cx="2159312" cy="4470400"/>
          </a:xfrm>
          <a:prstGeom prst="rect">
            <a:avLst/>
          </a:prstGeom>
        </p:spPr>
      </p:pic>
      <p:pic>
        <p:nvPicPr>
          <p:cNvPr id="9" name="Picture 8" descr="A close up of a device&#10;&#10;AI-generated content may be incorrect.">
            <a:extLst>
              <a:ext uri="{FF2B5EF4-FFF2-40B4-BE49-F238E27FC236}">
                <a16:creationId xmlns:a16="http://schemas.microsoft.com/office/drawing/2014/main" id="{533DFCFD-73D7-AE8B-6201-0E8B22DFB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82" y="1127246"/>
            <a:ext cx="2160270" cy="4472385"/>
          </a:xfrm>
          <a:prstGeom prst="rect">
            <a:avLst/>
          </a:prstGeom>
        </p:spPr>
      </p:pic>
      <p:pic>
        <p:nvPicPr>
          <p:cNvPr id="5" name="Picture 4" descr="A close up of a device&#10;&#10;AI-generated content may be incorrect.">
            <a:extLst>
              <a:ext uri="{FF2B5EF4-FFF2-40B4-BE49-F238E27FC236}">
                <a16:creationId xmlns:a16="http://schemas.microsoft.com/office/drawing/2014/main" id="{92159E93-9E7B-4C72-44B1-1E293CAC2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55" y="1126738"/>
            <a:ext cx="2160270" cy="44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2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1B90E-9DE0-80C4-E51A-C9EA8C90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/>
              <a:t>Future Work</a:t>
            </a:r>
          </a:p>
        </p:txBody>
      </p:sp>
      <p:pic>
        <p:nvPicPr>
          <p:cNvPr id="15" name="Picture 14" descr="Electronics protoboard">
            <a:extLst>
              <a:ext uri="{FF2B5EF4-FFF2-40B4-BE49-F238E27FC236}">
                <a16:creationId xmlns:a16="http://schemas.microsoft.com/office/drawing/2014/main" id="{51C96EC7-0710-FF0D-DDE7-BFCEAA236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48" r="44752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C1C9-C948-7356-E399-1D91252B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Waiting for PCB from the FAB</a:t>
            </a:r>
          </a:p>
          <a:p>
            <a:r>
              <a:rPr lang="en-US" sz="1700" dirty="0"/>
              <a:t>Integrate and solder the components on the PCB board</a:t>
            </a:r>
          </a:p>
          <a:p>
            <a:r>
              <a:rPr lang="en-US" sz="1700" dirty="0"/>
              <a:t>Test the working of sensors and other components.</a:t>
            </a:r>
          </a:p>
          <a:p>
            <a:r>
              <a:rPr lang="en-US" sz="1700" dirty="0"/>
              <a:t>Working on a mobile application using MIT app inventor.</a:t>
            </a:r>
          </a:p>
        </p:txBody>
      </p:sp>
    </p:spTree>
    <p:extLst>
      <p:ext uri="{BB962C8B-B14F-4D97-AF65-F5344CB8AC3E}">
        <p14:creationId xmlns:p14="http://schemas.microsoft.com/office/powerpoint/2010/main" val="123852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25C4E-7E08-E90C-D5C5-9FE0E5AD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2883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Purpose: Design a wearable health monitor using ESP32-S3 and various sensors for continuously monitoring the health status of patients.</a:t>
            </a:r>
          </a:p>
          <a:p>
            <a:r>
              <a:rPr lang="en-US" sz="1700" dirty="0"/>
              <a:t>Components:</a:t>
            </a:r>
          </a:p>
          <a:p>
            <a:r>
              <a:rPr lang="en-US" sz="1700" dirty="0"/>
              <a:t>- Xiao ESP32-S3 (Microcontroller)</a:t>
            </a:r>
          </a:p>
          <a:p>
            <a:r>
              <a:rPr lang="en-US" sz="1700" dirty="0"/>
              <a:t>- MAX30102 (Heart Rate and SpO₂ sensor)</a:t>
            </a:r>
          </a:p>
          <a:p>
            <a:r>
              <a:rPr lang="en-US" sz="1700" dirty="0"/>
              <a:t>- MLX90614 (Body Temperature sensor)</a:t>
            </a:r>
          </a:p>
          <a:p>
            <a:r>
              <a:rPr lang="en-US" sz="1700" dirty="0"/>
              <a:t>- MPU6050 (IMU - Accelerometer and Gyroscope)</a:t>
            </a:r>
          </a:p>
          <a:p>
            <a:r>
              <a:rPr lang="en-US" sz="1700" dirty="0"/>
              <a:t>- OLED Display (128x64 I²C)</a:t>
            </a:r>
          </a:p>
          <a:p>
            <a:r>
              <a:rPr lang="en-US" sz="1700" dirty="0"/>
              <a:t>- TP4056 Module (LiPo battery charging)</a:t>
            </a:r>
          </a:p>
          <a:p>
            <a:r>
              <a:rPr lang="en-US" sz="1700" dirty="0"/>
              <a:t>- LiPo Battery (3.7V)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System Hardware Block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Visual representation of hardware components and their connections: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ESP32-S3 as the microcontroller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MAX30102, MLX90614, MPU6050, OLED Display connected via I²C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- Power source from 3.7V LiPo regulated to 3.3V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endParaRPr lang="en-US" sz="1700" dirty="0"/>
          </a:p>
        </p:txBody>
      </p:sp>
      <p:pic>
        <p:nvPicPr>
          <p:cNvPr id="4" name="Picture 3" descr="A diagram of a battery&#10;&#10;AI-generated content may be incorrect.">
            <a:extLst>
              <a:ext uri="{FF2B5EF4-FFF2-40B4-BE49-F238E27FC236}">
                <a16:creationId xmlns:a16="http://schemas.microsoft.com/office/drawing/2014/main" id="{ECBE3791-E49F-C4BA-7438-D1B62C8B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978082"/>
            <a:ext cx="4792009" cy="291114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Pin Mapping and Electrical 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Pin assignments for the Xiao ESP32-C3 and connected components:</a:t>
            </a:r>
          </a:p>
          <a:p>
            <a:r>
              <a:rPr sz="2000" dirty="0"/>
              <a:t>- I²C SDA and SCL shared among the sensors and OLED</a:t>
            </a:r>
          </a:p>
          <a:p>
            <a:r>
              <a:rPr sz="2000" dirty="0"/>
              <a:t>- Power and ground connections for all components</a:t>
            </a:r>
            <a:endParaRPr lang="en-US" sz="2000" dirty="0"/>
          </a:p>
          <a:p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FA0EA-CF5A-2E6D-77D4-B5BE0FE25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8" y="2759965"/>
            <a:ext cx="6046839" cy="3284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PCB Shield Design with KiCad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Custom PCB designed for the project:</a:t>
            </a:r>
          </a:p>
          <a:p>
            <a:r>
              <a:rPr sz="2000" dirty="0"/>
              <a:t>- Xiao ESP32-</a:t>
            </a:r>
            <a:r>
              <a:rPr lang="en-US" sz="2000" dirty="0"/>
              <a:t>S</a:t>
            </a:r>
            <a:r>
              <a:rPr sz="2000" dirty="0"/>
              <a:t>3 footprint and breakouts for I²C, GND, and 3.3V</a:t>
            </a:r>
          </a:p>
          <a:p>
            <a:r>
              <a:rPr sz="2000" dirty="0"/>
              <a:t>- </a:t>
            </a:r>
            <a:r>
              <a:rPr lang="en-US" sz="2000" dirty="0"/>
              <a:t>3 sensors and the oled</a:t>
            </a:r>
          </a:p>
          <a:p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526DC-5C4B-87D9-F2F3-AF7BC1A8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497" y="3186829"/>
            <a:ext cx="5486400" cy="2765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57EBC-007B-5DEB-B1D6-DCC009FA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86257"/>
            <a:ext cx="5195027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/>
              <a:t>The 3D view of PCB </a:t>
            </a:r>
          </a:p>
        </p:txBody>
      </p:sp>
      <p:pic>
        <p:nvPicPr>
          <p:cNvPr id="5" name="Content Placeholder 4" descr="A computer screen shot of a green circuit board&#10;&#10;AI-generated content may be incorrect.">
            <a:extLst>
              <a:ext uri="{FF2B5EF4-FFF2-40B4-BE49-F238E27FC236}">
                <a16:creationId xmlns:a16="http://schemas.microsoft.com/office/drawing/2014/main" id="{FCAF4FC2-01BF-A136-4440-B47AD2664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15" r="5563"/>
          <a:stretch/>
        </p:blipFill>
        <p:spPr>
          <a:xfrm>
            <a:off x="20" y="10"/>
            <a:ext cx="9143980" cy="527993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51935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616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F98DB9-F89D-08DF-5402-FEE40175B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2" y="1600200"/>
            <a:ext cx="8402495" cy="40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4850-70F0-A1F2-B5CE-AF2F2D33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7203-EF26-B2AA-F6CC-8DB65A88D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Classification model to detect abnormality (normal/abnormal)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Heart rate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Oxygen levels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Body temperature</a:t>
            </a:r>
          </a:p>
        </p:txBody>
      </p:sp>
    </p:spTree>
    <p:extLst>
      <p:ext uri="{BB962C8B-B14F-4D97-AF65-F5344CB8AC3E}">
        <p14:creationId xmlns:p14="http://schemas.microsoft.com/office/powerpoint/2010/main" val="334692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680EE-FCDE-B6CD-3831-27D20257E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Impulse model training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9ED7A7-4D75-D84A-1DAE-DB2247E41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742" y="1600200"/>
            <a:ext cx="46205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277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AI-Powered Wearable Health Monitor</vt:lpstr>
      <vt:lpstr>Project Overview</vt:lpstr>
      <vt:lpstr>System Hardware Block Diagram</vt:lpstr>
      <vt:lpstr>Pin Mapping and Electrical Connections</vt:lpstr>
      <vt:lpstr>PCB Shield Design with KiCad</vt:lpstr>
      <vt:lpstr>The 3D view of PCB </vt:lpstr>
      <vt:lpstr>PowerPoint Presentation</vt:lpstr>
      <vt:lpstr>Machine learning model training</vt:lpstr>
      <vt:lpstr>Edge Impulse model training</vt:lpstr>
      <vt:lpstr>The model testing using random data</vt:lpstr>
      <vt:lpstr>PowerPoint Presentation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Paladugu, Sai Vineeth</cp:lastModifiedBy>
  <cp:revision>2</cp:revision>
  <dcterms:created xsi:type="dcterms:W3CDTF">2013-01-27T09:14:16Z</dcterms:created>
  <dcterms:modified xsi:type="dcterms:W3CDTF">2025-05-06T18:37:46Z</dcterms:modified>
  <cp:category/>
</cp:coreProperties>
</file>