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4"/>
  </p:notesMasterIdLst>
  <p:sldIdLst>
    <p:sldId id="256" r:id="rId2"/>
    <p:sldId id="258" r:id="rId3"/>
    <p:sldId id="259" r:id="rId4"/>
    <p:sldId id="257" r:id="rId5"/>
    <p:sldId id="260" r:id="rId6"/>
    <p:sldId id="261" r:id="rId7"/>
    <p:sldId id="317" r:id="rId8"/>
    <p:sldId id="265" r:id="rId9"/>
    <p:sldId id="264" r:id="rId10"/>
    <p:sldId id="266" r:id="rId11"/>
    <p:sldId id="287" r:id="rId12"/>
    <p:sldId id="325" r:id="rId13"/>
    <p:sldId id="311" r:id="rId14"/>
    <p:sldId id="313" r:id="rId15"/>
    <p:sldId id="312" r:id="rId16"/>
    <p:sldId id="314" r:id="rId17"/>
    <p:sldId id="315" r:id="rId18"/>
    <p:sldId id="274" r:id="rId19"/>
    <p:sldId id="262" r:id="rId20"/>
    <p:sldId id="318" r:id="rId21"/>
    <p:sldId id="277" r:id="rId22"/>
    <p:sldId id="263" r:id="rId23"/>
    <p:sldId id="321" r:id="rId24"/>
    <p:sldId id="316" r:id="rId25"/>
    <p:sldId id="323" r:id="rId26"/>
    <p:sldId id="324" r:id="rId27"/>
    <p:sldId id="322" r:id="rId28"/>
    <p:sldId id="268" r:id="rId29"/>
    <p:sldId id="284" r:id="rId30"/>
    <p:sldId id="269" r:id="rId31"/>
    <p:sldId id="267" r:id="rId32"/>
    <p:sldId id="290" r:id="rId33"/>
  </p:sldIdLst>
  <p:sldSz cx="9144000" cy="5143500" type="screen16x9"/>
  <p:notesSz cx="6858000" cy="9144000"/>
  <p:embeddedFontLst>
    <p:embeddedFont>
      <p:font typeface="Barlow" panose="00000500000000000000" pitchFamily="2" charset="0"/>
      <p:regular r:id="rId35"/>
      <p:bold r:id="rId36"/>
      <p:italic r:id="rId37"/>
      <p:boldItalic r:id="rId38"/>
    </p:embeddedFont>
    <p:embeddedFont>
      <p:font typeface="Barlow Black" panose="00000A00000000000000" pitchFamily="2" charset="0"/>
      <p:bold r:id="rId39"/>
      <p:boldItalic r:id="rId40"/>
    </p:embeddedFont>
    <p:embeddedFont>
      <p:font typeface="Sacramento" panose="02000507000000020000" pitchFamily="2" charset="0"/>
      <p:regular r:id="rId41"/>
    </p:embeddedFont>
    <p:embeddedFont>
      <p:font typeface="Segoe UI" panose="020B0502040204020203"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EE531-FDFD-42D1-805E-AF7C24630837}" v="84" dt="2025-05-02T00:19:52.321"/>
    <p1510:client id="{75405ADB-76D7-44C8-AEB0-C12395C19182}" v="821" dt="2025-05-01T21:15:59.210"/>
    <p1510:client id="{910FFF96-9438-4430-8D6A-29AC984CC002}" v="316" dt="2025-05-01T23:13:20.207"/>
    <p1510:client id="{CEDF64D8-3C57-47E5-B032-16D046A030C4}" v="74" dt="2025-05-01T22:00:45.945"/>
    <p1510:client id="{EA8AA7F6-85E5-4354-98CD-2C8232A44555}" v="886" dt="2025-05-01T20:04:45.237"/>
  </p1510:revLst>
</p1510:revInfo>
</file>

<file path=ppt/tableStyles.xml><?xml version="1.0" encoding="utf-8"?>
<a:tblStyleLst xmlns:a="http://schemas.openxmlformats.org/drawingml/2006/main" def="{A4061B76-B728-4A5D-ACD0-D49B2CC70A65}">
  <a:tblStyle styleId="{A4061B76-B728-4A5D-ACD0-D49B2CC70A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861fdd13c2_1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861fdd13c2_1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8d78c7a4dd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8d78c7a4dd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7"/>
        <p:cNvGrpSpPr/>
        <p:nvPr/>
      </p:nvGrpSpPr>
      <p:grpSpPr>
        <a:xfrm>
          <a:off x="0" y="0"/>
          <a:ext cx="0" cy="0"/>
          <a:chOff x="0" y="0"/>
          <a:chExt cx="0" cy="0"/>
        </a:xfrm>
      </p:grpSpPr>
      <p:sp>
        <p:nvSpPr>
          <p:cNvPr id="1648" name="Google Shape;1648;g8d78c7a4dd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8d78c7a4dd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a:extLst>
            <a:ext uri="{FF2B5EF4-FFF2-40B4-BE49-F238E27FC236}">
              <a16:creationId xmlns:a16="http://schemas.microsoft.com/office/drawing/2014/main" id="{BD927CFF-9BEE-E628-D2DD-283B14E948BC}"/>
            </a:ext>
          </a:extLst>
        </p:cNvPr>
        <p:cNvGrpSpPr/>
        <p:nvPr/>
      </p:nvGrpSpPr>
      <p:grpSpPr>
        <a:xfrm>
          <a:off x="0" y="0"/>
          <a:ext cx="0" cy="0"/>
          <a:chOff x="0" y="0"/>
          <a:chExt cx="0" cy="0"/>
        </a:xfrm>
      </p:grpSpPr>
      <p:sp>
        <p:nvSpPr>
          <p:cNvPr id="1011" name="Google Shape;1011;g8d78c7a4dd_0_644:notes">
            <a:extLst>
              <a:ext uri="{FF2B5EF4-FFF2-40B4-BE49-F238E27FC236}">
                <a16:creationId xmlns:a16="http://schemas.microsoft.com/office/drawing/2014/main" id="{5E0CE09E-0D19-7274-7143-F5138B25AF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8d78c7a4dd_0_644:notes">
            <a:extLst>
              <a:ext uri="{FF2B5EF4-FFF2-40B4-BE49-F238E27FC236}">
                <a16:creationId xmlns:a16="http://schemas.microsoft.com/office/drawing/2014/main" id="{42E2862D-6637-C85C-A73D-8F2FC8A709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337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a:extLst>
            <a:ext uri="{FF2B5EF4-FFF2-40B4-BE49-F238E27FC236}">
              <a16:creationId xmlns:a16="http://schemas.microsoft.com/office/drawing/2014/main" id="{E0A1EBA4-DE74-A825-CF3B-36D2279C6D5A}"/>
            </a:ext>
          </a:extLst>
        </p:cNvPr>
        <p:cNvGrpSpPr/>
        <p:nvPr/>
      </p:nvGrpSpPr>
      <p:grpSpPr>
        <a:xfrm>
          <a:off x="0" y="0"/>
          <a:ext cx="0" cy="0"/>
          <a:chOff x="0" y="0"/>
          <a:chExt cx="0" cy="0"/>
        </a:xfrm>
      </p:grpSpPr>
      <p:sp>
        <p:nvSpPr>
          <p:cNvPr id="1011" name="Google Shape;1011;g8d78c7a4dd_0_644:notes">
            <a:extLst>
              <a:ext uri="{FF2B5EF4-FFF2-40B4-BE49-F238E27FC236}">
                <a16:creationId xmlns:a16="http://schemas.microsoft.com/office/drawing/2014/main" id="{2F8F2A2F-743E-792A-5397-C90A4DD287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8d78c7a4dd_0_644:notes">
            <a:extLst>
              <a:ext uri="{FF2B5EF4-FFF2-40B4-BE49-F238E27FC236}">
                <a16:creationId xmlns:a16="http://schemas.microsoft.com/office/drawing/2014/main" id="{CBA1003D-8D8C-768C-8974-952A7C87E2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9843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a:extLst>
            <a:ext uri="{FF2B5EF4-FFF2-40B4-BE49-F238E27FC236}">
              <a16:creationId xmlns:a16="http://schemas.microsoft.com/office/drawing/2014/main" id="{322359B2-FF63-9A6E-55D9-FE82F10BA2AE}"/>
            </a:ext>
          </a:extLst>
        </p:cNvPr>
        <p:cNvGrpSpPr/>
        <p:nvPr/>
      </p:nvGrpSpPr>
      <p:grpSpPr>
        <a:xfrm>
          <a:off x="0" y="0"/>
          <a:ext cx="0" cy="0"/>
          <a:chOff x="0" y="0"/>
          <a:chExt cx="0" cy="0"/>
        </a:xfrm>
      </p:grpSpPr>
      <p:sp>
        <p:nvSpPr>
          <p:cNvPr id="1011" name="Google Shape;1011;g8d78c7a4dd_0_644:notes">
            <a:extLst>
              <a:ext uri="{FF2B5EF4-FFF2-40B4-BE49-F238E27FC236}">
                <a16:creationId xmlns:a16="http://schemas.microsoft.com/office/drawing/2014/main" id="{E4756A34-A612-5237-D573-1C400056D7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8d78c7a4dd_0_644:notes">
            <a:extLst>
              <a:ext uri="{FF2B5EF4-FFF2-40B4-BE49-F238E27FC236}">
                <a16:creationId xmlns:a16="http://schemas.microsoft.com/office/drawing/2014/main" id="{BBAA6B56-D740-59D0-AA79-B8BB9E1727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423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a:extLst>
            <a:ext uri="{FF2B5EF4-FFF2-40B4-BE49-F238E27FC236}">
              <a16:creationId xmlns:a16="http://schemas.microsoft.com/office/drawing/2014/main" id="{299A7F27-E068-EBCC-3689-6DCC4B8C2B44}"/>
            </a:ext>
          </a:extLst>
        </p:cNvPr>
        <p:cNvGrpSpPr/>
        <p:nvPr/>
      </p:nvGrpSpPr>
      <p:grpSpPr>
        <a:xfrm>
          <a:off x="0" y="0"/>
          <a:ext cx="0" cy="0"/>
          <a:chOff x="0" y="0"/>
          <a:chExt cx="0" cy="0"/>
        </a:xfrm>
      </p:grpSpPr>
      <p:sp>
        <p:nvSpPr>
          <p:cNvPr id="1011" name="Google Shape;1011;g8d78c7a4dd_0_644:notes">
            <a:extLst>
              <a:ext uri="{FF2B5EF4-FFF2-40B4-BE49-F238E27FC236}">
                <a16:creationId xmlns:a16="http://schemas.microsoft.com/office/drawing/2014/main" id="{140382D5-D364-4240-388C-B1FA729120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8d78c7a4dd_0_644:notes">
            <a:extLst>
              <a:ext uri="{FF2B5EF4-FFF2-40B4-BE49-F238E27FC236}">
                <a16:creationId xmlns:a16="http://schemas.microsoft.com/office/drawing/2014/main" id="{6FD11E72-401B-B813-F934-D418E0B874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408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a:extLst>
            <a:ext uri="{FF2B5EF4-FFF2-40B4-BE49-F238E27FC236}">
              <a16:creationId xmlns:a16="http://schemas.microsoft.com/office/drawing/2014/main" id="{D842D201-B6F3-AB7B-FA84-E489DA69FB12}"/>
            </a:ext>
          </a:extLst>
        </p:cNvPr>
        <p:cNvGrpSpPr/>
        <p:nvPr/>
      </p:nvGrpSpPr>
      <p:grpSpPr>
        <a:xfrm>
          <a:off x="0" y="0"/>
          <a:ext cx="0" cy="0"/>
          <a:chOff x="0" y="0"/>
          <a:chExt cx="0" cy="0"/>
        </a:xfrm>
      </p:grpSpPr>
      <p:sp>
        <p:nvSpPr>
          <p:cNvPr id="1011" name="Google Shape;1011;g8d78c7a4dd_0_644:notes">
            <a:extLst>
              <a:ext uri="{FF2B5EF4-FFF2-40B4-BE49-F238E27FC236}">
                <a16:creationId xmlns:a16="http://schemas.microsoft.com/office/drawing/2014/main" id="{A7307C4B-4981-823F-DE8B-C55D40469B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8d78c7a4dd_0_644:notes">
            <a:extLst>
              <a:ext uri="{FF2B5EF4-FFF2-40B4-BE49-F238E27FC236}">
                <a16:creationId xmlns:a16="http://schemas.microsoft.com/office/drawing/2014/main" id="{6F699313-8B10-5353-32C3-FE1A4A90C9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6531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a:extLst>
            <a:ext uri="{FF2B5EF4-FFF2-40B4-BE49-F238E27FC236}">
              <a16:creationId xmlns:a16="http://schemas.microsoft.com/office/drawing/2014/main" id="{84A28C9C-41C1-4418-62F4-D8BE1EAF0D9A}"/>
            </a:ext>
          </a:extLst>
        </p:cNvPr>
        <p:cNvGrpSpPr/>
        <p:nvPr/>
      </p:nvGrpSpPr>
      <p:grpSpPr>
        <a:xfrm>
          <a:off x="0" y="0"/>
          <a:ext cx="0" cy="0"/>
          <a:chOff x="0" y="0"/>
          <a:chExt cx="0" cy="0"/>
        </a:xfrm>
      </p:grpSpPr>
      <p:sp>
        <p:nvSpPr>
          <p:cNvPr id="1011" name="Google Shape;1011;g8d78c7a4dd_0_644:notes">
            <a:extLst>
              <a:ext uri="{FF2B5EF4-FFF2-40B4-BE49-F238E27FC236}">
                <a16:creationId xmlns:a16="http://schemas.microsoft.com/office/drawing/2014/main" id="{C24C88C9-11BA-529D-074E-590A0B0A19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8d78c7a4dd_0_644:notes">
            <a:extLst>
              <a:ext uri="{FF2B5EF4-FFF2-40B4-BE49-F238E27FC236}">
                <a16:creationId xmlns:a16="http://schemas.microsoft.com/office/drawing/2014/main" id="{5F86E5A4-39DD-6232-4DC3-40131AE908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618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9"/>
        <p:cNvGrpSpPr/>
        <p:nvPr/>
      </p:nvGrpSpPr>
      <p:grpSpPr>
        <a:xfrm>
          <a:off x="0" y="0"/>
          <a:ext cx="0" cy="0"/>
          <a:chOff x="0" y="0"/>
          <a:chExt cx="0" cy="0"/>
        </a:xfrm>
      </p:grpSpPr>
      <p:sp>
        <p:nvSpPr>
          <p:cNvPr id="1190" name="Google Shape;1190;g8d33bb0445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1" name="Google Shape;1191;g8d33bb044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8d78c7a4dd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d78c7a4dd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861fdd13c2_1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861fdd13c2_1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a:extLst>
            <a:ext uri="{FF2B5EF4-FFF2-40B4-BE49-F238E27FC236}">
              <a16:creationId xmlns:a16="http://schemas.microsoft.com/office/drawing/2014/main" id="{42F1E6C1-6963-BEEE-54B7-C771E28C8739}"/>
            </a:ext>
          </a:extLst>
        </p:cNvPr>
        <p:cNvGrpSpPr/>
        <p:nvPr/>
      </p:nvGrpSpPr>
      <p:grpSpPr>
        <a:xfrm>
          <a:off x="0" y="0"/>
          <a:ext cx="0" cy="0"/>
          <a:chOff x="0" y="0"/>
          <a:chExt cx="0" cy="0"/>
        </a:xfrm>
      </p:grpSpPr>
      <p:sp>
        <p:nvSpPr>
          <p:cNvPr id="847" name="Google Shape;847;g8d78c7a4dd_0_517:notes">
            <a:extLst>
              <a:ext uri="{FF2B5EF4-FFF2-40B4-BE49-F238E27FC236}">
                <a16:creationId xmlns:a16="http://schemas.microsoft.com/office/drawing/2014/main" id="{9F8E2B9C-E9BD-A9FA-B3DE-BB40895DCF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8d78c7a4dd_0_517:notes">
            <a:extLst>
              <a:ext uri="{FF2B5EF4-FFF2-40B4-BE49-F238E27FC236}">
                <a16:creationId xmlns:a16="http://schemas.microsoft.com/office/drawing/2014/main" id="{FB8E4AE2-9C98-76C8-35B5-440C64AE46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491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g8d78c7a4dd_0_10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8" name="Google Shape;1268;g8d78c7a4dd_0_10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g8d78c7a4dd_0_5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8d78c7a4dd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a:extLst>
            <a:ext uri="{FF2B5EF4-FFF2-40B4-BE49-F238E27FC236}">
              <a16:creationId xmlns:a16="http://schemas.microsoft.com/office/drawing/2014/main" id="{949DA67A-CFC2-CCC5-7EA1-B16AD2435C6B}"/>
            </a:ext>
          </a:extLst>
        </p:cNvPr>
        <p:cNvGrpSpPr/>
        <p:nvPr/>
      </p:nvGrpSpPr>
      <p:grpSpPr>
        <a:xfrm>
          <a:off x="0" y="0"/>
          <a:ext cx="0" cy="0"/>
          <a:chOff x="0" y="0"/>
          <a:chExt cx="0" cy="0"/>
        </a:xfrm>
      </p:grpSpPr>
      <p:sp>
        <p:nvSpPr>
          <p:cNvPr id="870" name="Google Shape;870;g8d78c7a4dd_0_539:notes">
            <a:extLst>
              <a:ext uri="{FF2B5EF4-FFF2-40B4-BE49-F238E27FC236}">
                <a16:creationId xmlns:a16="http://schemas.microsoft.com/office/drawing/2014/main" id="{0C64CA72-A1DB-5276-2C9B-8BC801D5A6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8d78c7a4dd_0_539:notes">
            <a:extLst>
              <a:ext uri="{FF2B5EF4-FFF2-40B4-BE49-F238E27FC236}">
                <a16:creationId xmlns:a16="http://schemas.microsoft.com/office/drawing/2014/main" id="{BB40A513-5001-5172-AC65-E1814F98A7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2466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a:extLst>
            <a:ext uri="{FF2B5EF4-FFF2-40B4-BE49-F238E27FC236}">
              <a16:creationId xmlns:a16="http://schemas.microsoft.com/office/drawing/2014/main" id="{6E50CA93-8BB5-A770-E1FC-635952F47E3F}"/>
            </a:ext>
          </a:extLst>
        </p:cNvPr>
        <p:cNvGrpSpPr/>
        <p:nvPr/>
      </p:nvGrpSpPr>
      <p:grpSpPr>
        <a:xfrm>
          <a:off x="0" y="0"/>
          <a:ext cx="0" cy="0"/>
          <a:chOff x="0" y="0"/>
          <a:chExt cx="0" cy="0"/>
        </a:xfrm>
      </p:grpSpPr>
      <p:sp>
        <p:nvSpPr>
          <p:cNvPr id="870" name="Google Shape;870;g8d78c7a4dd_0_539:notes">
            <a:extLst>
              <a:ext uri="{FF2B5EF4-FFF2-40B4-BE49-F238E27FC236}">
                <a16:creationId xmlns:a16="http://schemas.microsoft.com/office/drawing/2014/main" id="{573361EA-4118-07DF-9E23-049A9FBB35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8d78c7a4dd_0_539:notes">
            <a:extLst>
              <a:ext uri="{FF2B5EF4-FFF2-40B4-BE49-F238E27FC236}">
                <a16:creationId xmlns:a16="http://schemas.microsoft.com/office/drawing/2014/main" id="{EEF6C6AD-0D55-7F7D-54B5-9062045901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8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a:extLst>
            <a:ext uri="{FF2B5EF4-FFF2-40B4-BE49-F238E27FC236}">
              <a16:creationId xmlns:a16="http://schemas.microsoft.com/office/drawing/2014/main" id="{8F421C84-7153-73A2-9621-61B60852AB25}"/>
            </a:ext>
          </a:extLst>
        </p:cNvPr>
        <p:cNvGrpSpPr/>
        <p:nvPr/>
      </p:nvGrpSpPr>
      <p:grpSpPr>
        <a:xfrm>
          <a:off x="0" y="0"/>
          <a:ext cx="0" cy="0"/>
          <a:chOff x="0" y="0"/>
          <a:chExt cx="0" cy="0"/>
        </a:xfrm>
      </p:grpSpPr>
      <p:sp>
        <p:nvSpPr>
          <p:cNvPr id="870" name="Google Shape;870;g8d78c7a4dd_0_539:notes">
            <a:extLst>
              <a:ext uri="{FF2B5EF4-FFF2-40B4-BE49-F238E27FC236}">
                <a16:creationId xmlns:a16="http://schemas.microsoft.com/office/drawing/2014/main" id="{6652326F-51D5-F4F0-29C8-E26CA62A95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8d78c7a4dd_0_539:notes">
            <a:extLst>
              <a:ext uri="{FF2B5EF4-FFF2-40B4-BE49-F238E27FC236}">
                <a16:creationId xmlns:a16="http://schemas.microsoft.com/office/drawing/2014/main" id="{B5FA410C-3D67-3EE1-A56D-68B6A2114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995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a:extLst>
            <a:ext uri="{FF2B5EF4-FFF2-40B4-BE49-F238E27FC236}">
              <a16:creationId xmlns:a16="http://schemas.microsoft.com/office/drawing/2014/main" id="{2F1098B8-422F-390D-F1D3-FEBC51DCC5E9}"/>
            </a:ext>
          </a:extLst>
        </p:cNvPr>
        <p:cNvGrpSpPr/>
        <p:nvPr/>
      </p:nvGrpSpPr>
      <p:grpSpPr>
        <a:xfrm>
          <a:off x="0" y="0"/>
          <a:ext cx="0" cy="0"/>
          <a:chOff x="0" y="0"/>
          <a:chExt cx="0" cy="0"/>
        </a:xfrm>
      </p:grpSpPr>
      <p:sp>
        <p:nvSpPr>
          <p:cNvPr id="870" name="Google Shape;870;g8d78c7a4dd_0_539:notes">
            <a:extLst>
              <a:ext uri="{FF2B5EF4-FFF2-40B4-BE49-F238E27FC236}">
                <a16:creationId xmlns:a16="http://schemas.microsoft.com/office/drawing/2014/main" id="{15952DBC-D2CD-53FD-9519-6D918F673F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8d78c7a4dd_0_539:notes">
            <a:extLst>
              <a:ext uri="{FF2B5EF4-FFF2-40B4-BE49-F238E27FC236}">
                <a16:creationId xmlns:a16="http://schemas.microsoft.com/office/drawing/2014/main" id="{26AAC71D-48C8-270C-A842-6DB0782006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694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a:extLst>
            <a:ext uri="{FF2B5EF4-FFF2-40B4-BE49-F238E27FC236}">
              <a16:creationId xmlns:a16="http://schemas.microsoft.com/office/drawing/2014/main" id="{BE1B6EA8-2D9C-BB6C-8EEF-2095EA0FED7E}"/>
            </a:ext>
          </a:extLst>
        </p:cNvPr>
        <p:cNvGrpSpPr/>
        <p:nvPr/>
      </p:nvGrpSpPr>
      <p:grpSpPr>
        <a:xfrm>
          <a:off x="0" y="0"/>
          <a:ext cx="0" cy="0"/>
          <a:chOff x="0" y="0"/>
          <a:chExt cx="0" cy="0"/>
        </a:xfrm>
      </p:grpSpPr>
      <p:sp>
        <p:nvSpPr>
          <p:cNvPr id="870" name="Google Shape;870;g8d78c7a4dd_0_539:notes">
            <a:extLst>
              <a:ext uri="{FF2B5EF4-FFF2-40B4-BE49-F238E27FC236}">
                <a16:creationId xmlns:a16="http://schemas.microsoft.com/office/drawing/2014/main" id="{633892CA-278D-F2D2-FE37-9A5487DD1B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1" name="Google Shape;871;g8d78c7a4dd_0_539:notes">
            <a:extLst>
              <a:ext uri="{FF2B5EF4-FFF2-40B4-BE49-F238E27FC236}">
                <a16:creationId xmlns:a16="http://schemas.microsoft.com/office/drawing/2014/main" id="{C16524C9-0F7F-6CD0-AE98-30087381A4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976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8d78c7a4dd_0_1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3" name="Google Shape;1113;g8d78c7a4dd_0_1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8d33bb0445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8d33bb044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861fdd13c2_1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861fdd13c2_1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8d78c7a4dd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8d78c7a4dd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8d78c7a4dd_0_2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8" name="Google Shape;1088;g8d78c7a4dd_0_2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4"/>
        <p:cNvGrpSpPr/>
        <p:nvPr/>
      </p:nvGrpSpPr>
      <p:grpSpPr>
        <a:xfrm>
          <a:off x="0" y="0"/>
          <a:ext cx="0" cy="0"/>
          <a:chOff x="0" y="0"/>
          <a:chExt cx="0" cy="0"/>
        </a:xfrm>
      </p:grpSpPr>
      <p:sp>
        <p:nvSpPr>
          <p:cNvPr id="1925" name="Google Shape;1925;g8d78c7a4dd_0_1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6" name="Google Shape;1926;g8d78c7a4dd_0_1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705f66ed5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705f66ed5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705f66ed5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705f66ed5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d78c7a4dd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d78c7a4dd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a:extLst>
            <a:ext uri="{FF2B5EF4-FFF2-40B4-BE49-F238E27FC236}">
              <a16:creationId xmlns:a16="http://schemas.microsoft.com/office/drawing/2014/main" id="{620AF597-8EED-7993-EB32-029CB8419FE3}"/>
            </a:ext>
          </a:extLst>
        </p:cNvPr>
        <p:cNvGrpSpPr/>
        <p:nvPr/>
      </p:nvGrpSpPr>
      <p:grpSpPr>
        <a:xfrm>
          <a:off x="0" y="0"/>
          <a:ext cx="0" cy="0"/>
          <a:chOff x="0" y="0"/>
          <a:chExt cx="0" cy="0"/>
        </a:xfrm>
      </p:grpSpPr>
      <p:sp>
        <p:nvSpPr>
          <p:cNvPr id="906" name="Google Shape;906;g705f66ed5c_0_42:notes">
            <a:extLst>
              <a:ext uri="{FF2B5EF4-FFF2-40B4-BE49-F238E27FC236}">
                <a16:creationId xmlns:a16="http://schemas.microsoft.com/office/drawing/2014/main" id="{2FE1B4B2-A384-CB05-A468-BF75C1C500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705f66ed5c_0_42:notes">
            <a:extLst>
              <a:ext uri="{FF2B5EF4-FFF2-40B4-BE49-F238E27FC236}">
                <a16:creationId xmlns:a16="http://schemas.microsoft.com/office/drawing/2014/main" id="{1BD0EBD2-E0A6-9BF1-82C9-D5769DBEC9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291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8d78c7a4dd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8d78c7a4dd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705f66ed5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705f66ed5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flipH="1">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15188" y="540488"/>
            <a:ext cx="5799925" cy="1802675"/>
          </a:xfrm>
          <a:custGeom>
            <a:avLst/>
            <a:gdLst/>
            <a:ahLst/>
            <a:cxnLst/>
            <a:rect l="l" t="t" r="r" b="b"/>
            <a:pathLst>
              <a:path w="231997" h="72107" extrusionOk="0">
                <a:moveTo>
                  <a:pt x="0" y="72107"/>
                </a:moveTo>
                <a:lnTo>
                  <a:pt x="0" y="0"/>
                </a:lnTo>
                <a:lnTo>
                  <a:pt x="231997" y="0"/>
                </a:lnTo>
              </a:path>
            </a:pathLst>
          </a:custGeom>
          <a:noFill/>
          <a:ln w="28575" cap="rnd" cmpd="sng">
            <a:solidFill>
              <a:schemeClr val="accent5"/>
            </a:solidFill>
            <a:prstDash val="solid"/>
            <a:round/>
            <a:headEnd type="none" w="med" len="med"/>
            <a:tailEnd type="none" w="med" len="med"/>
          </a:ln>
        </p:spPr>
      </p:sp>
      <p:sp>
        <p:nvSpPr>
          <p:cNvPr id="12" name="Google Shape;12;p2"/>
          <p:cNvSpPr/>
          <p:nvPr/>
        </p:nvSpPr>
        <p:spPr>
          <a:xfrm rot="10800000">
            <a:off x="2628900" y="1802757"/>
            <a:ext cx="5799925" cy="2800275"/>
          </a:xfrm>
          <a:custGeom>
            <a:avLst/>
            <a:gdLst/>
            <a:ahLst/>
            <a:cxnLst/>
            <a:rect l="l" t="t" r="r" b="b"/>
            <a:pathLst>
              <a:path w="231997" h="72107" extrusionOk="0">
                <a:moveTo>
                  <a:pt x="0" y="72107"/>
                </a:moveTo>
                <a:lnTo>
                  <a:pt x="0" y="0"/>
                </a:lnTo>
                <a:lnTo>
                  <a:pt x="231997" y="0"/>
                </a:lnTo>
              </a:path>
            </a:pathLst>
          </a:custGeom>
          <a:noFill/>
          <a:ln w="28575" cap="rnd" cmpd="sng">
            <a:solidFill>
              <a:schemeClr val="accent5"/>
            </a:solidFill>
            <a:prstDash val="solid"/>
            <a:round/>
            <a:headEnd type="none" w="med" len="med"/>
            <a:tailEnd type="none" w="med" len="med"/>
          </a:ln>
        </p:spPr>
      </p:sp>
      <p:grpSp>
        <p:nvGrpSpPr>
          <p:cNvPr id="13" name="Google Shape;13;p2"/>
          <p:cNvGrpSpPr/>
          <p:nvPr/>
        </p:nvGrpSpPr>
        <p:grpSpPr>
          <a:xfrm>
            <a:off x="6290775" y="441375"/>
            <a:ext cx="414425" cy="294200"/>
            <a:chOff x="4636400" y="2655400"/>
            <a:chExt cx="414425" cy="294200"/>
          </a:xfrm>
        </p:grpSpPr>
        <p:sp>
          <p:nvSpPr>
            <p:cNvPr id="14" name="Google Shape;14;p2"/>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7389275" y="1457825"/>
            <a:ext cx="98525" cy="178400"/>
          </a:xfrm>
          <a:custGeom>
            <a:avLst/>
            <a:gdLst/>
            <a:ahLst/>
            <a:cxnLst/>
            <a:rect l="l" t="t" r="r" b="b"/>
            <a:pathLst>
              <a:path w="3941" h="7136" extrusionOk="0">
                <a:moveTo>
                  <a:pt x="3940" y="0"/>
                </a:moveTo>
                <a:lnTo>
                  <a:pt x="3940" y="0"/>
                </a:lnTo>
                <a:cubicBezTo>
                  <a:pt x="1854" y="131"/>
                  <a:pt x="1" y="598"/>
                  <a:pt x="15" y="3414"/>
                </a:cubicBezTo>
                <a:cubicBezTo>
                  <a:pt x="15" y="4713"/>
                  <a:pt x="278" y="5910"/>
                  <a:pt x="380" y="7135"/>
                </a:cubicBezTo>
                <a:cubicBezTo>
                  <a:pt x="818" y="5107"/>
                  <a:pt x="351" y="2860"/>
                  <a:pt x="1985" y="1226"/>
                </a:cubicBezTo>
                <a:cubicBezTo>
                  <a:pt x="2539" y="686"/>
                  <a:pt x="3211" y="277"/>
                  <a:pt x="3940"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413350" y="1453425"/>
            <a:ext cx="232025" cy="184975"/>
          </a:xfrm>
          <a:custGeom>
            <a:avLst/>
            <a:gdLst/>
            <a:ahLst/>
            <a:cxnLst/>
            <a:rect l="l" t="t" r="r" b="b"/>
            <a:pathLst>
              <a:path w="9281" h="7399" extrusionOk="0">
                <a:moveTo>
                  <a:pt x="7471" y="851"/>
                </a:moveTo>
                <a:cubicBezTo>
                  <a:pt x="7603" y="851"/>
                  <a:pt x="7734" y="957"/>
                  <a:pt x="7734" y="1168"/>
                </a:cubicBezTo>
                <a:lnTo>
                  <a:pt x="7734" y="1197"/>
                </a:lnTo>
                <a:cubicBezTo>
                  <a:pt x="7734" y="1404"/>
                  <a:pt x="7600" y="1509"/>
                  <a:pt x="7468" y="1509"/>
                </a:cubicBezTo>
                <a:cubicBezTo>
                  <a:pt x="7338" y="1509"/>
                  <a:pt x="7209" y="1407"/>
                  <a:pt x="7209" y="1197"/>
                </a:cubicBezTo>
                <a:lnTo>
                  <a:pt x="7209" y="1168"/>
                </a:lnTo>
                <a:cubicBezTo>
                  <a:pt x="7209" y="957"/>
                  <a:pt x="7340" y="851"/>
                  <a:pt x="7471" y="851"/>
                </a:cubicBezTo>
                <a:close/>
                <a:moveTo>
                  <a:pt x="6396" y="2918"/>
                </a:moveTo>
                <a:cubicBezTo>
                  <a:pt x="6467" y="2918"/>
                  <a:pt x="6538" y="2950"/>
                  <a:pt x="6581" y="3021"/>
                </a:cubicBezTo>
                <a:cubicBezTo>
                  <a:pt x="6811" y="3156"/>
                  <a:pt x="6741" y="3629"/>
                  <a:pt x="6463" y="3629"/>
                </a:cubicBezTo>
                <a:cubicBezTo>
                  <a:pt x="6440" y="3629"/>
                  <a:pt x="6417" y="3626"/>
                  <a:pt x="6392" y="3620"/>
                </a:cubicBezTo>
                <a:cubicBezTo>
                  <a:pt x="6202" y="3561"/>
                  <a:pt x="6100" y="3342"/>
                  <a:pt x="6158" y="3153"/>
                </a:cubicBezTo>
                <a:cubicBezTo>
                  <a:pt x="6158" y="3007"/>
                  <a:pt x="6278" y="2918"/>
                  <a:pt x="6396" y="2918"/>
                </a:cubicBezTo>
                <a:close/>
                <a:moveTo>
                  <a:pt x="7428" y="1"/>
                </a:moveTo>
                <a:cubicBezTo>
                  <a:pt x="4670" y="278"/>
                  <a:pt x="1168" y="628"/>
                  <a:pt x="351" y="3678"/>
                </a:cubicBezTo>
                <a:cubicBezTo>
                  <a:pt x="59" y="4714"/>
                  <a:pt x="74" y="5677"/>
                  <a:pt x="1" y="6611"/>
                </a:cubicBezTo>
                <a:cubicBezTo>
                  <a:pt x="336" y="5838"/>
                  <a:pt x="745" y="5093"/>
                  <a:pt x="1226" y="4408"/>
                </a:cubicBezTo>
                <a:cubicBezTo>
                  <a:pt x="2058" y="3255"/>
                  <a:pt x="3211" y="2525"/>
                  <a:pt x="4436" y="1854"/>
                </a:cubicBezTo>
                <a:cubicBezTo>
                  <a:pt x="4484" y="1825"/>
                  <a:pt x="4530" y="1812"/>
                  <a:pt x="4572" y="1812"/>
                </a:cubicBezTo>
                <a:cubicBezTo>
                  <a:pt x="4824" y="1812"/>
                  <a:pt x="4949" y="2271"/>
                  <a:pt x="4699" y="2409"/>
                </a:cubicBezTo>
                <a:cubicBezTo>
                  <a:pt x="3546" y="3065"/>
                  <a:pt x="2408" y="3766"/>
                  <a:pt x="1606" y="4860"/>
                </a:cubicBezTo>
                <a:cubicBezTo>
                  <a:pt x="1139" y="5546"/>
                  <a:pt x="730" y="6275"/>
                  <a:pt x="409" y="7049"/>
                </a:cubicBezTo>
                <a:cubicBezTo>
                  <a:pt x="1401" y="6056"/>
                  <a:pt x="2554" y="5239"/>
                  <a:pt x="3824" y="4656"/>
                </a:cubicBezTo>
                <a:cubicBezTo>
                  <a:pt x="3858" y="4641"/>
                  <a:pt x="3890" y="4634"/>
                  <a:pt x="3920" y="4634"/>
                </a:cubicBezTo>
                <a:cubicBezTo>
                  <a:pt x="4179" y="4634"/>
                  <a:pt x="4246" y="5152"/>
                  <a:pt x="3984" y="5283"/>
                </a:cubicBezTo>
                <a:cubicBezTo>
                  <a:pt x="2846" y="5808"/>
                  <a:pt x="1810" y="6523"/>
                  <a:pt x="905" y="7399"/>
                </a:cubicBezTo>
                <a:cubicBezTo>
                  <a:pt x="1547" y="7078"/>
                  <a:pt x="2233" y="6874"/>
                  <a:pt x="2933" y="6786"/>
                </a:cubicBezTo>
                <a:cubicBezTo>
                  <a:pt x="5575" y="6421"/>
                  <a:pt x="7807" y="5633"/>
                  <a:pt x="8901" y="3269"/>
                </a:cubicBezTo>
                <a:cubicBezTo>
                  <a:pt x="9281" y="1781"/>
                  <a:pt x="8974" y="322"/>
                  <a:pt x="7428"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06775" y="1600800"/>
            <a:ext cx="196650" cy="95025"/>
          </a:xfrm>
          <a:custGeom>
            <a:avLst/>
            <a:gdLst/>
            <a:ahLst/>
            <a:cxnLst/>
            <a:rect l="l" t="t" r="r" b="b"/>
            <a:pathLst>
              <a:path w="7866" h="3801" extrusionOk="0">
                <a:moveTo>
                  <a:pt x="7866" y="1"/>
                </a:moveTo>
                <a:lnTo>
                  <a:pt x="7866" y="1"/>
                </a:lnTo>
                <a:cubicBezTo>
                  <a:pt x="7574" y="234"/>
                  <a:pt x="7282" y="439"/>
                  <a:pt x="6961" y="628"/>
                </a:cubicBezTo>
                <a:cubicBezTo>
                  <a:pt x="6232" y="1022"/>
                  <a:pt x="5414" y="1285"/>
                  <a:pt x="4583" y="1402"/>
                </a:cubicBezTo>
                <a:cubicBezTo>
                  <a:pt x="2715" y="1679"/>
                  <a:pt x="1373" y="1854"/>
                  <a:pt x="1" y="3094"/>
                </a:cubicBezTo>
                <a:cubicBezTo>
                  <a:pt x="1013" y="3522"/>
                  <a:pt x="2062" y="3800"/>
                  <a:pt x="3061" y="3800"/>
                </a:cubicBezTo>
                <a:cubicBezTo>
                  <a:pt x="4483" y="3800"/>
                  <a:pt x="5803" y="3237"/>
                  <a:pt x="6771" y="1737"/>
                </a:cubicBezTo>
                <a:cubicBezTo>
                  <a:pt x="7122" y="1168"/>
                  <a:pt x="7486" y="585"/>
                  <a:pt x="7866"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325800" y="1418450"/>
            <a:ext cx="381950" cy="310425"/>
          </a:xfrm>
          <a:custGeom>
            <a:avLst/>
            <a:gdLst/>
            <a:ahLst/>
            <a:cxnLst/>
            <a:rect l="l" t="t" r="r" b="b"/>
            <a:pathLst>
              <a:path w="15278" h="12417" extrusionOk="0">
                <a:moveTo>
                  <a:pt x="6479" y="1575"/>
                </a:moveTo>
                <a:lnTo>
                  <a:pt x="6479" y="1575"/>
                </a:lnTo>
                <a:cubicBezTo>
                  <a:pt x="5750" y="1852"/>
                  <a:pt x="5078" y="2261"/>
                  <a:pt x="4524" y="2801"/>
                </a:cubicBezTo>
                <a:cubicBezTo>
                  <a:pt x="2890" y="4420"/>
                  <a:pt x="3357" y="6682"/>
                  <a:pt x="2919" y="8710"/>
                </a:cubicBezTo>
                <a:cubicBezTo>
                  <a:pt x="2817" y="7485"/>
                  <a:pt x="2554" y="6288"/>
                  <a:pt x="2554" y="4989"/>
                </a:cubicBezTo>
                <a:cubicBezTo>
                  <a:pt x="2540" y="2173"/>
                  <a:pt x="4393" y="1706"/>
                  <a:pt x="6479" y="1575"/>
                </a:cubicBezTo>
                <a:close/>
                <a:moveTo>
                  <a:pt x="10930" y="1400"/>
                </a:moveTo>
                <a:cubicBezTo>
                  <a:pt x="12476" y="1721"/>
                  <a:pt x="12783" y="3180"/>
                  <a:pt x="12403" y="4668"/>
                </a:cubicBezTo>
                <a:cubicBezTo>
                  <a:pt x="11309" y="7032"/>
                  <a:pt x="9077" y="7820"/>
                  <a:pt x="6435" y="8185"/>
                </a:cubicBezTo>
                <a:cubicBezTo>
                  <a:pt x="5735" y="8273"/>
                  <a:pt x="5049" y="8477"/>
                  <a:pt x="4407" y="8798"/>
                </a:cubicBezTo>
                <a:cubicBezTo>
                  <a:pt x="5312" y="7922"/>
                  <a:pt x="6348" y="7207"/>
                  <a:pt x="7486" y="6682"/>
                </a:cubicBezTo>
                <a:cubicBezTo>
                  <a:pt x="7746" y="6552"/>
                  <a:pt x="7682" y="6029"/>
                  <a:pt x="7428" y="6029"/>
                </a:cubicBezTo>
                <a:cubicBezTo>
                  <a:pt x="7397" y="6029"/>
                  <a:pt x="7362" y="6037"/>
                  <a:pt x="7326" y="6055"/>
                </a:cubicBezTo>
                <a:cubicBezTo>
                  <a:pt x="6056" y="6638"/>
                  <a:pt x="4903" y="7455"/>
                  <a:pt x="3911" y="8448"/>
                </a:cubicBezTo>
                <a:cubicBezTo>
                  <a:pt x="4232" y="7674"/>
                  <a:pt x="4641" y="6945"/>
                  <a:pt x="5108" y="6259"/>
                </a:cubicBezTo>
                <a:cubicBezTo>
                  <a:pt x="5910" y="5165"/>
                  <a:pt x="7048" y="4464"/>
                  <a:pt x="8201" y="3808"/>
                </a:cubicBezTo>
                <a:cubicBezTo>
                  <a:pt x="8454" y="3669"/>
                  <a:pt x="8324" y="3202"/>
                  <a:pt x="8066" y="3202"/>
                </a:cubicBezTo>
                <a:cubicBezTo>
                  <a:pt x="8027" y="3202"/>
                  <a:pt x="7984" y="3213"/>
                  <a:pt x="7938" y="3238"/>
                </a:cubicBezTo>
                <a:cubicBezTo>
                  <a:pt x="6713" y="3924"/>
                  <a:pt x="5560" y="4654"/>
                  <a:pt x="4728" y="5792"/>
                </a:cubicBezTo>
                <a:cubicBezTo>
                  <a:pt x="4247" y="6492"/>
                  <a:pt x="3838" y="7222"/>
                  <a:pt x="3503" y="7995"/>
                </a:cubicBezTo>
                <a:cubicBezTo>
                  <a:pt x="3576" y="7061"/>
                  <a:pt x="3561" y="6113"/>
                  <a:pt x="3853" y="5077"/>
                </a:cubicBezTo>
                <a:cubicBezTo>
                  <a:pt x="4670" y="2013"/>
                  <a:pt x="8172" y="1677"/>
                  <a:pt x="10930" y="1400"/>
                </a:cubicBezTo>
                <a:close/>
                <a:moveTo>
                  <a:pt x="11105" y="7295"/>
                </a:moveTo>
                <a:cubicBezTo>
                  <a:pt x="10740" y="7879"/>
                  <a:pt x="10375" y="8462"/>
                  <a:pt x="10010" y="9031"/>
                </a:cubicBezTo>
                <a:cubicBezTo>
                  <a:pt x="9042" y="10531"/>
                  <a:pt x="7722" y="11094"/>
                  <a:pt x="6300" y="11094"/>
                </a:cubicBezTo>
                <a:cubicBezTo>
                  <a:pt x="5301" y="11094"/>
                  <a:pt x="4252" y="10816"/>
                  <a:pt x="3240" y="10388"/>
                </a:cubicBezTo>
                <a:cubicBezTo>
                  <a:pt x="4612" y="9148"/>
                  <a:pt x="5954" y="8973"/>
                  <a:pt x="7822" y="8696"/>
                </a:cubicBezTo>
                <a:cubicBezTo>
                  <a:pt x="8653" y="8579"/>
                  <a:pt x="9471" y="8316"/>
                  <a:pt x="10215" y="7922"/>
                </a:cubicBezTo>
                <a:cubicBezTo>
                  <a:pt x="10521" y="7733"/>
                  <a:pt x="10813" y="7528"/>
                  <a:pt x="11105" y="7295"/>
                </a:cubicBezTo>
                <a:close/>
                <a:moveTo>
                  <a:pt x="10534" y="0"/>
                </a:moveTo>
                <a:cubicBezTo>
                  <a:pt x="10237" y="0"/>
                  <a:pt x="9930" y="27"/>
                  <a:pt x="9616" y="72"/>
                </a:cubicBezTo>
                <a:cubicBezTo>
                  <a:pt x="8743" y="206"/>
                  <a:pt x="7952" y="236"/>
                  <a:pt x="7142" y="236"/>
                </a:cubicBezTo>
                <a:cubicBezTo>
                  <a:pt x="6626" y="236"/>
                  <a:pt x="6102" y="224"/>
                  <a:pt x="5545" y="218"/>
                </a:cubicBezTo>
                <a:cubicBezTo>
                  <a:pt x="4845" y="218"/>
                  <a:pt x="4159" y="262"/>
                  <a:pt x="3532" y="597"/>
                </a:cubicBezTo>
                <a:cubicBezTo>
                  <a:pt x="1" y="2509"/>
                  <a:pt x="2291" y="7572"/>
                  <a:pt x="1868" y="10534"/>
                </a:cubicBezTo>
                <a:cubicBezTo>
                  <a:pt x="1839" y="10709"/>
                  <a:pt x="1883" y="10884"/>
                  <a:pt x="1970" y="11045"/>
                </a:cubicBezTo>
                <a:cubicBezTo>
                  <a:pt x="2029" y="11162"/>
                  <a:pt x="2131" y="11278"/>
                  <a:pt x="2248" y="11337"/>
                </a:cubicBezTo>
                <a:cubicBezTo>
                  <a:pt x="3525" y="11969"/>
                  <a:pt x="5013" y="12416"/>
                  <a:pt x="6431" y="12416"/>
                </a:cubicBezTo>
                <a:cubicBezTo>
                  <a:pt x="8025" y="12416"/>
                  <a:pt x="9531" y="11851"/>
                  <a:pt x="10550" y="10345"/>
                </a:cubicBezTo>
                <a:cubicBezTo>
                  <a:pt x="12141" y="7981"/>
                  <a:pt x="15278" y="4070"/>
                  <a:pt x="13031" y="1152"/>
                </a:cubicBezTo>
                <a:cubicBezTo>
                  <a:pt x="12362" y="282"/>
                  <a:pt x="11497" y="0"/>
                  <a:pt x="10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565825" y="1526375"/>
            <a:ext cx="17800" cy="17800"/>
          </a:xfrm>
          <a:custGeom>
            <a:avLst/>
            <a:gdLst/>
            <a:ahLst/>
            <a:cxnLst/>
            <a:rect l="l" t="t" r="r" b="b"/>
            <a:pathLst>
              <a:path w="712" h="712" extrusionOk="0">
                <a:moveTo>
                  <a:pt x="297" y="0"/>
                </a:moveTo>
                <a:cubicBezTo>
                  <a:pt x="179" y="0"/>
                  <a:pt x="59" y="89"/>
                  <a:pt x="59" y="235"/>
                </a:cubicBezTo>
                <a:cubicBezTo>
                  <a:pt x="1" y="424"/>
                  <a:pt x="103" y="643"/>
                  <a:pt x="293" y="702"/>
                </a:cubicBezTo>
                <a:cubicBezTo>
                  <a:pt x="318" y="708"/>
                  <a:pt x="341" y="711"/>
                  <a:pt x="364" y="711"/>
                </a:cubicBezTo>
                <a:cubicBezTo>
                  <a:pt x="642" y="711"/>
                  <a:pt x="712" y="238"/>
                  <a:pt x="482" y="103"/>
                </a:cubicBezTo>
                <a:cubicBezTo>
                  <a:pt x="439" y="32"/>
                  <a:pt x="368" y="0"/>
                  <a:pt x="29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593550" y="1474950"/>
            <a:ext cx="13175" cy="16225"/>
          </a:xfrm>
          <a:custGeom>
            <a:avLst/>
            <a:gdLst/>
            <a:ahLst/>
            <a:cxnLst/>
            <a:rect l="l" t="t" r="r" b="b"/>
            <a:pathLst>
              <a:path w="527" h="649" extrusionOk="0">
                <a:moveTo>
                  <a:pt x="263" y="1"/>
                </a:moveTo>
                <a:cubicBezTo>
                  <a:pt x="132" y="1"/>
                  <a:pt x="1" y="103"/>
                  <a:pt x="1" y="307"/>
                </a:cubicBezTo>
                <a:lnTo>
                  <a:pt x="1" y="336"/>
                </a:lnTo>
                <a:cubicBezTo>
                  <a:pt x="1" y="546"/>
                  <a:pt x="130" y="648"/>
                  <a:pt x="260" y="648"/>
                </a:cubicBezTo>
                <a:cubicBezTo>
                  <a:pt x="392" y="648"/>
                  <a:pt x="526" y="543"/>
                  <a:pt x="526" y="336"/>
                </a:cubicBezTo>
                <a:lnTo>
                  <a:pt x="526" y="307"/>
                </a:lnTo>
                <a:cubicBezTo>
                  <a:pt x="526" y="103"/>
                  <a:pt x="395" y="1"/>
                  <a:pt x="263"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86425" y="1955625"/>
            <a:ext cx="48550" cy="57250"/>
          </a:xfrm>
          <a:custGeom>
            <a:avLst/>
            <a:gdLst/>
            <a:ahLst/>
            <a:cxnLst/>
            <a:rect l="l" t="t" r="r" b="b"/>
            <a:pathLst>
              <a:path w="1942" h="2290" extrusionOk="0">
                <a:moveTo>
                  <a:pt x="1208" y="0"/>
                </a:moveTo>
                <a:cubicBezTo>
                  <a:pt x="1165" y="0"/>
                  <a:pt x="1123" y="7"/>
                  <a:pt x="1081" y="20"/>
                </a:cubicBezTo>
                <a:cubicBezTo>
                  <a:pt x="512" y="224"/>
                  <a:pt x="118" y="735"/>
                  <a:pt x="45" y="1333"/>
                </a:cubicBezTo>
                <a:cubicBezTo>
                  <a:pt x="1" y="1611"/>
                  <a:pt x="74" y="1888"/>
                  <a:pt x="249" y="2107"/>
                </a:cubicBezTo>
                <a:cubicBezTo>
                  <a:pt x="374" y="2237"/>
                  <a:pt x="517" y="2290"/>
                  <a:pt x="663" y="2290"/>
                </a:cubicBezTo>
                <a:cubicBezTo>
                  <a:pt x="977" y="2290"/>
                  <a:pt x="1305" y="2045"/>
                  <a:pt x="1504" y="1786"/>
                </a:cubicBezTo>
                <a:cubicBezTo>
                  <a:pt x="1737" y="1494"/>
                  <a:pt x="1942" y="1144"/>
                  <a:pt x="1898" y="735"/>
                </a:cubicBezTo>
                <a:cubicBezTo>
                  <a:pt x="1872" y="374"/>
                  <a:pt x="153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955425" y="1825375"/>
            <a:ext cx="39425" cy="33050"/>
          </a:xfrm>
          <a:custGeom>
            <a:avLst/>
            <a:gdLst/>
            <a:ahLst/>
            <a:cxnLst/>
            <a:rect l="l" t="t" r="r" b="b"/>
            <a:pathLst>
              <a:path w="1577" h="1322" extrusionOk="0">
                <a:moveTo>
                  <a:pt x="1081" y="0"/>
                </a:moveTo>
                <a:cubicBezTo>
                  <a:pt x="713" y="0"/>
                  <a:pt x="359" y="186"/>
                  <a:pt x="161" y="502"/>
                </a:cubicBezTo>
                <a:cubicBezTo>
                  <a:pt x="44" y="648"/>
                  <a:pt x="1" y="838"/>
                  <a:pt x="44" y="1028"/>
                </a:cubicBezTo>
                <a:cubicBezTo>
                  <a:pt x="105" y="1244"/>
                  <a:pt x="289" y="1322"/>
                  <a:pt x="493" y="1322"/>
                </a:cubicBezTo>
                <a:cubicBezTo>
                  <a:pt x="632" y="1322"/>
                  <a:pt x="781" y="1285"/>
                  <a:pt x="905" y="1232"/>
                </a:cubicBezTo>
                <a:cubicBezTo>
                  <a:pt x="1153" y="1145"/>
                  <a:pt x="1358" y="955"/>
                  <a:pt x="1474" y="721"/>
                </a:cubicBezTo>
                <a:cubicBezTo>
                  <a:pt x="1577" y="459"/>
                  <a:pt x="1460" y="50"/>
                  <a:pt x="1197" y="6"/>
                </a:cubicBezTo>
                <a:cubicBezTo>
                  <a:pt x="1158" y="2"/>
                  <a:pt x="1119" y="0"/>
                  <a:pt x="1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a:off x="1993488" y="1412875"/>
            <a:ext cx="466950" cy="470850"/>
            <a:chOff x="3881650" y="3189525"/>
            <a:chExt cx="466950" cy="470850"/>
          </a:xfrm>
        </p:grpSpPr>
        <p:sp>
          <p:nvSpPr>
            <p:cNvPr id="30" name="Google Shape;30;p2"/>
            <p:cNvSpPr/>
            <p:nvPr/>
          </p:nvSpPr>
          <p:spPr>
            <a:xfrm>
              <a:off x="4104150" y="3364000"/>
              <a:ext cx="85025" cy="140100"/>
            </a:xfrm>
            <a:custGeom>
              <a:avLst/>
              <a:gdLst/>
              <a:ahLst/>
              <a:cxnLst/>
              <a:rect l="l" t="t" r="r" b="b"/>
              <a:pathLst>
                <a:path w="3401" h="5604" extrusionOk="0">
                  <a:moveTo>
                    <a:pt x="3401" y="0"/>
                  </a:moveTo>
                  <a:cubicBezTo>
                    <a:pt x="1445" y="1386"/>
                    <a:pt x="1168" y="3721"/>
                    <a:pt x="1" y="5603"/>
                  </a:cubicBezTo>
                  <a:cubicBezTo>
                    <a:pt x="249" y="5472"/>
                    <a:pt x="512" y="5355"/>
                    <a:pt x="774" y="5224"/>
                  </a:cubicBezTo>
                  <a:cubicBezTo>
                    <a:pt x="2686" y="4334"/>
                    <a:pt x="2759" y="4596"/>
                    <a:pt x="2788" y="2904"/>
                  </a:cubicBezTo>
                  <a:cubicBezTo>
                    <a:pt x="2803" y="2379"/>
                    <a:pt x="2744" y="1839"/>
                    <a:pt x="2846" y="1313"/>
                  </a:cubicBezTo>
                  <a:cubicBezTo>
                    <a:pt x="2919" y="832"/>
                    <a:pt x="3109" y="379"/>
                    <a:pt x="3401"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78675" y="3306350"/>
              <a:ext cx="105450" cy="197025"/>
            </a:xfrm>
            <a:custGeom>
              <a:avLst/>
              <a:gdLst/>
              <a:ahLst/>
              <a:cxnLst/>
              <a:rect l="l" t="t" r="r" b="b"/>
              <a:pathLst>
                <a:path w="4218" h="7881" extrusionOk="0">
                  <a:moveTo>
                    <a:pt x="4217" y="1"/>
                  </a:moveTo>
                  <a:lnTo>
                    <a:pt x="4217" y="1"/>
                  </a:lnTo>
                  <a:cubicBezTo>
                    <a:pt x="3911" y="88"/>
                    <a:pt x="3590" y="176"/>
                    <a:pt x="3254" y="234"/>
                  </a:cubicBezTo>
                  <a:cubicBezTo>
                    <a:pt x="1970" y="497"/>
                    <a:pt x="1620" y="395"/>
                    <a:pt x="876" y="1635"/>
                  </a:cubicBezTo>
                  <a:cubicBezTo>
                    <a:pt x="0" y="3109"/>
                    <a:pt x="555" y="3867"/>
                    <a:pt x="1591" y="5137"/>
                  </a:cubicBezTo>
                  <a:cubicBezTo>
                    <a:pt x="2350" y="6085"/>
                    <a:pt x="3167" y="6888"/>
                    <a:pt x="3765" y="7880"/>
                  </a:cubicBezTo>
                  <a:cubicBezTo>
                    <a:pt x="3677" y="5954"/>
                    <a:pt x="2350" y="4203"/>
                    <a:pt x="2992" y="2131"/>
                  </a:cubicBezTo>
                  <a:cubicBezTo>
                    <a:pt x="3269" y="1343"/>
                    <a:pt x="3677" y="628"/>
                    <a:pt x="421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049075" y="3219300"/>
              <a:ext cx="236775" cy="277500"/>
            </a:xfrm>
            <a:custGeom>
              <a:avLst/>
              <a:gdLst/>
              <a:ahLst/>
              <a:cxnLst/>
              <a:rect l="l" t="t" r="r" b="b"/>
              <a:pathLst>
                <a:path w="9471" h="11100" extrusionOk="0">
                  <a:moveTo>
                    <a:pt x="6619" y="1548"/>
                  </a:moveTo>
                  <a:cubicBezTo>
                    <a:pt x="6660" y="1548"/>
                    <a:pt x="6701" y="1559"/>
                    <a:pt x="6742" y="1586"/>
                  </a:cubicBezTo>
                  <a:lnTo>
                    <a:pt x="6771" y="1586"/>
                  </a:lnTo>
                  <a:cubicBezTo>
                    <a:pt x="7025" y="1751"/>
                    <a:pt x="6815" y="2202"/>
                    <a:pt x="6564" y="2202"/>
                  </a:cubicBezTo>
                  <a:cubicBezTo>
                    <a:pt x="6527" y="2202"/>
                    <a:pt x="6488" y="2192"/>
                    <a:pt x="6450" y="2169"/>
                  </a:cubicBezTo>
                  <a:lnTo>
                    <a:pt x="6421" y="2155"/>
                  </a:lnTo>
                  <a:cubicBezTo>
                    <a:pt x="6157" y="1992"/>
                    <a:pt x="6369" y="1548"/>
                    <a:pt x="6619" y="1548"/>
                  </a:cubicBezTo>
                  <a:close/>
                  <a:moveTo>
                    <a:pt x="6864" y="1"/>
                  </a:moveTo>
                  <a:cubicBezTo>
                    <a:pt x="5414" y="1"/>
                    <a:pt x="4351" y="1513"/>
                    <a:pt x="3255" y="2476"/>
                  </a:cubicBezTo>
                  <a:cubicBezTo>
                    <a:pt x="3123" y="2593"/>
                    <a:pt x="3006" y="2695"/>
                    <a:pt x="2861" y="2782"/>
                  </a:cubicBezTo>
                  <a:cubicBezTo>
                    <a:pt x="1270" y="4431"/>
                    <a:pt x="1" y="6343"/>
                    <a:pt x="861" y="8604"/>
                  </a:cubicBezTo>
                  <a:cubicBezTo>
                    <a:pt x="1037" y="9100"/>
                    <a:pt x="1212" y="9553"/>
                    <a:pt x="1343" y="9976"/>
                  </a:cubicBezTo>
                  <a:cubicBezTo>
                    <a:pt x="1431" y="8619"/>
                    <a:pt x="1401" y="7262"/>
                    <a:pt x="1970" y="5963"/>
                  </a:cubicBezTo>
                  <a:cubicBezTo>
                    <a:pt x="2598" y="4504"/>
                    <a:pt x="3678" y="3395"/>
                    <a:pt x="5035" y="2593"/>
                  </a:cubicBezTo>
                  <a:cubicBezTo>
                    <a:pt x="5093" y="2557"/>
                    <a:pt x="5147" y="2542"/>
                    <a:pt x="5195" y="2542"/>
                  </a:cubicBezTo>
                  <a:cubicBezTo>
                    <a:pt x="5447" y="2542"/>
                    <a:pt x="5538" y="2959"/>
                    <a:pt x="5268" y="3118"/>
                  </a:cubicBezTo>
                  <a:cubicBezTo>
                    <a:pt x="3240" y="4329"/>
                    <a:pt x="2160" y="6167"/>
                    <a:pt x="1956" y="8502"/>
                  </a:cubicBezTo>
                  <a:cubicBezTo>
                    <a:pt x="1883" y="9407"/>
                    <a:pt x="1883" y="10239"/>
                    <a:pt x="1752" y="11099"/>
                  </a:cubicBezTo>
                  <a:cubicBezTo>
                    <a:pt x="2583" y="9684"/>
                    <a:pt x="2773" y="8035"/>
                    <a:pt x="3809" y="6678"/>
                  </a:cubicBezTo>
                  <a:cubicBezTo>
                    <a:pt x="5356" y="4606"/>
                    <a:pt x="8391" y="4227"/>
                    <a:pt x="9471" y="1746"/>
                  </a:cubicBezTo>
                  <a:cubicBezTo>
                    <a:pt x="9368" y="1352"/>
                    <a:pt x="9004" y="914"/>
                    <a:pt x="8303" y="477"/>
                  </a:cubicBezTo>
                  <a:cubicBezTo>
                    <a:pt x="7780" y="140"/>
                    <a:pt x="7304" y="1"/>
                    <a:pt x="6864"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881650" y="3189525"/>
              <a:ext cx="466950" cy="366375"/>
            </a:xfrm>
            <a:custGeom>
              <a:avLst/>
              <a:gdLst/>
              <a:ahLst/>
              <a:cxnLst/>
              <a:rect l="l" t="t" r="r" b="b"/>
              <a:pathLst>
                <a:path w="18678" h="14655" extrusionOk="0">
                  <a:moveTo>
                    <a:pt x="13566" y="1201"/>
                  </a:moveTo>
                  <a:cubicBezTo>
                    <a:pt x="14008" y="1201"/>
                    <a:pt x="14487" y="1342"/>
                    <a:pt x="15015" y="1682"/>
                  </a:cubicBezTo>
                  <a:cubicBezTo>
                    <a:pt x="15715" y="2135"/>
                    <a:pt x="16065" y="2558"/>
                    <a:pt x="16182" y="2952"/>
                  </a:cubicBezTo>
                  <a:cubicBezTo>
                    <a:pt x="15088" y="5418"/>
                    <a:pt x="12067" y="5812"/>
                    <a:pt x="10506" y="7884"/>
                  </a:cubicBezTo>
                  <a:cubicBezTo>
                    <a:pt x="9470" y="9241"/>
                    <a:pt x="9295" y="10890"/>
                    <a:pt x="8463" y="12305"/>
                  </a:cubicBezTo>
                  <a:cubicBezTo>
                    <a:pt x="8580" y="11430"/>
                    <a:pt x="8580" y="10598"/>
                    <a:pt x="8653" y="9693"/>
                  </a:cubicBezTo>
                  <a:cubicBezTo>
                    <a:pt x="8857" y="7358"/>
                    <a:pt x="9937" y="5520"/>
                    <a:pt x="11965" y="4323"/>
                  </a:cubicBezTo>
                  <a:cubicBezTo>
                    <a:pt x="12224" y="4163"/>
                    <a:pt x="12150" y="3753"/>
                    <a:pt x="11900" y="3753"/>
                  </a:cubicBezTo>
                  <a:cubicBezTo>
                    <a:pt x="11854" y="3753"/>
                    <a:pt x="11803" y="3766"/>
                    <a:pt x="11746" y="3798"/>
                  </a:cubicBezTo>
                  <a:cubicBezTo>
                    <a:pt x="10389" y="4601"/>
                    <a:pt x="9295" y="5710"/>
                    <a:pt x="8667" y="7169"/>
                  </a:cubicBezTo>
                  <a:cubicBezTo>
                    <a:pt x="8113" y="8453"/>
                    <a:pt x="8142" y="9824"/>
                    <a:pt x="8040" y="11181"/>
                  </a:cubicBezTo>
                  <a:cubicBezTo>
                    <a:pt x="7923" y="10758"/>
                    <a:pt x="7748" y="10306"/>
                    <a:pt x="7558" y="9810"/>
                  </a:cubicBezTo>
                  <a:cubicBezTo>
                    <a:pt x="6698" y="7548"/>
                    <a:pt x="7967" y="5637"/>
                    <a:pt x="9572" y="3988"/>
                  </a:cubicBezTo>
                  <a:cubicBezTo>
                    <a:pt x="9703" y="3900"/>
                    <a:pt x="9835" y="3798"/>
                    <a:pt x="9952" y="3681"/>
                  </a:cubicBezTo>
                  <a:cubicBezTo>
                    <a:pt x="11059" y="2720"/>
                    <a:pt x="12115" y="1201"/>
                    <a:pt x="13566" y="1201"/>
                  </a:cubicBezTo>
                  <a:close/>
                  <a:moveTo>
                    <a:pt x="8098" y="4674"/>
                  </a:moveTo>
                  <a:lnTo>
                    <a:pt x="8098" y="4674"/>
                  </a:lnTo>
                  <a:cubicBezTo>
                    <a:pt x="7558" y="5301"/>
                    <a:pt x="7150" y="6016"/>
                    <a:pt x="6873" y="6804"/>
                  </a:cubicBezTo>
                  <a:cubicBezTo>
                    <a:pt x="6216" y="8876"/>
                    <a:pt x="7544" y="10627"/>
                    <a:pt x="7631" y="12553"/>
                  </a:cubicBezTo>
                  <a:cubicBezTo>
                    <a:pt x="7048" y="11561"/>
                    <a:pt x="6231" y="10773"/>
                    <a:pt x="5472" y="9810"/>
                  </a:cubicBezTo>
                  <a:cubicBezTo>
                    <a:pt x="4450" y="8540"/>
                    <a:pt x="3881" y="7782"/>
                    <a:pt x="4757" y="6308"/>
                  </a:cubicBezTo>
                  <a:cubicBezTo>
                    <a:pt x="5501" y="5068"/>
                    <a:pt x="5851" y="5170"/>
                    <a:pt x="7135" y="4907"/>
                  </a:cubicBezTo>
                  <a:cubicBezTo>
                    <a:pt x="7471" y="4849"/>
                    <a:pt x="7792" y="4761"/>
                    <a:pt x="8098" y="4674"/>
                  </a:cubicBezTo>
                  <a:close/>
                  <a:moveTo>
                    <a:pt x="12301" y="6979"/>
                  </a:moveTo>
                  <a:lnTo>
                    <a:pt x="12301" y="6979"/>
                  </a:lnTo>
                  <a:cubicBezTo>
                    <a:pt x="12009" y="7358"/>
                    <a:pt x="11819" y="7811"/>
                    <a:pt x="11746" y="8292"/>
                  </a:cubicBezTo>
                  <a:cubicBezTo>
                    <a:pt x="11644" y="8818"/>
                    <a:pt x="11703" y="9358"/>
                    <a:pt x="11688" y="9883"/>
                  </a:cubicBezTo>
                  <a:cubicBezTo>
                    <a:pt x="11659" y="11575"/>
                    <a:pt x="11586" y="11313"/>
                    <a:pt x="9674" y="12203"/>
                  </a:cubicBezTo>
                  <a:cubicBezTo>
                    <a:pt x="9412" y="12334"/>
                    <a:pt x="9149" y="12451"/>
                    <a:pt x="8901" y="12582"/>
                  </a:cubicBezTo>
                  <a:cubicBezTo>
                    <a:pt x="10068" y="10700"/>
                    <a:pt x="10345" y="8365"/>
                    <a:pt x="12301" y="6979"/>
                  </a:cubicBezTo>
                  <a:close/>
                  <a:moveTo>
                    <a:pt x="13761" y="0"/>
                  </a:moveTo>
                  <a:cubicBezTo>
                    <a:pt x="12613" y="0"/>
                    <a:pt x="11533" y="549"/>
                    <a:pt x="10667" y="1347"/>
                  </a:cubicBezTo>
                  <a:cubicBezTo>
                    <a:pt x="9382" y="2529"/>
                    <a:pt x="8536" y="3404"/>
                    <a:pt x="6756" y="3740"/>
                  </a:cubicBezTo>
                  <a:cubicBezTo>
                    <a:pt x="6026" y="3886"/>
                    <a:pt x="5282" y="4002"/>
                    <a:pt x="4640" y="4367"/>
                  </a:cubicBezTo>
                  <a:cubicBezTo>
                    <a:pt x="0" y="7081"/>
                    <a:pt x="6187" y="11751"/>
                    <a:pt x="7150" y="14362"/>
                  </a:cubicBezTo>
                  <a:cubicBezTo>
                    <a:pt x="7194" y="14538"/>
                    <a:pt x="7340" y="14654"/>
                    <a:pt x="7515" y="14654"/>
                  </a:cubicBezTo>
                  <a:cubicBezTo>
                    <a:pt x="7646" y="14654"/>
                    <a:pt x="7777" y="14610"/>
                    <a:pt x="7880" y="14523"/>
                  </a:cubicBezTo>
                  <a:cubicBezTo>
                    <a:pt x="8638" y="13983"/>
                    <a:pt x="9470" y="13560"/>
                    <a:pt x="10360" y="13283"/>
                  </a:cubicBezTo>
                  <a:cubicBezTo>
                    <a:pt x="11119" y="13035"/>
                    <a:pt x="11790" y="12859"/>
                    <a:pt x="12286" y="12174"/>
                  </a:cubicBezTo>
                  <a:cubicBezTo>
                    <a:pt x="12680" y="11619"/>
                    <a:pt x="12782" y="10948"/>
                    <a:pt x="12811" y="10291"/>
                  </a:cubicBezTo>
                  <a:cubicBezTo>
                    <a:pt x="12841" y="9854"/>
                    <a:pt x="12680" y="9109"/>
                    <a:pt x="12811" y="8686"/>
                  </a:cubicBezTo>
                  <a:cubicBezTo>
                    <a:pt x="13103" y="7752"/>
                    <a:pt x="14096" y="7081"/>
                    <a:pt x="14811" y="6556"/>
                  </a:cubicBezTo>
                  <a:cubicBezTo>
                    <a:pt x="17306" y="4732"/>
                    <a:pt x="18677" y="1245"/>
                    <a:pt x="14738" y="136"/>
                  </a:cubicBezTo>
                  <a:cubicBezTo>
                    <a:pt x="14409" y="43"/>
                    <a:pt x="14082" y="0"/>
                    <a:pt x="1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3000" y="3257975"/>
              <a:ext cx="21700" cy="16400"/>
            </a:xfrm>
            <a:custGeom>
              <a:avLst/>
              <a:gdLst/>
              <a:ahLst/>
              <a:cxnLst/>
              <a:rect l="l" t="t" r="r" b="b"/>
              <a:pathLst>
                <a:path w="868" h="656" extrusionOk="0">
                  <a:moveTo>
                    <a:pt x="462" y="1"/>
                  </a:moveTo>
                  <a:cubicBezTo>
                    <a:pt x="212" y="1"/>
                    <a:pt x="0" y="445"/>
                    <a:pt x="264" y="608"/>
                  </a:cubicBezTo>
                  <a:lnTo>
                    <a:pt x="293" y="622"/>
                  </a:lnTo>
                  <a:cubicBezTo>
                    <a:pt x="331" y="645"/>
                    <a:pt x="370" y="655"/>
                    <a:pt x="407" y="655"/>
                  </a:cubicBezTo>
                  <a:cubicBezTo>
                    <a:pt x="658" y="655"/>
                    <a:pt x="868" y="204"/>
                    <a:pt x="614" y="39"/>
                  </a:cubicBezTo>
                  <a:lnTo>
                    <a:pt x="585" y="39"/>
                  </a:lnTo>
                  <a:cubicBezTo>
                    <a:pt x="544" y="12"/>
                    <a:pt x="503" y="1"/>
                    <a:pt x="46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6050" y="3583775"/>
              <a:ext cx="49275" cy="35375"/>
            </a:xfrm>
            <a:custGeom>
              <a:avLst/>
              <a:gdLst/>
              <a:ahLst/>
              <a:cxnLst/>
              <a:rect l="l" t="t" r="r" b="b"/>
              <a:pathLst>
                <a:path w="1971" h="1415" extrusionOk="0">
                  <a:moveTo>
                    <a:pt x="1153" y="0"/>
                  </a:moveTo>
                  <a:cubicBezTo>
                    <a:pt x="851" y="0"/>
                    <a:pt x="554" y="110"/>
                    <a:pt x="321" y="314"/>
                  </a:cubicBezTo>
                  <a:cubicBezTo>
                    <a:pt x="132" y="460"/>
                    <a:pt x="15" y="664"/>
                    <a:pt x="0" y="898"/>
                  </a:cubicBezTo>
                  <a:cubicBezTo>
                    <a:pt x="0" y="1269"/>
                    <a:pt x="373" y="1414"/>
                    <a:pt x="717" y="1414"/>
                  </a:cubicBezTo>
                  <a:cubicBezTo>
                    <a:pt x="792" y="1414"/>
                    <a:pt x="866" y="1407"/>
                    <a:pt x="934" y="1394"/>
                  </a:cubicBezTo>
                  <a:cubicBezTo>
                    <a:pt x="1255" y="1379"/>
                    <a:pt x="1547" y="1234"/>
                    <a:pt x="1751" y="1000"/>
                  </a:cubicBezTo>
                  <a:cubicBezTo>
                    <a:pt x="1970" y="723"/>
                    <a:pt x="1941" y="227"/>
                    <a:pt x="1664" y="110"/>
                  </a:cubicBezTo>
                  <a:cubicBezTo>
                    <a:pt x="1500" y="36"/>
                    <a:pt x="1326" y="0"/>
                    <a:pt x="1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083000" y="3637650"/>
              <a:ext cx="31775" cy="22725"/>
            </a:xfrm>
            <a:custGeom>
              <a:avLst/>
              <a:gdLst/>
              <a:ahLst/>
              <a:cxnLst/>
              <a:rect l="l" t="t" r="r" b="b"/>
              <a:pathLst>
                <a:path w="1271" h="909" extrusionOk="0">
                  <a:moveTo>
                    <a:pt x="753" y="1"/>
                  </a:moveTo>
                  <a:cubicBezTo>
                    <a:pt x="558" y="1"/>
                    <a:pt x="363" y="72"/>
                    <a:pt x="205" y="202"/>
                  </a:cubicBezTo>
                  <a:cubicBezTo>
                    <a:pt x="88" y="290"/>
                    <a:pt x="15" y="421"/>
                    <a:pt x="1" y="567"/>
                  </a:cubicBezTo>
                  <a:cubicBezTo>
                    <a:pt x="1" y="820"/>
                    <a:pt x="264" y="908"/>
                    <a:pt x="496" y="908"/>
                  </a:cubicBezTo>
                  <a:cubicBezTo>
                    <a:pt x="531" y="908"/>
                    <a:pt x="566" y="906"/>
                    <a:pt x="599" y="902"/>
                  </a:cubicBezTo>
                  <a:cubicBezTo>
                    <a:pt x="803" y="888"/>
                    <a:pt x="1007" y="786"/>
                    <a:pt x="1139" y="640"/>
                  </a:cubicBezTo>
                  <a:cubicBezTo>
                    <a:pt x="1270" y="465"/>
                    <a:pt x="1255" y="144"/>
                    <a:pt x="1080" y="71"/>
                  </a:cubicBezTo>
                  <a:cubicBezTo>
                    <a:pt x="975" y="23"/>
                    <a:pt x="864" y="1"/>
                    <a:pt x="7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rot="1784480">
            <a:off x="7432140" y="612889"/>
            <a:ext cx="336010" cy="374986"/>
            <a:chOff x="8025825" y="930775"/>
            <a:chExt cx="336000" cy="374975"/>
          </a:xfrm>
        </p:grpSpPr>
        <p:sp>
          <p:nvSpPr>
            <p:cNvPr id="38" name="Google Shape;38;p2"/>
            <p:cNvSpPr/>
            <p:nvPr/>
          </p:nvSpPr>
          <p:spPr>
            <a:xfrm>
              <a:off x="8053200" y="1023725"/>
              <a:ext cx="77725" cy="225100"/>
            </a:xfrm>
            <a:custGeom>
              <a:avLst/>
              <a:gdLst/>
              <a:ahLst/>
              <a:cxnLst/>
              <a:rect l="l" t="t" r="r" b="b"/>
              <a:pathLst>
                <a:path w="3109" h="9004" extrusionOk="0">
                  <a:moveTo>
                    <a:pt x="3079" y="0"/>
                  </a:moveTo>
                  <a:lnTo>
                    <a:pt x="3079" y="0"/>
                  </a:lnTo>
                  <a:cubicBezTo>
                    <a:pt x="3021" y="44"/>
                    <a:pt x="2977" y="73"/>
                    <a:pt x="2919" y="102"/>
                  </a:cubicBezTo>
                  <a:cubicBezTo>
                    <a:pt x="2043" y="598"/>
                    <a:pt x="1357" y="525"/>
                    <a:pt x="905" y="1518"/>
                  </a:cubicBezTo>
                  <a:cubicBezTo>
                    <a:pt x="29" y="3414"/>
                    <a:pt x="0" y="5705"/>
                    <a:pt x="1518" y="7165"/>
                  </a:cubicBezTo>
                  <a:cubicBezTo>
                    <a:pt x="2101" y="7719"/>
                    <a:pt x="2641" y="8346"/>
                    <a:pt x="3108" y="9003"/>
                  </a:cubicBezTo>
                  <a:cubicBezTo>
                    <a:pt x="3094" y="8638"/>
                    <a:pt x="3064" y="8273"/>
                    <a:pt x="3021" y="7923"/>
                  </a:cubicBezTo>
                  <a:cubicBezTo>
                    <a:pt x="2948" y="7106"/>
                    <a:pt x="2802" y="6289"/>
                    <a:pt x="2568" y="5501"/>
                  </a:cubicBezTo>
                  <a:cubicBezTo>
                    <a:pt x="2349" y="4801"/>
                    <a:pt x="1824" y="4261"/>
                    <a:pt x="1591" y="3590"/>
                  </a:cubicBezTo>
                  <a:cubicBezTo>
                    <a:pt x="1343" y="2889"/>
                    <a:pt x="1459" y="2320"/>
                    <a:pt x="1780" y="1649"/>
                  </a:cubicBezTo>
                  <a:cubicBezTo>
                    <a:pt x="1926" y="1342"/>
                    <a:pt x="2568" y="671"/>
                    <a:pt x="307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103900" y="962550"/>
              <a:ext cx="159425" cy="284800"/>
            </a:xfrm>
            <a:custGeom>
              <a:avLst/>
              <a:gdLst/>
              <a:ahLst/>
              <a:cxnLst/>
              <a:rect l="l" t="t" r="r" b="b"/>
              <a:pathLst>
                <a:path w="6377" h="11392" extrusionOk="0">
                  <a:moveTo>
                    <a:pt x="3561" y="3089"/>
                  </a:moveTo>
                  <a:cubicBezTo>
                    <a:pt x="3911" y="3104"/>
                    <a:pt x="3911" y="3746"/>
                    <a:pt x="3575" y="3746"/>
                  </a:cubicBezTo>
                  <a:lnTo>
                    <a:pt x="3517" y="3746"/>
                  </a:lnTo>
                  <a:cubicBezTo>
                    <a:pt x="3167" y="3746"/>
                    <a:pt x="3152" y="3089"/>
                    <a:pt x="3517" y="3089"/>
                  </a:cubicBezTo>
                  <a:close/>
                  <a:moveTo>
                    <a:pt x="1810" y="6431"/>
                  </a:moveTo>
                  <a:cubicBezTo>
                    <a:pt x="2175" y="6431"/>
                    <a:pt x="2160" y="7087"/>
                    <a:pt x="1810" y="7087"/>
                  </a:cubicBezTo>
                  <a:cubicBezTo>
                    <a:pt x="1460" y="7087"/>
                    <a:pt x="1445" y="6431"/>
                    <a:pt x="1810" y="6431"/>
                  </a:cubicBezTo>
                  <a:close/>
                  <a:moveTo>
                    <a:pt x="3448" y="1"/>
                  </a:moveTo>
                  <a:cubicBezTo>
                    <a:pt x="3377" y="1"/>
                    <a:pt x="3312" y="8"/>
                    <a:pt x="3254" y="25"/>
                  </a:cubicBezTo>
                  <a:cubicBezTo>
                    <a:pt x="2598" y="200"/>
                    <a:pt x="2569" y="813"/>
                    <a:pt x="2248" y="1338"/>
                  </a:cubicBezTo>
                  <a:cubicBezTo>
                    <a:pt x="2175" y="1615"/>
                    <a:pt x="2058" y="1893"/>
                    <a:pt x="1897" y="2141"/>
                  </a:cubicBezTo>
                  <a:cubicBezTo>
                    <a:pt x="1591" y="2666"/>
                    <a:pt x="1124" y="3104"/>
                    <a:pt x="759" y="3600"/>
                  </a:cubicBezTo>
                  <a:cubicBezTo>
                    <a:pt x="0" y="4636"/>
                    <a:pt x="146" y="5395"/>
                    <a:pt x="570" y="6591"/>
                  </a:cubicBezTo>
                  <a:cubicBezTo>
                    <a:pt x="1051" y="7948"/>
                    <a:pt x="1387" y="9349"/>
                    <a:pt x="1547" y="10779"/>
                  </a:cubicBezTo>
                  <a:cubicBezTo>
                    <a:pt x="1562" y="10458"/>
                    <a:pt x="1562" y="10122"/>
                    <a:pt x="1547" y="9787"/>
                  </a:cubicBezTo>
                  <a:cubicBezTo>
                    <a:pt x="1525" y="9582"/>
                    <a:pt x="1646" y="9480"/>
                    <a:pt x="1777" y="9480"/>
                  </a:cubicBezTo>
                  <a:cubicBezTo>
                    <a:pt x="1908" y="9480"/>
                    <a:pt x="2051" y="9582"/>
                    <a:pt x="2072" y="9787"/>
                  </a:cubicBezTo>
                  <a:cubicBezTo>
                    <a:pt x="2087" y="10078"/>
                    <a:pt x="2087" y="10370"/>
                    <a:pt x="2072" y="10662"/>
                  </a:cubicBezTo>
                  <a:cubicBezTo>
                    <a:pt x="2802" y="9013"/>
                    <a:pt x="3167" y="7218"/>
                    <a:pt x="3094" y="5409"/>
                  </a:cubicBezTo>
                  <a:cubicBezTo>
                    <a:pt x="3087" y="5198"/>
                    <a:pt x="3214" y="5092"/>
                    <a:pt x="3346" y="5092"/>
                  </a:cubicBezTo>
                  <a:cubicBezTo>
                    <a:pt x="3477" y="5092"/>
                    <a:pt x="3612" y="5198"/>
                    <a:pt x="3619" y="5409"/>
                  </a:cubicBezTo>
                  <a:cubicBezTo>
                    <a:pt x="3692" y="7335"/>
                    <a:pt x="3313" y="9261"/>
                    <a:pt x="2510" y="11027"/>
                  </a:cubicBezTo>
                  <a:cubicBezTo>
                    <a:pt x="3123" y="10166"/>
                    <a:pt x="3648" y="9232"/>
                    <a:pt x="4042" y="8254"/>
                  </a:cubicBezTo>
                  <a:cubicBezTo>
                    <a:pt x="4090" y="8137"/>
                    <a:pt x="4162" y="8090"/>
                    <a:pt x="4237" y="8090"/>
                  </a:cubicBezTo>
                  <a:cubicBezTo>
                    <a:pt x="4412" y="8090"/>
                    <a:pt x="4597" y="8354"/>
                    <a:pt x="4495" y="8590"/>
                  </a:cubicBezTo>
                  <a:cubicBezTo>
                    <a:pt x="4101" y="9582"/>
                    <a:pt x="3575" y="10516"/>
                    <a:pt x="2948" y="11392"/>
                  </a:cubicBezTo>
                  <a:cubicBezTo>
                    <a:pt x="3269" y="11231"/>
                    <a:pt x="3590" y="11071"/>
                    <a:pt x="3911" y="10910"/>
                  </a:cubicBezTo>
                  <a:cubicBezTo>
                    <a:pt x="4991" y="9874"/>
                    <a:pt x="5998" y="8473"/>
                    <a:pt x="6056" y="7029"/>
                  </a:cubicBezTo>
                  <a:cubicBezTo>
                    <a:pt x="5998" y="6941"/>
                    <a:pt x="5939" y="6854"/>
                    <a:pt x="5881" y="6781"/>
                  </a:cubicBezTo>
                  <a:cubicBezTo>
                    <a:pt x="5487" y="6182"/>
                    <a:pt x="5268" y="5540"/>
                    <a:pt x="5399" y="4825"/>
                  </a:cubicBezTo>
                  <a:cubicBezTo>
                    <a:pt x="5487" y="4388"/>
                    <a:pt x="5779" y="4096"/>
                    <a:pt x="5910" y="3702"/>
                  </a:cubicBezTo>
                  <a:cubicBezTo>
                    <a:pt x="6377" y="2389"/>
                    <a:pt x="6275" y="1411"/>
                    <a:pt x="5239" y="696"/>
                  </a:cubicBezTo>
                  <a:cubicBezTo>
                    <a:pt x="4889" y="463"/>
                    <a:pt x="4001" y="1"/>
                    <a:pt x="3448"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237400" y="1151750"/>
              <a:ext cx="53650" cy="64600"/>
            </a:xfrm>
            <a:custGeom>
              <a:avLst/>
              <a:gdLst/>
              <a:ahLst/>
              <a:cxnLst/>
              <a:rect l="l" t="t" r="r" b="b"/>
              <a:pathLst>
                <a:path w="2146" h="2584" extrusionOk="0">
                  <a:moveTo>
                    <a:pt x="1197" y="1"/>
                  </a:moveTo>
                  <a:lnTo>
                    <a:pt x="1197" y="1"/>
                  </a:lnTo>
                  <a:cubicBezTo>
                    <a:pt x="993" y="949"/>
                    <a:pt x="585" y="1825"/>
                    <a:pt x="1" y="2583"/>
                  </a:cubicBezTo>
                  <a:cubicBezTo>
                    <a:pt x="264" y="2437"/>
                    <a:pt x="512" y="2277"/>
                    <a:pt x="760" y="2102"/>
                  </a:cubicBezTo>
                  <a:cubicBezTo>
                    <a:pt x="2146" y="1124"/>
                    <a:pt x="1796" y="672"/>
                    <a:pt x="119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82700" y="1040125"/>
              <a:ext cx="18975" cy="16450"/>
            </a:xfrm>
            <a:custGeom>
              <a:avLst/>
              <a:gdLst/>
              <a:ahLst/>
              <a:cxnLst/>
              <a:rect l="l" t="t" r="r" b="b"/>
              <a:pathLst>
                <a:path w="759" h="658" extrusionOk="0">
                  <a:moveTo>
                    <a:pt x="350" y="1"/>
                  </a:moveTo>
                  <a:cubicBezTo>
                    <a:pt x="0" y="1"/>
                    <a:pt x="15" y="657"/>
                    <a:pt x="350" y="657"/>
                  </a:cubicBezTo>
                  <a:lnTo>
                    <a:pt x="409" y="657"/>
                  </a:lnTo>
                  <a:cubicBezTo>
                    <a:pt x="759" y="643"/>
                    <a:pt x="759" y="1"/>
                    <a:pt x="409"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140375" y="1123300"/>
              <a:ext cx="17175" cy="16450"/>
            </a:xfrm>
            <a:custGeom>
              <a:avLst/>
              <a:gdLst/>
              <a:ahLst/>
              <a:cxnLst/>
              <a:rect l="l" t="t" r="r" b="b"/>
              <a:pathLst>
                <a:path w="687" h="658" extrusionOk="0">
                  <a:moveTo>
                    <a:pt x="351" y="1"/>
                  </a:moveTo>
                  <a:cubicBezTo>
                    <a:pt x="1" y="1"/>
                    <a:pt x="1" y="657"/>
                    <a:pt x="351" y="657"/>
                  </a:cubicBezTo>
                  <a:cubicBezTo>
                    <a:pt x="686" y="657"/>
                    <a:pt x="686" y="1"/>
                    <a:pt x="351"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025825" y="930775"/>
              <a:ext cx="336000" cy="374975"/>
            </a:xfrm>
            <a:custGeom>
              <a:avLst/>
              <a:gdLst/>
              <a:ahLst/>
              <a:cxnLst/>
              <a:rect l="l" t="t" r="r" b="b"/>
              <a:pathLst>
                <a:path w="13440" h="14999" extrusionOk="0">
                  <a:moveTo>
                    <a:pt x="9660" y="8840"/>
                  </a:moveTo>
                  <a:lnTo>
                    <a:pt x="9660" y="8840"/>
                  </a:lnTo>
                  <a:cubicBezTo>
                    <a:pt x="10259" y="9511"/>
                    <a:pt x="10609" y="9963"/>
                    <a:pt x="9223" y="10941"/>
                  </a:cubicBezTo>
                  <a:cubicBezTo>
                    <a:pt x="8975" y="11116"/>
                    <a:pt x="8727" y="11262"/>
                    <a:pt x="8464" y="11422"/>
                  </a:cubicBezTo>
                  <a:cubicBezTo>
                    <a:pt x="9048" y="10664"/>
                    <a:pt x="9456" y="9774"/>
                    <a:pt x="9660" y="8840"/>
                  </a:cubicBezTo>
                  <a:close/>
                  <a:moveTo>
                    <a:pt x="6567" y="1246"/>
                  </a:moveTo>
                  <a:cubicBezTo>
                    <a:pt x="7108" y="1246"/>
                    <a:pt x="8009" y="1704"/>
                    <a:pt x="8362" y="1952"/>
                  </a:cubicBezTo>
                  <a:cubicBezTo>
                    <a:pt x="9412" y="2667"/>
                    <a:pt x="9500" y="3630"/>
                    <a:pt x="9048" y="4944"/>
                  </a:cubicBezTo>
                  <a:cubicBezTo>
                    <a:pt x="8916" y="5338"/>
                    <a:pt x="8610" y="5644"/>
                    <a:pt x="8537" y="6082"/>
                  </a:cubicBezTo>
                  <a:cubicBezTo>
                    <a:pt x="8391" y="6797"/>
                    <a:pt x="8610" y="7439"/>
                    <a:pt x="9018" y="8023"/>
                  </a:cubicBezTo>
                  <a:cubicBezTo>
                    <a:pt x="9062" y="8110"/>
                    <a:pt x="9135" y="8183"/>
                    <a:pt x="9194" y="8271"/>
                  </a:cubicBezTo>
                  <a:cubicBezTo>
                    <a:pt x="9135" y="9715"/>
                    <a:pt x="8128" y="11101"/>
                    <a:pt x="7049" y="12152"/>
                  </a:cubicBezTo>
                  <a:cubicBezTo>
                    <a:pt x="6713" y="12327"/>
                    <a:pt x="6392" y="12488"/>
                    <a:pt x="6086" y="12648"/>
                  </a:cubicBezTo>
                  <a:cubicBezTo>
                    <a:pt x="6698" y="11773"/>
                    <a:pt x="7224" y="10824"/>
                    <a:pt x="7632" y="9847"/>
                  </a:cubicBezTo>
                  <a:cubicBezTo>
                    <a:pt x="7724" y="9611"/>
                    <a:pt x="7543" y="9346"/>
                    <a:pt x="7371" y="9346"/>
                  </a:cubicBezTo>
                  <a:cubicBezTo>
                    <a:pt x="7299" y="9346"/>
                    <a:pt x="7228" y="9394"/>
                    <a:pt x="7180" y="9511"/>
                  </a:cubicBezTo>
                  <a:cubicBezTo>
                    <a:pt x="6771" y="10489"/>
                    <a:pt x="6261" y="11422"/>
                    <a:pt x="5633" y="12269"/>
                  </a:cubicBezTo>
                  <a:cubicBezTo>
                    <a:pt x="6436" y="10518"/>
                    <a:pt x="6815" y="8592"/>
                    <a:pt x="6757" y="6651"/>
                  </a:cubicBezTo>
                  <a:cubicBezTo>
                    <a:pt x="6749" y="6447"/>
                    <a:pt x="6611" y="6345"/>
                    <a:pt x="6478" y="6345"/>
                  </a:cubicBezTo>
                  <a:cubicBezTo>
                    <a:pt x="6345" y="6345"/>
                    <a:pt x="6217" y="6447"/>
                    <a:pt x="6231" y="6651"/>
                  </a:cubicBezTo>
                  <a:cubicBezTo>
                    <a:pt x="6290" y="8460"/>
                    <a:pt x="5940" y="10270"/>
                    <a:pt x="5195" y="11919"/>
                  </a:cubicBezTo>
                  <a:cubicBezTo>
                    <a:pt x="5210" y="11627"/>
                    <a:pt x="5210" y="11335"/>
                    <a:pt x="5195" y="11043"/>
                  </a:cubicBezTo>
                  <a:cubicBezTo>
                    <a:pt x="5181" y="10839"/>
                    <a:pt x="5046" y="10737"/>
                    <a:pt x="4916" y="10737"/>
                  </a:cubicBezTo>
                  <a:cubicBezTo>
                    <a:pt x="4787" y="10737"/>
                    <a:pt x="4663" y="10839"/>
                    <a:pt x="4670" y="11043"/>
                  </a:cubicBezTo>
                  <a:cubicBezTo>
                    <a:pt x="4685" y="11364"/>
                    <a:pt x="4685" y="11700"/>
                    <a:pt x="4670" y="12035"/>
                  </a:cubicBezTo>
                  <a:cubicBezTo>
                    <a:pt x="4510" y="10605"/>
                    <a:pt x="4189" y="9190"/>
                    <a:pt x="3693" y="7833"/>
                  </a:cubicBezTo>
                  <a:cubicBezTo>
                    <a:pt x="3284" y="6651"/>
                    <a:pt x="3123" y="5892"/>
                    <a:pt x="3882" y="4856"/>
                  </a:cubicBezTo>
                  <a:cubicBezTo>
                    <a:pt x="4247" y="4360"/>
                    <a:pt x="4714" y="3922"/>
                    <a:pt x="5020" y="3397"/>
                  </a:cubicBezTo>
                  <a:cubicBezTo>
                    <a:pt x="5195" y="3149"/>
                    <a:pt x="5312" y="2872"/>
                    <a:pt x="5371" y="2580"/>
                  </a:cubicBezTo>
                  <a:cubicBezTo>
                    <a:pt x="5692" y="2069"/>
                    <a:pt x="5721" y="1456"/>
                    <a:pt x="6392" y="1267"/>
                  </a:cubicBezTo>
                  <a:cubicBezTo>
                    <a:pt x="6444" y="1253"/>
                    <a:pt x="6503" y="1246"/>
                    <a:pt x="6567" y="1246"/>
                  </a:cubicBezTo>
                  <a:close/>
                  <a:moveTo>
                    <a:pt x="4174" y="3703"/>
                  </a:moveTo>
                  <a:lnTo>
                    <a:pt x="4174" y="3703"/>
                  </a:lnTo>
                  <a:cubicBezTo>
                    <a:pt x="3663" y="4375"/>
                    <a:pt x="3021" y="5046"/>
                    <a:pt x="2875" y="5352"/>
                  </a:cubicBezTo>
                  <a:cubicBezTo>
                    <a:pt x="2554" y="6009"/>
                    <a:pt x="2438" y="6593"/>
                    <a:pt x="2686" y="7293"/>
                  </a:cubicBezTo>
                  <a:cubicBezTo>
                    <a:pt x="2919" y="7964"/>
                    <a:pt x="3444" y="8504"/>
                    <a:pt x="3663" y="9204"/>
                  </a:cubicBezTo>
                  <a:cubicBezTo>
                    <a:pt x="3897" y="9992"/>
                    <a:pt x="4043" y="10810"/>
                    <a:pt x="4116" y="11627"/>
                  </a:cubicBezTo>
                  <a:cubicBezTo>
                    <a:pt x="4145" y="11991"/>
                    <a:pt x="4174" y="12356"/>
                    <a:pt x="4189" y="12706"/>
                  </a:cubicBezTo>
                  <a:cubicBezTo>
                    <a:pt x="3736" y="12050"/>
                    <a:pt x="3196" y="11422"/>
                    <a:pt x="2613" y="10868"/>
                  </a:cubicBezTo>
                  <a:cubicBezTo>
                    <a:pt x="1095" y="9409"/>
                    <a:pt x="1124" y="7118"/>
                    <a:pt x="2000" y="5221"/>
                  </a:cubicBezTo>
                  <a:cubicBezTo>
                    <a:pt x="2452" y="4229"/>
                    <a:pt x="3138" y="4302"/>
                    <a:pt x="4028" y="3806"/>
                  </a:cubicBezTo>
                  <a:cubicBezTo>
                    <a:pt x="4072" y="3776"/>
                    <a:pt x="4116" y="3747"/>
                    <a:pt x="4174" y="3703"/>
                  </a:cubicBezTo>
                  <a:close/>
                  <a:moveTo>
                    <a:pt x="6434" y="0"/>
                  </a:moveTo>
                  <a:cubicBezTo>
                    <a:pt x="4915" y="0"/>
                    <a:pt x="5166" y="1472"/>
                    <a:pt x="3853" y="2434"/>
                  </a:cubicBezTo>
                  <a:cubicBezTo>
                    <a:pt x="2832" y="3193"/>
                    <a:pt x="1796" y="3018"/>
                    <a:pt x="1183" y="4258"/>
                  </a:cubicBezTo>
                  <a:cubicBezTo>
                    <a:pt x="439" y="5761"/>
                    <a:pt x="1" y="8344"/>
                    <a:pt x="555" y="9963"/>
                  </a:cubicBezTo>
                  <a:cubicBezTo>
                    <a:pt x="1168" y="11802"/>
                    <a:pt x="3182" y="12882"/>
                    <a:pt x="4043" y="14662"/>
                  </a:cubicBezTo>
                  <a:cubicBezTo>
                    <a:pt x="4086" y="14778"/>
                    <a:pt x="4174" y="14881"/>
                    <a:pt x="4305" y="14954"/>
                  </a:cubicBezTo>
                  <a:cubicBezTo>
                    <a:pt x="4364" y="14983"/>
                    <a:pt x="4430" y="14998"/>
                    <a:pt x="4496" y="14998"/>
                  </a:cubicBezTo>
                  <a:cubicBezTo>
                    <a:pt x="4592" y="14998"/>
                    <a:pt x="4688" y="14965"/>
                    <a:pt x="4758" y="14895"/>
                  </a:cubicBezTo>
                  <a:cubicBezTo>
                    <a:pt x="6523" y="13538"/>
                    <a:pt x="13440" y="11670"/>
                    <a:pt x="10872" y="8344"/>
                  </a:cubicBezTo>
                  <a:cubicBezTo>
                    <a:pt x="10434" y="7760"/>
                    <a:pt x="9529" y="7293"/>
                    <a:pt x="9544" y="6432"/>
                  </a:cubicBezTo>
                  <a:cubicBezTo>
                    <a:pt x="9558" y="5586"/>
                    <a:pt x="10536" y="4842"/>
                    <a:pt x="10580" y="3879"/>
                  </a:cubicBezTo>
                  <a:cubicBezTo>
                    <a:pt x="10667" y="1923"/>
                    <a:pt x="8873" y="420"/>
                    <a:pt x="7078" y="70"/>
                  </a:cubicBezTo>
                  <a:cubicBezTo>
                    <a:pt x="6833" y="22"/>
                    <a:pt x="6620" y="0"/>
                    <a:pt x="6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rot="1747851">
            <a:off x="8288503" y="263593"/>
            <a:ext cx="455645" cy="649767"/>
            <a:chOff x="8229025" y="-95525"/>
            <a:chExt cx="455650" cy="649775"/>
          </a:xfrm>
        </p:grpSpPr>
        <p:sp>
          <p:nvSpPr>
            <p:cNvPr id="45" name="Google Shape;45;p2"/>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6230400" y="1151750"/>
            <a:ext cx="472075" cy="491600"/>
            <a:chOff x="6261963" y="1023725"/>
            <a:chExt cx="472075" cy="491600"/>
          </a:xfrm>
        </p:grpSpPr>
        <p:sp>
          <p:nvSpPr>
            <p:cNvPr id="54" name="Google Shape;54;p2"/>
            <p:cNvSpPr/>
            <p:nvPr/>
          </p:nvSpPr>
          <p:spPr>
            <a:xfrm>
              <a:off x="6261963" y="1476900"/>
              <a:ext cx="32125" cy="38425"/>
            </a:xfrm>
            <a:custGeom>
              <a:avLst/>
              <a:gdLst/>
              <a:ahLst/>
              <a:cxnLst/>
              <a:rect l="l" t="t" r="r" b="b"/>
              <a:pathLst>
                <a:path w="1285" h="1537" extrusionOk="0">
                  <a:moveTo>
                    <a:pt x="803" y="0"/>
                  </a:moveTo>
                  <a:cubicBezTo>
                    <a:pt x="778" y="0"/>
                    <a:pt x="754" y="4"/>
                    <a:pt x="730" y="11"/>
                  </a:cubicBezTo>
                  <a:cubicBezTo>
                    <a:pt x="351" y="157"/>
                    <a:pt x="88" y="493"/>
                    <a:pt x="44" y="901"/>
                  </a:cubicBezTo>
                  <a:cubicBezTo>
                    <a:pt x="1" y="1076"/>
                    <a:pt x="59" y="1266"/>
                    <a:pt x="176" y="1412"/>
                  </a:cubicBezTo>
                  <a:cubicBezTo>
                    <a:pt x="255" y="1501"/>
                    <a:pt x="349" y="1537"/>
                    <a:pt x="447" y="1537"/>
                  </a:cubicBezTo>
                  <a:cubicBezTo>
                    <a:pt x="655" y="1537"/>
                    <a:pt x="878" y="1372"/>
                    <a:pt x="1007" y="1193"/>
                  </a:cubicBezTo>
                  <a:cubicBezTo>
                    <a:pt x="1183" y="1003"/>
                    <a:pt x="1285" y="755"/>
                    <a:pt x="1270" y="507"/>
                  </a:cubicBezTo>
                  <a:cubicBezTo>
                    <a:pt x="1244" y="271"/>
                    <a:pt x="1018" y="0"/>
                    <a:pt x="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317038" y="1055500"/>
              <a:ext cx="251375" cy="149200"/>
            </a:xfrm>
            <a:custGeom>
              <a:avLst/>
              <a:gdLst/>
              <a:ahLst/>
              <a:cxnLst/>
              <a:rect l="l" t="t" r="r" b="b"/>
              <a:pathLst>
                <a:path w="10055" h="5968" extrusionOk="0">
                  <a:moveTo>
                    <a:pt x="8144" y="1"/>
                  </a:moveTo>
                  <a:cubicBezTo>
                    <a:pt x="5797" y="1"/>
                    <a:pt x="3490" y="1053"/>
                    <a:pt x="1781" y="2655"/>
                  </a:cubicBezTo>
                  <a:cubicBezTo>
                    <a:pt x="847" y="3545"/>
                    <a:pt x="220" y="4698"/>
                    <a:pt x="1" y="5967"/>
                  </a:cubicBezTo>
                  <a:cubicBezTo>
                    <a:pt x="205" y="5208"/>
                    <a:pt x="585" y="4508"/>
                    <a:pt x="1139" y="3954"/>
                  </a:cubicBezTo>
                  <a:cubicBezTo>
                    <a:pt x="2846" y="2246"/>
                    <a:pt x="5123" y="2830"/>
                    <a:pt x="7136" y="2144"/>
                  </a:cubicBezTo>
                  <a:cubicBezTo>
                    <a:pt x="8201" y="1779"/>
                    <a:pt x="8960" y="860"/>
                    <a:pt x="9894" y="276"/>
                  </a:cubicBezTo>
                  <a:cubicBezTo>
                    <a:pt x="9952" y="247"/>
                    <a:pt x="10011" y="218"/>
                    <a:pt x="10055" y="189"/>
                  </a:cubicBezTo>
                  <a:cubicBezTo>
                    <a:pt x="9631" y="131"/>
                    <a:pt x="9223" y="72"/>
                    <a:pt x="8800" y="28"/>
                  </a:cubicBezTo>
                  <a:cubicBezTo>
                    <a:pt x="8581" y="10"/>
                    <a:pt x="8362" y="1"/>
                    <a:pt x="8144"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318138" y="1061675"/>
              <a:ext cx="390000" cy="313750"/>
            </a:xfrm>
            <a:custGeom>
              <a:avLst/>
              <a:gdLst/>
              <a:ahLst/>
              <a:cxnLst/>
              <a:rect l="l" t="t" r="r" b="b"/>
              <a:pathLst>
                <a:path w="15600" h="12550" extrusionOk="0">
                  <a:moveTo>
                    <a:pt x="12564" y="2072"/>
                  </a:moveTo>
                  <a:cubicBezTo>
                    <a:pt x="12914" y="2072"/>
                    <a:pt x="12929" y="2729"/>
                    <a:pt x="12579" y="2729"/>
                  </a:cubicBezTo>
                  <a:lnTo>
                    <a:pt x="12506" y="2729"/>
                  </a:lnTo>
                  <a:cubicBezTo>
                    <a:pt x="12156" y="2729"/>
                    <a:pt x="12141" y="2072"/>
                    <a:pt x="12491" y="2072"/>
                  </a:cubicBezTo>
                  <a:close/>
                  <a:moveTo>
                    <a:pt x="10974" y="4863"/>
                  </a:moveTo>
                  <a:cubicBezTo>
                    <a:pt x="11105" y="4863"/>
                    <a:pt x="11236" y="4969"/>
                    <a:pt x="11236" y="5180"/>
                  </a:cubicBezTo>
                  <a:lnTo>
                    <a:pt x="11236" y="5239"/>
                  </a:lnTo>
                  <a:cubicBezTo>
                    <a:pt x="11236" y="5452"/>
                    <a:pt x="11103" y="5558"/>
                    <a:pt x="10970" y="5558"/>
                  </a:cubicBezTo>
                  <a:cubicBezTo>
                    <a:pt x="10840" y="5558"/>
                    <a:pt x="10711" y="5456"/>
                    <a:pt x="10711" y="5253"/>
                  </a:cubicBezTo>
                  <a:lnTo>
                    <a:pt x="10711" y="5180"/>
                  </a:lnTo>
                  <a:cubicBezTo>
                    <a:pt x="10711" y="4969"/>
                    <a:pt x="10842" y="4863"/>
                    <a:pt x="10974" y="4863"/>
                  </a:cubicBezTo>
                  <a:close/>
                  <a:moveTo>
                    <a:pt x="3584" y="4932"/>
                  </a:moveTo>
                  <a:cubicBezTo>
                    <a:pt x="3803" y="4932"/>
                    <a:pt x="3964" y="5291"/>
                    <a:pt x="3780" y="5487"/>
                  </a:cubicBezTo>
                  <a:cubicBezTo>
                    <a:pt x="3751" y="5501"/>
                    <a:pt x="3736" y="5531"/>
                    <a:pt x="3707" y="5545"/>
                  </a:cubicBezTo>
                  <a:cubicBezTo>
                    <a:pt x="3644" y="5611"/>
                    <a:pt x="3579" y="5639"/>
                    <a:pt x="3518" y="5639"/>
                  </a:cubicBezTo>
                  <a:cubicBezTo>
                    <a:pt x="3298" y="5639"/>
                    <a:pt x="3133" y="5276"/>
                    <a:pt x="3328" y="5093"/>
                  </a:cubicBezTo>
                  <a:lnTo>
                    <a:pt x="3401" y="5020"/>
                  </a:lnTo>
                  <a:cubicBezTo>
                    <a:pt x="3462" y="4958"/>
                    <a:pt x="3525" y="4932"/>
                    <a:pt x="3584" y="4932"/>
                  </a:cubicBezTo>
                  <a:close/>
                  <a:moveTo>
                    <a:pt x="9198" y="9388"/>
                  </a:moveTo>
                  <a:cubicBezTo>
                    <a:pt x="9383" y="9388"/>
                    <a:pt x="9570" y="9651"/>
                    <a:pt x="9456" y="9879"/>
                  </a:cubicBezTo>
                  <a:cubicBezTo>
                    <a:pt x="9427" y="9923"/>
                    <a:pt x="9398" y="9966"/>
                    <a:pt x="9383" y="10025"/>
                  </a:cubicBezTo>
                  <a:cubicBezTo>
                    <a:pt x="9323" y="10137"/>
                    <a:pt x="9243" y="10183"/>
                    <a:pt x="9165" y="10183"/>
                  </a:cubicBezTo>
                  <a:cubicBezTo>
                    <a:pt x="8979" y="10183"/>
                    <a:pt x="8803" y="9925"/>
                    <a:pt x="8916" y="9689"/>
                  </a:cubicBezTo>
                  <a:cubicBezTo>
                    <a:pt x="8945" y="9645"/>
                    <a:pt x="8975" y="9602"/>
                    <a:pt x="8989" y="9543"/>
                  </a:cubicBezTo>
                  <a:cubicBezTo>
                    <a:pt x="9045" y="9432"/>
                    <a:pt x="9121" y="9388"/>
                    <a:pt x="9198" y="9388"/>
                  </a:cubicBezTo>
                  <a:close/>
                  <a:moveTo>
                    <a:pt x="13355" y="1"/>
                  </a:moveTo>
                  <a:cubicBezTo>
                    <a:pt x="12753" y="1"/>
                    <a:pt x="12108" y="88"/>
                    <a:pt x="11572" y="88"/>
                  </a:cubicBezTo>
                  <a:cubicBezTo>
                    <a:pt x="11547" y="88"/>
                    <a:pt x="11523" y="88"/>
                    <a:pt x="11499" y="88"/>
                  </a:cubicBezTo>
                  <a:cubicBezTo>
                    <a:pt x="10098" y="613"/>
                    <a:pt x="9193" y="1664"/>
                    <a:pt x="7647" y="2364"/>
                  </a:cubicBezTo>
                  <a:cubicBezTo>
                    <a:pt x="6173" y="3035"/>
                    <a:pt x="4451" y="2744"/>
                    <a:pt x="2919" y="3356"/>
                  </a:cubicBezTo>
                  <a:cubicBezTo>
                    <a:pt x="380" y="4407"/>
                    <a:pt x="1" y="7194"/>
                    <a:pt x="220" y="9791"/>
                  </a:cubicBezTo>
                  <a:cubicBezTo>
                    <a:pt x="234" y="9397"/>
                    <a:pt x="307" y="9003"/>
                    <a:pt x="409" y="8639"/>
                  </a:cubicBezTo>
                  <a:cubicBezTo>
                    <a:pt x="687" y="7778"/>
                    <a:pt x="1183" y="6990"/>
                    <a:pt x="1854" y="6377"/>
                  </a:cubicBezTo>
                  <a:cubicBezTo>
                    <a:pt x="1903" y="6327"/>
                    <a:pt x="1952" y="6306"/>
                    <a:pt x="1996" y="6306"/>
                  </a:cubicBezTo>
                  <a:cubicBezTo>
                    <a:pt x="2200" y="6306"/>
                    <a:pt x="2323" y="6752"/>
                    <a:pt x="2131" y="6931"/>
                  </a:cubicBezTo>
                  <a:cubicBezTo>
                    <a:pt x="1402" y="7617"/>
                    <a:pt x="920" y="8522"/>
                    <a:pt x="760" y="9499"/>
                  </a:cubicBezTo>
                  <a:cubicBezTo>
                    <a:pt x="701" y="9864"/>
                    <a:pt x="672" y="10214"/>
                    <a:pt x="687" y="10565"/>
                  </a:cubicBezTo>
                  <a:cubicBezTo>
                    <a:pt x="2014" y="7340"/>
                    <a:pt x="5327" y="5647"/>
                    <a:pt x="8435" y="4232"/>
                  </a:cubicBezTo>
                  <a:cubicBezTo>
                    <a:pt x="8469" y="4217"/>
                    <a:pt x="8500" y="4210"/>
                    <a:pt x="8529" y="4210"/>
                  </a:cubicBezTo>
                  <a:cubicBezTo>
                    <a:pt x="8790" y="4210"/>
                    <a:pt x="8856" y="4743"/>
                    <a:pt x="8581" y="4874"/>
                  </a:cubicBezTo>
                  <a:cubicBezTo>
                    <a:pt x="5473" y="6275"/>
                    <a:pt x="2000" y="7967"/>
                    <a:pt x="949" y="11455"/>
                  </a:cubicBezTo>
                  <a:cubicBezTo>
                    <a:pt x="1402" y="11221"/>
                    <a:pt x="1854" y="10827"/>
                    <a:pt x="2219" y="10579"/>
                  </a:cubicBezTo>
                  <a:cubicBezTo>
                    <a:pt x="2686" y="10258"/>
                    <a:pt x="3138" y="9952"/>
                    <a:pt x="3590" y="9645"/>
                  </a:cubicBezTo>
                  <a:cubicBezTo>
                    <a:pt x="4466" y="9032"/>
                    <a:pt x="5298" y="8405"/>
                    <a:pt x="5867" y="7486"/>
                  </a:cubicBezTo>
                  <a:cubicBezTo>
                    <a:pt x="5917" y="7409"/>
                    <a:pt x="5973" y="7377"/>
                    <a:pt x="6027" y="7377"/>
                  </a:cubicBezTo>
                  <a:cubicBezTo>
                    <a:pt x="6212" y="7377"/>
                    <a:pt x="6381" y="7739"/>
                    <a:pt x="6246" y="7953"/>
                  </a:cubicBezTo>
                  <a:cubicBezTo>
                    <a:pt x="5575" y="9018"/>
                    <a:pt x="4583" y="9718"/>
                    <a:pt x="3547" y="10419"/>
                  </a:cubicBezTo>
                  <a:cubicBezTo>
                    <a:pt x="3123" y="10711"/>
                    <a:pt x="2642" y="11134"/>
                    <a:pt x="2131" y="11498"/>
                  </a:cubicBezTo>
                  <a:cubicBezTo>
                    <a:pt x="3561" y="11396"/>
                    <a:pt x="4991" y="11236"/>
                    <a:pt x="6231" y="10433"/>
                  </a:cubicBezTo>
                  <a:cubicBezTo>
                    <a:pt x="7472" y="9631"/>
                    <a:pt x="8406" y="8478"/>
                    <a:pt x="9310" y="7354"/>
                  </a:cubicBezTo>
                  <a:cubicBezTo>
                    <a:pt x="9368" y="7283"/>
                    <a:pt x="9430" y="7254"/>
                    <a:pt x="9489" y="7254"/>
                  </a:cubicBezTo>
                  <a:cubicBezTo>
                    <a:pt x="9694" y="7254"/>
                    <a:pt x="9860" y="7617"/>
                    <a:pt x="9690" y="7821"/>
                  </a:cubicBezTo>
                  <a:cubicBezTo>
                    <a:pt x="8639" y="9105"/>
                    <a:pt x="7545" y="10448"/>
                    <a:pt x="6071" y="11250"/>
                  </a:cubicBezTo>
                  <a:cubicBezTo>
                    <a:pt x="5195" y="11747"/>
                    <a:pt x="4232" y="11951"/>
                    <a:pt x="3240" y="12068"/>
                  </a:cubicBezTo>
                  <a:cubicBezTo>
                    <a:pt x="3737" y="12144"/>
                    <a:pt x="4203" y="12264"/>
                    <a:pt x="4703" y="12264"/>
                  </a:cubicBezTo>
                  <a:cubicBezTo>
                    <a:pt x="4966" y="12264"/>
                    <a:pt x="5239" y="12231"/>
                    <a:pt x="5531" y="12141"/>
                  </a:cubicBezTo>
                  <a:cubicBezTo>
                    <a:pt x="6494" y="11819"/>
                    <a:pt x="7282" y="11104"/>
                    <a:pt x="8041" y="10448"/>
                  </a:cubicBezTo>
                  <a:cubicBezTo>
                    <a:pt x="8092" y="10402"/>
                    <a:pt x="8140" y="10382"/>
                    <a:pt x="8185" y="10382"/>
                  </a:cubicBezTo>
                  <a:cubicBezTo>
                    <a:pt x="8395" y="10382"/>
                    <a:pt x="8508" y="10822"/>
                    <a:pt x="8303" y="11002"/>
                  </a:cubicBezTo>
                  <a:cubicBezTo>
                    <a:pt x="7661" y="11571"/>
                    <a:pt x="6990" y="12170"/>
                    <a:pt x="6202" y="12549"/>
                  </a:cubicBezTo>
                  <a:lnTo>
                    <a:pt x="6377" y="12549"/>
                  </a:lnTo>
                  <a:cubicBezTo>
                    <a:pt x="7909" y="12301"/>
                    <a:pt x="9135" y="11601"/>
                    <a:pt x="10536" y="10375"/>
                  </a:cubicBezTo>
                  <a:cubicBezTo>
                    <a:pt x="11499" y="9514"/>
                    <a:pt x="11922" y="8463"/>
                    <a:pt x="12637" y="7457"/>
                  </a:cubicBezTo>
                  <a:cubicBezTo>
                    <a:pt x="13454" y="6304"/>
                    <a:pt x="14344" y="5239"/>
                    <a:pt x="14913" y="3969"/>
                  </a:cubicBezTo>
                  <a:cubicBezTo>
                    <a:pt x="15293" y="2452"/>
                    <a:pt x="15599" y="657"/>
                    <a:pt x="14505" y="190"/>
                  </a:cubicBezTo>
                  <a:cubicBezTo>
                    <a:pt x="14177" y="44"/>
                    <a:pt x="13777" y="1"/>
                    <a:pt x="13355"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537388" y="1212325"/>
              <a:ext cx="141550" cy="160525"/>
            </a:xfrm>
            <a:custGeom>
              <a:avLst/>
              <a:gdLst/>
              <a:ahLst/>
              <a:cxnLst/>
              <a:rect l="l" t="t" r="r" b="b"/>
              <a:pathLst>
                <a:path w="5662" h="6421" extrusionOk="0">
                  <a:moveTo>
                    <a:pt x="5662" y="1"/>
                  </a:moveTo>
                  <a:lnTo>
                    <a:pt x="5662" y="1"/>
                  </a:lnTo>
                  <a:cubicBezTo>
                    <a:pt x="5443" y="336"/>
                    <a:pt x="5224" y="643"/>
                    <a:pt x="4991" y="949"/>
                  </a:cubicBezTo>
                  <a:cubicBezTo>
                    <a:pt x="4130" y="2087"/>
                    <a:pt x="3531" y="3532"/>
                    <a:pt x="2510" y="4524"/>
                  </a:cubicBezTo>
                  <a:cubicBezTo>
                    <a:pt x="1766" y="5283"/>
                    <a:pt x="934" y="5925"/>
                    <a:pt x="0" y="6421"/>
                  </a:cubicBezTo>
                  <a:cubicBezTo>
                    <a:pt x="1722" y="6187"/>
                    <a:pt x="3269" y="5516"/>
                    <a:pt x="4290" y="4115"/>
                  </a:cubicBezTo>
                  <a:cubicBezTo>
                    <a:pt x="5166" y="2904"/>
                    <a:pt x="5414" y="1445"/>
                    <a:pt x="5662"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85888" y="1183375"/>
              <a:ext cx="13175" cy="17250"/>
            </a:xfrm>
            <a:custGeom>
              <a:avLst/>
              <a:gdLst/>
              <a:ahLst/>
              <a:cxnLst/>
              <a:rect l="l" t="t" r="r" b="b"/>
              <a:pathLst>
                <a:path w="527" h="690" extrusionOk="0">
                  <a:moveTo>
                    <a:pt x="267" y="0"/>
                  </a:moveTo>
                  <a:cubicBezTo>
                    <a:pt x="135" y="0"/>
                    <a:pt x="1" y="106"/>
                    <a:pt x="1" y="312"/>
                  </a:cubicBezTo>
                  <a:lnTo>
                    <a:pt x="1" y="385"/>
                  </a:lnTo>
                  <a:cubicBezTo>
                    <a:pt x="1" y="588"/>
                    <a:pt x="130" y="690"/>
                    <a:pt x="260" y="690"/>
                  </a:cubicBezTo>
                  <a:cubicBezTo>
                    <a:pt x="393" y="690"/>
                    <a:pt x="526" y="584"/>
                    <a:pt x="526" y="371"/>
                  </a:cubicBezTo>
                  <a:lnTo>
                    <a:pt x="526" y="312"/>
                  </a:lnTo>
                  <a:cubicBezTo>
                    <a:pt x="526" y="103"/>
                    <a:pt x="397" y="0"/>
                    <a:pt x="26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621638" y="1113475"/>
              <a:ext cx="19725" cy="16425"/>
            </a:xfrm>
            <a:custGeom>
              <a:avLst/>
              <a:gdLst/>
              <a:ahLst/>
              <a:cxnLst/>
              <a:rect l="l" t="t" r="r" b="b"/>
              <a:pathLst>
                <a:path w="789" h="657" extrusionOk="0">
                  <a:moveTo>
                    <a:pt x="351" y="0"/>
                  </a:moveTo>
                  <a:cubicBezTo>
                    <a:pt x="1" y="0"/>
                    <a:pt x="16" y="657"/>
                    <a:pt x="366" y="657"/>
                  </a:cubicBezTo>
                  <a:lnTo>
                    <a:pt x="439" y="657"/>
                  </a:lnTo>
                  <a:cubicBezTo>
                    <a:pt x="789" y="657"/>
                    <a:pt x="774" y="0"/>
                    <a:pt x="42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272538" y="1023725"/>
              <a:ext cx="461500" cy="385075"/>
            </a:xfrm>
            <a:custGeom>
              <a:avLst/>
              <a:gdLst/>
              <a:ahLst/>
              <a:cxnLst/>
              <a:rect l="l" t="t" r="r" b="b"/>
              <a:pathLst>
                <a:path w="18460" h="15403" extrusionOk="0">
                  <a:moveTo>
                    <a:pt x="9924" y="1272"/>
                  </a:moveTo>
                  <a:cubicBezTo>
                    <a:pt x="10142" y="1272"/>
                    <a:pt x="10361" y="1281"/>
                    <a:pt x="10580" y="1299"/>
                  </a:cubicBezTo>
                  <a:cubicBezTo>
                    <a:pt x="11003" y="1329"/>
                    <a:pt x="11411" y="1387"/>
                    <a:pt x="11835" y="1445"/>
                  </a:cubicBezTo>
                  <a:cubicBezTo>
                    <a:pt x="11791" y="1475"/>
                    <a:pt x="11732" y="1504"/>
                    <a:pt x="11674" y="1533"/>
                  </a:cubicBezTo>
                  <a:cubicBezTo>
                    <a:pt x="10740" y="2117"/>
                    <a:pt x="9981" y="3050"/>
                    <a:pt x="8916" y="3415"/>
                  </a:cubicBezTo>
                  <a:cubicBezTo>
                    <a:pt x="6903" y="4101"/>
                    <a:pt x="4626" y="3503"/>
                    <a:pt x="2919" y="5210"/>
                  </a:cubicBezTo>
                  <a:cubicBezTo>
                    <a:pt x="2365" y="5779"/>
                    <a:pt x="1985" y="6479"/>
                    <a:pt x="1781" y="7238"/>
                  </a:cubicBezTo>
                  <a:cubicBezTo>
                    <a:pt x="2000" y="5969"/>
                    <a:pt x="2627" y="4816"/>
                    <a:pt x="3561" y="3926"/>
                  </a:cubicBezTo>
                  <a:cubicBezTo>
                    <a:pt x="5270" y="2324"/>
                    <a:pt x="7577" y="1272"/>
                    <a:pt x="9924" y="1272"/>
                  </a:cubicBezTo>
                  <a:close/>
                  <a:moveTo>
                    <a:pt x="16241" y="7545"/>
                  </a:moveTo>
                  <a:lnTo>
                    <a:pt x="16241" y="7545"/>
                  </a:lnTo>
                  <a:cubicBezTo>
                    <a:pt x="16008" y="8989"/>
                    <a:pt x="15760" y="10448"/>
                    <a:pt x="14870" y="11659"/>
                  </a:cubicBezTo>
                  <a:lnTo>
                    <a:pt x="14870" y="11645"/>
                  </a:lnTo>
                  <a:cubicBezTo>
                    <a:pt x="13848" y="13060"/>
                    <a:pt x="12302" y="13717"/>
                    <a:pt x="10594" y="13965"/>
                  </a:cubicBezTo>
                  <a:cubicBezTo>
                    <a:pt x="11514" y="13454"/>
                    <a:pt x="12360" y="12812"/>
                    <a:pt x="13089" y="12068"/>
                  </a:cubicBezTo>
                  <a:cubicBezTo>
                    <a:pt x="14111" y="11076"/>
                    <a:pt x="14724" y="9617"/>
                    <a:pt x="15585" y="8493"/>
                  </a:cubicBezTo>
                  <a:cubicBezTo>
                    <a:pt x="15818" y="8187"/>
                    <a:pt x="16037" y="7866"/>
                    <a:pt x="16241" y="7545"/>
                  </a:cubicBezTo>
                  <a:close/>
                  <a:moveTo>
                    <a:pt x="15131" y="1513"/>
                  </a:moveTo>
                  <a:cubicBezTo>
                    <a:pt x="15571" y="1513"/>
                    <a:pt x="15990" y="1557"/>
                    <a:pt x="16329" y="1708"/>
                  </a:cubicBezTo>
                  <a:cubicBezTo>
                    <a:pt x="17423" y="2175"/>
                    <a:pt x="17117" y="3970"/>
                    <a:pt x="16737" y="5487"/>
                  </a:cubicBezTo>
                  <a:cubicBezTo>
                    <a:pt x="16154" y="6742"/>
                    <a:pt x="15278" y="7807"/>
                    <a:pt x="14461" y="8960"/>
                  </a:cubicBezTo>
                  <a:cubicBezTo>
                    <a:pt x="13746" y="9981"/>
                    <a:pt x="13323" y="11032"/>
                    <a:pt x="12360" y="11878"/>
                  </a:cubicBezTo>
                  <a:cubicBezTo>
                    <a:pt x="10959" y="13119"/>
                    <a:pt x="9733" y="13819"/>
                    <a:pt x="8187" y="14052"/>
                  </a:cubicBezTo>
                  <a:lnTo>
                    <a:pt x="8026" y="14052"/>
                  </a:lnTo>
                  <a:cubicBezTo>
                    <a:pt x="8800" y="13673"/>
                    <a:pt x="9485" y="13089"/>
                    <a:pt x="10127" y="12520"/>
                  </a:cubicBezTo>
                  <a:cubicBezTo>
                    <a:pt x="10334" y="12338"/>
                    <a:pt x="10206" y="11892"/>
                    <a:pt x="9989" y="11892"/>
                  </a:cubicBezTo>
                  <a:cubicBezTo>
                    <a:pt x="9946" y="11892"/>
                    <a:pt x="9899" y="11910"/>
                    <a:pt x="9850" y="11951"/>
                  </a:cubicBezTo>
                  <a:cubicBezTo>
                    <a:pt x="9106" y="12608"/>
                    <a:pt x="8318" y="13323"/>
                    <a:pt x="7340" y="13644"/>
                  </a:cubicBezTo>
                  <a:cubicBezTo>
                    <a:pt x="7047" y="13742"/>
                    <a:pt x="6772" y="13778"/>
                    <a:pt x="6506" y="13778"/>
                  </a:cubicBezTo>
                  <a:cubicBezTo>
                    <a:pt x="6016" y="13778"/>
                    <a:pt x="5555" y="13656"/>
                    <a:pt x="5064" y="13571"/>
                  </a:cubicBezTo>
                  <a:cubicBezTo>
                    <a:pt x="6042" y="13454"/>
                    <a:pt x="7019" y="13250"/>
                    <a:pt x="7895" y="12768"/>
                  </a:cubicBezTo>
                  <a:cubicBezTo>
                    <a:pt x="9369" y="11951"/>
                    <a:pt x="10463" y="10609"/>
                    <a:pt x="11514" y="9325"/>
                  </a:cubicBezTo>
                  <a:cubicBezTo>
                    <a:pt x="11685" y="9120"/>
                    <a:pt x="11517" y="8763"/>
                    <a:pt x="11310" y="8763"/>
                  </a:cubicBezTo>
                  <a:cubicBezTo>
                    <a:pt x="11253" y="8763"/>
                    <a:pt x="11192" y="8791"/>
                    <a:pt x="11134" y="8858"/>
                  </a:cubicBezTo>
                  <a:cubicBezTo>
                    <a:pt x="10215" y="9981"/>
                    <a:pt x="9281" y="11149"/>
                    <a:pt x="8055" y="11937"/>
                  </a:cubicBezTo>
                  <a:cubicBezTo>
                    <a:pt x="6815" y="12739"/>
                    <a:pt x="5385" y="12900"/>
                    <a:pt x="3941" y="13016"/>
                  </a:cubicBezTo>
                  <a:cubicBezTo>
                    <a:pt x="4466" y="12637"/>
                    <a:pt x="4947" y="12214"/>
                    <a:pt x="5371" y="11937"/>
                  </a:cubicBezTo>
                  <a:cubicBezTo>
                    <a:pt x="6392" y="11222"/>
                    <a:pt x="7399" y="10536"/>
                    <a:pt x="8070" y="9456"/>
                  </a:cubicBezTo>
                  <a:cubicBezTo>
                    <a:pt x="8204" y="9244"/>
                    <a:pt x="8039" y="8887"/>
                    <a:pt x="7857" y="8887"/>
                  </a:cubicBezTo>
                  <a:cubicBezTo>
                    <a:pt x="7800" y="8887"/>
                    <a:pt x="7742" y="8921"/>
                    <a:pt x="7691" y="9004"/>
                  </a:cubicBezTo>
                  <a:cubicBezTo>
                    <a:pt x="7107" y="9908"/>
                    <a:pt x="6290" y="10550"/>
                    <a:pt x="5414" y="11149"/>
                  </a:cubicBezTo>
                  <a:cubicBezTo>
                    <a:pt x="4962" y="11470"/>
                    <a:pt x="4495" y="11776"/>
                    <a:pt x="4043" y="12083"/>
                  </a:cubicBezTo>
                  <a:cubicBezTo>
                    <a:pt x="3692" y="12331"/>
                    <a:pt x="3226" y="12725"/>
                    <a:pt x="2773" y="12958"/>
                  </a:cubicBezTo>
                  <a:cubicBezTo>
                    <a:pt x="3824" y="9485"/>
                    <a:pt x="7282" y="7793"/>
                    <a:pt x="10405" y="6377"/>
                  </a:cubicBezTo>
                  <a:cubicBezTo>
                    <a:pt x="10678" y="6260"/>
                    <a:pt x="10603" y="5725"/>
                    <a:pt x="10356" y="5725"/>
                  </a:cubicBezTo>
                  <a:cubicBezTo>
                    <a:pt x="10326" y="5725"/>
                    <a:pt x="10293" y="5733"/>
                    <a:pt x="10259" y="5750"/>
                  </a:cubicBezTo>
                  <a:cubicBezTo>
                    <a:pt x="7151" y="7151"/>
                    <a:pt x="3824" y="8843"/>
                    <a:pt x="2511" y="12083"/>
                  </a:cubicBezTo>
                  <a:cubicBezTo>
                    <a:pt x="2496" y="11718"/>
                    <a:pt x="2525" y="11368"/>
                    <a:pt x="2569" y="11017"/>
                  </a:cubicBezTo>
                  <a:cubicBezTo>
                    <a:pt x="2744" y="10025"/>
                    <a:pt x="3226" y="9121"/>
                    <a:pt x="3955" y="8449"/>
                  </a:cubicBezTo>
                  <a:cubicBezTo>
                    <a:pt x="4148" y="8256"/>
                    <a:pt x="4022" y="7815"/>
                    <a:pt x="3817" y="7815"/>
                  </a:cubicBezTo>
                  <a:cubicBezTo>
                    <a:pt x="3773" y="7815"/>
                    <a:pt x="3726" y="7834"/>
                    <a:pt x="3678" y="7880"/>
                  </a:cubicBezTo>
                  <a:cubicBezTo>
                    <a:pt x="3007" y="8493"/>
                    <a:pt x="2511" y="9281"/>
                    <a:pt x="2233" y="10142"/>
                  </a:cubicBezTo>
                  <a:cubicBezTo>
                    <a:pt x="2117" y="10521"/>
                    <a:pt x="2058" y="10901"/>
                    <a:pt x="2029" y="11295"/>
                  </a:cubicBezTo>
                  <a:cubicBezTo>
                    <a:pt x="1825" y="8697"/>
                    <a:pt x="2190" y="5910"/>
                    <a:pt x="4743" y="4874"/>
                  </a:cubicBezTo>
                  <a:cubicBezTo>
                    <a:pt x="6261" y="4247"/>
                    <a:pt x="7982" y="4553"/>
                    <a:pt x="9456" y="3882"/>
                  </a:cubicBezTo>
                  <a:cubicBezTo>
                    <a:pt x="11003" y="3167"/>
                    <a:pt x="11922" y="2117"/>
                    <a:pt x="13308" y="1591"/>
                  </a:cubicBezTo>
                  <a:cubicBezTo>
                    <a:pt x="13334" y="1592"/>
                    <a:pt x="13359" y="1592"/>
                    <a:pt x="13385" y="1592"/>
                  </a:cubicBezTo>
                  <a:cubicBezTo>
                    <a:pt x="13909" y="1592"/>
                    <a:pt x="14539" y="1513"/>
                    <a:pt x="15131" y="1513"/>
                  </a:cubicBezTo>
                  <a:close/>
                  <a:moveTo>
                    <a:pt x="9592" y="1"/>
                  </a:moveTo>
                  <a:cubicBezTo>
                    <a:pt x="8814" y="1"/>
                    <a:pt x="8034" y="91"/>
                    <a:pt x="7224" y="366"/>
                  </a:cubicBezTo>
                  <a:cubicBezTo>
                    <a:pt x="5152" y="1066"/>
                    <a:pt x="2934" y="2394"/>
                    <a:pt x="1752" y="4291"/>
                  </a:cubicBezTo>
                  <a:cubicBezTo>
                    <a:pt x="1" y="7092"/>
                    <a:pt x="380" y="10974"/>
                    <a:pt x="1606" y="13950"/>
                  </a:cubicBezTo>
                  <a:cubicBezTo>
                    <a:pt x="1620" y="14096"/>
                    <a:pt x="1693" y="14242"/>
                    <a:pt x="1810" y="14330"/>
                  </a:cubicBezTo>
                  <a:cubicBezTo>
                    <a:pt x="1874" y="14406"/>
                    <a:pt x="1960" y="14449"/>
                    <a:pt x="2058" y="14449"/>
                  </a:cubicBezTo>
                  <a:cubicBezTo>
                    <a:pt x="2073" y="14449"/>
                    <a:pt x="2087" y="14448"/>
                    <a:pt x="2102" y="14446"/>
                  </a:cubicBezTo>
                  <a:cubicBezTo>
                    <a:pt x="4113" y="14884"/>
                    <a:pt x="6528" y="15402"/>
                    <a:pt x="8854" y="15402"/>
                  </a:cubicBezTo>
                  <a:cubicBezTo>
                    <a:pt x="10950" y="15402"/>
                    <a:pt x="12973" y="14982"/>
                    <a:pt x="14563" y="13702"/>
                  </a:cubicBezTo>
                  <a:cubicBezTo>
                    <a:pt x="17175" y="11601"/>
                    <a:pt x="17336" y="7661"/>
                    <a:pt x="17905" y="4626"/>
                  </a:cubicBezTo>
                  <a:cubicBezTo>
                    <a:pt x="18094" y="3503"/>
                    <a:pt x="18459" y="1941"/>
                    <a:pt x="17569" y="993"/>
                  </a:cubicBezTo>
                  <a:cubicBezTo>
                    <a:pt x="16945" y="345"/>
                    <a:pt x="15982" y="219"/>
                    <a:pt x="14998" y="219"/>
                  </a:cubicBezTo>
                  <a:cubicBezTo>
                    <a:pt x="14375" y="219"/>
                    <a:pt x="13744" y="270"/>
                    <a:pt x="13185" y="270"/>
                  </a:cubicBezTo>
                  <a:cubicBezTo>
                    <a:pt x="12998" y="270"/>
                    <a:pt x="12819" y="264"/>
                    <a:pt x="12652" y="249"/>
                  </a:cubicBezTo>
                  <a:cubicBezTo>
                    <a:pt x="11593" y="150"/>
                    <a:pt x="10593" y="1"/>
                    <a:pt x="9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396438" y="1184975"/>
              <a:ext cx="20825" cy="17525"/>
            </a:xfrm>
            <a:custGeom>
              <a:avLst/>
              <a:gdLst/>
              <a:ahLst/>
              <a:cxnLst/>
              <a:rect l="l" t="t" r="r" b="b"/>
              <a:pathLst>
                <a:path w="833" h="701" extrusionOk="0">
                  <a:moveTo>
                    <a:pt x="452" y="0"/>
                  </a:moveTo>
                  <a:cubicBezTo>
                    <a:pt x="393" y="0"/>
                    <a:pt x="330" y="26"/>
                    <a:pt x="269" y="88"/>
                  </a:cubicBezTo>
                  <a:lnTo>
                    <a:pt x="196" y="161"/>
                  </a:lnTo>
                  <a:cubicBezTo>
                    <a:pt x="0" y="345"/>
                    <a:pt x="167" y="701"/>
                    <a:pt x="389" y="701"/>
                  </a:cubicBezTo>
                  <a:cubicBezTo>
                    <a:pt x="449" y="701"/>
                    <a:pt x="513" y="675"/>
                    <a:pt x="575" y="613"/>
                  </a:cubicBezTo>
                  <a:cubicBezTo>
                    <a:pt x="604" y="599"/>
                    <a:pt x="619" y="569"/>
                    <a:pt x="648" y="555"/>
                  </a:cubicBezTo>
                  <a:cubicBezTo>
                    <a:pt x="832" y="359"/>
                    <a:pt x="671" y="0"/>
                    <a:pt x="452"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38213" y="1296350"/>
              <a:ext cx="19175" cy="19900"/>
            </a:xfrm>
            <a:custGeom>
              <a:avLst/>
              <a:gdLst/>
              <a:ahLst/>
              <a:cxnLst/>
              <a:rect l="l" t="t" r="r" b="b"/>
              <a:pathLst>
                <a:path w="767" h="796" extrusionOk="0">
                  <a:moveTo>
                    <a:pt x="395" y="1"/>
                  </a:moveTo>
                  <a:cubicBezTo>
                    <a:pt x="318" y="1"/>
                    <a:pt x="242" y="45"/>
                    <a:pt x="186" y="156"/>
                  </a:cubicBezTo>
                  <a:cubicBezTo>
                    <a:pt x="172" y="215"/>
                    <a:pt x="142" y="258"/>
                    <a:pt x="113" y="302"/>
                  </a:cubicBezTo>
                  <a:cubicBezTo>
                    <a:pt x="0" y="538"/>
                    <a:pt x="176" y="796"/>
                    <a:pt x="362" y="796"/>
                  </a:cubicBezTo>
                  <a:cubicBezTo>
                    <a:pt x="440" y="796"/>
                    <a:pt x="520" y="750"/>
                    <a:pt x="580" y="638"/>
                  </a:cubicBezTo>
                  <a:cubicBezTo>
                    <a:pt x="595" y="579"/>
                    <a:pt x="624" y="536"/>
                    <a:pt x="653" y="492"/>
                  </a:cubicBezTo>
                  <a:cubicBezTo>
                    <a:pt x="767" y="264"/>
                    <a:pt x="580" y="1"/>
                    <a:pt x="395"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2"/>
          <p:cNvSpPr/>
          <p:nvPr/>
        </p:nvSpPr>
        <p:spPr>
          <a:xfrm>
            <a:off x="1640275" y="3901725"/>
            <a:ext cx="98175" cy="118225"/>
          </a:xfrm>
          <a:custGeom>
            <a:avLst/>
            <a:gdLst/>
            <a:ahLst/>
            <a:cxnLst/>
            <a:rect l="l" t="t" r="r" b="b"/>
            <a:pathLst>
              <a:path w="3927" h="4729" extrusionOk="0">
                <a:moveTo>
                  <a:pt x="2331" y="0"/>
                </a:moveTo>
                <a:cubicBezTo>
                  <a:pt x="2157" y="0"/>
                  <a:pt x="1984" y="12"/>
                  <a:pt x="1810" y="45"/>
                </a:cubicBezTo>
                <a:cubicBezTo>
                  <a:pt x="1" y="410"/>
                  <a:pt x="205" y="1971"/>
                  <a:pt x="1125" y="3153"/>
                </a:cubicBezTo>
                <a:cubicBezTo>
                  <a:pt x="1504" y="3605"/>
                  <a:pt x="1767" y="4145"/>
                  <a:pt x="1898" y="4729"/>
                </a:cubicBezTo>
                <a:cubicBezTo>
                  <a:pt x="2248" y="3474"/>
                  <a:pt x="1416" y="2161"/>
                  <a:pt x="2365" y="1037"/>
                </a:cubicBezTo>
                <a:cubicBezTo>
                  <a:pt x="2832" y="497"/>
                  <a:pt x="3342" y="337"/>
                  <a:pt x="3926" y="89"/>
                </a:cubicBezTo>
                <a:lnTo>
                  <a:pt x="3926" y="89"/>
                </a:lnTo>
                <a:cubicBezTo>
                  <a:pt x="3877" y="91"/>
                  <a:pt x="3829" y="92"/>
                  <a:pt x="3780" y="92"/>
                </a:cubicBezTo>
                <a:cubicBezTo>
                  <a:pt x="3292" y="92"/>
                  <a:pt x="2811" y="0"/>
                  <a:pt x="2331"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701575" y="3877500"/>
            <a:ext cx="152500" cy="172375"/>
          </a:xfrm>
          <a:custGeom>
            <a:avLst/>
            <a:gdLst/>
            <a:ahLst/>
            <a:cxnLst/>
            <a:rect l="l" t="t" r="r" b="b"/>
            <a:pathLst>
              <a:path w="6100" h="6895" extrusionOk="0">
                <a:moveTo>
                  <a:pt x="4130" y="1423"/>
                </a:moveTo>
                <a:cubicBezTo>
                  <a:pt x="4480" y="1423"/>
                  <a:pt x="4480" y="2079"/>
                  <a:pt x="4130" y="2079"/>
                </a:cubicBezTo>
                <a:lnTo>
                  <a:pt x="4115" y="2079"/>
                </a:lnTo>
                <a:cubicBezTo>
                  <a:pt x="3765" y="2079"/>
                  <a:pt x="3750" y="1423"/>
                  <a:pt x="4101" y="1423"/>
                </a:cubicBezTo>
                <a:close/>
                <a:moveTo>
                  <a:pt x="2350" y="2853"/>
                </a:moveTo>
                <a:cubicBezTo>
                  <a:pt x="2700" y="2853"/>
                  <a:pt x="2700" y="3509"/>
                  <a:pt x="2350" y="3509"/>
                </a:cubicBezTo>
                <a:cubicBezTo>
                  <a:pt x="1999" y="3509"/>
                  <a:pt x="1985" y="2853"/>
                  <a:pt x="2350" y="2853"/>
                </a:cubicBezTo>
                <a:close/>
                <a:moveTo>
                  <a:pt x="4410" y="0"/>
                </a:moveTo>
                <a:cubicBezTo>
                  <a:pt x="4261" y="0"/>
                  <a:pt x="4112" y="26"/>
                  <a:pt x="3969" y="80"/>
                </a:cubicBezTo>
                <a:cubicBezTo>
                  <a:pt x="3473" y="532"/>
                  <a:pt x="2933" y="956"/>
                  <a:pt x="2364" y="1320"/>
                </a:cubicBezTo>
                <a:cubicBezTo>
                  <a:pt x="1255" y="1992"/>
                  <a:pt x="0" y="2094"/>
                  <a:pt x="44" y="3743"/>
                </a:cubicBezTo>
                <a:cubicBezTo>
                  <a:pt x="59" y="4399"/>
                  <a:pt x="117" y="4983"/>
                  <a:pt x="44" y="5537"/>
                </a:cubicBezTo>
                <a:cubicBezTo>
                  <a:pt x="482" y="5158"/>
                  <a:pt x="861" y="4720"/>
                  <a:pt x="1197" y="4239"/>
                </a:cubicBezTo>
                <a:cubicBezTo>
                  <a:pt x="1251" y="4161"/>
                  <a:pt x="1311" y="4128"/>
                  <a:pt x="1369" y="4128"/>
                </a:cubicBezTo>
                <a:cubicBezTo>
                  <a:pt x="1558" y="4128"/>
                  <a:pt x="1722" y="4478"/>
                  <a:pt x="1576" y="4691"/>
                </a:cubicBezTo>
                <a:cubicBezTo>
                  <a:pt x="1270" y="5129"/>
                  <a:pt x="934" y="5537"/>
                  <a:pt x="540" y="5917"/>
                </a:cubicBezTo>
                <a:cubicBezTo>
                  <a:pt x="1416" y="5567"/>
                  <a:pt x="2277" y="5129"/>
                  <a:pt x="2744" y="4370"/>
                </a:cubicBezTo>
                <a:cubicBezTo>
                  <a:pt x="2795" y="4288"/>
                  <a:pt x="2853" y="4254"/>
                  <a:pt x="2910" y="4254"/>
                </a:cubicBezTo>
                <a:cubicBezTo>
                  <a:pt x="3092" y="4254"/>
                  <a:pt x="3257" y="4610"/>
                  <a:pt x="3123" y="4822"/>
                </a:cubicBezTo>
                <a:cubicBezTo>
                  <a:pt x="2554" y="5756"/>
                  <a:pt x="1489" y="6252"/>
                  <a:pt x="438" y="6632"/>
                </a:cubicBezTo>
                <a:cubicBezTo>
                  <a:pt x="961" y="6774"/>
                  <a:pt x="1496" y="6895"/>
                  <a:pt x="1989" y="6895"/>
                </a:cubicBezTo>
                <a:cubicBezTo>
                  <a:pt x="2557" y="6895"/>
                  <a:pt x="3069" y="6735"/>
                  <a:pt x="3444" y="6267"/>
                </a:cubicBezTo>
                <a:cubicBezTo>
                  <a:pt x="4057" y="5523"/>
                  <a:pt x="3882" y="4793"/>
                  <a:pt x="4334" y="3991"/>
                </a:cubicBezTo>
                <a:cubicBezTo>
                  <a:pt x="4465" y="3743"/>
                  <a:pt x="4699" y="3597"/>
                  <a:pt x="4845" y="3378"/>
                </a:cubicBezTo>
                <a:cubicBezTo>
                  <a:pt x="5078" y="3013"/>
                  <a:pt x="6100" y="941"/>
                  <a:pt x="5224" y="284"/>
                </a:cubicBezTo>
                <a:cubicBezTo>
                  <a:pt x="4992" y="101"/>
                  <a:pt x="4702" y="0"/>
                  <a:pt x="4410"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615125" y="3834850"/>
            <a:ext cx="255725" cy="248925"/>
          </a:xfrm>
          <a:custGeom>
            <a:avLst/>
            <a:gdLst/>
            <a:ahLst/>
            <a:cxnLst/>
            <a:rect l="l" t="t" r="r" b="b"/>
            <a:pathLst>
              <a:path w="10229" h="9957" extrusionOk="0">
                <a:moveTo>
                  <a:pt x="3337" y="2675"/>
                </a:moveTo>
                <a:cubicBezTo>
                  <a:pt x="3817" y="2675"/>
                  <a:pt x="4298" y="2767"/>
                  <a:pt x="4786" y="2767"/>
                </a:cubicBezTo>
                <a:cubicBezTo>
                  <a:pt x="4835" y="2767"/>
                  <a:pt x="4883" y="2766"/>
                  <a:pt x="4932" y="2764"/>
                </a:cubicBezTo>
                <a:lnTo>
                  <a:pt x="4932" y="2764"/>
                </a:lnTo>
                <a:cubicBezTo>
                  <a:pt x="4348" y="3012"/>
                  <a:pt x="3838" y="3172"/>
                  <a:pt x="3385" y="3698"/>
                </a:cubicBezTo>
                <a:cubicBezTo>
                  <a:pt x="2422" y="4836"/>
                  <a:pt x="3254" y="6149"/>
                  <a:pt x="2918" y="7404"/>
                </a:cubicBezTo>
                <a:cubicBezTo>
                  <a:pt x="2787" y="6820"/>
                  <a:pt x="2510" y="6280"/>
                  <a:pt x="2131" y="5828"/>
                </a:cubicBezTo>
                <a:cubicBezTo>
                  <a:pt x="1211" y="4646"/>
                  <a:pt x="1007" y="3085"/>
                  <a:pt x="2816" y="2720"/>
                </a:cubicBezTo>
                <a:cubicBezTo>
                  <a:pt x="2990" y="2687"/>
                  <a:pt x="3163" y="2675"/>
                  <a:pt x="3337" y="2675"/>
                </a:cubicBezTo>
                <a:close/>
                <a:moveTo>
                  <a:pt x="7868" y="1706"/>
                </a:moveTo>
                <a:cubicBezTo>
                  <a:pt x="8162" y="1706"/>
                  <a:pt x="8455" y="1807"/>
                  <a:pt x="8697" y="1990"/>
                </a:cubicBezTo>
                <a:cubicBezTo>
                  <a:pt x="9558" y="2647"/>
                  <a:pt x="8536" y="4719"/>
                  <a:pt x="8303" y="5084"/>
                </a:cubicBezTo>
                <a:cubicBezTo>
                  <a:pt x="8157" y="5303"/>
                  <a:pt x="7938" y="5449"/>
                  <a:pt x="7792" y="5697"/>
                </a:cubicBezTo>
                <a:cubicBezTo>
                  <a:pt x="7340" y="6499"/>
                  <a:pt x="7515" y="7229"/>
                  <a:pt x="6917" y="7973"/>
                </a:cubicBezTo>
                <a:cubicBezTo>
                  <a:pt x="6534" y="8441"/>
                  <a:pt x="6018" y="8601"/>
                  <a:pt x="5449" y="8601"/>
                </a:cubicBezTo>
                <a:cubicBezTo>
                  <a:pt x="4954" y="8601"/>
                  <a:pt x="4419" y="8480"/>
                  <a:pt x="3896" y="8338"/>
                </a:cubicBezTo>
                <a:cubicBezTo>
                  <a:pt x="4932" y="7958"/>
                  <a:pt x="6012" y="7462"/>
                  <a:pt x="6581" y="6528"/>
                </a:cubicBezTo>
                <a:cubicBezTo>
                  <a:pt x="6726" y="6316"/>
                  <a:pt x="6556" y="5960"/>
                  <a:pt x="6369" y="5960"/>
                </a:cubicBezTo>
                <a:cubicBezTo>
                  <a:pt x="6312" y="5960"/>
                  <a:pt x="6253" y="5994"/>
                  <a:pt x="6202" y="6076"/>
                </a:cubicBezTo>
                <a:cubicBezTo>
                  <a:pt x="5735" y="6835"/>
                  <a:pt x="4874" y="7273"/>
                  <a:pt x="4013" y="7623"/>
                </a:cubicBezTo>
                <a:cubicBezTo>
                  <a:pt x="4392" y="7243"/>
                  <a:pt x="4742" y="6835"/>
                  <a:pt x="5049" y="6397"/>
                </a:cubicBezTo>
                <a:cubicBezTo>
                  <a:pt x="5183" y="6184"/>
                  <a:pt x="5017" y="5834"/>
                  <a:pt x="4827" y="5834"/>
                </a:cubicBezTo>
                <a:cubicBezTo>
                  <a:pt x="4769" y="5834"/>
                  <a:pt x="4709" y="5867"/>
                  <a:pt x="4655" y="5945"/>
                </a:cubicBezTo>
                <a:cubicBezTo>
                  <a:pt x="4334" y="6426"/>
                  <a:pt x="3940" y="6864"/>
                  <a:pt x="3502" y="7243"/>
                </a:cubicBezTo>
                <a:cubicBezTo>
                  <a:pt x="3575" y="6689"/>
                  <a:pt x="3517" y="6105"/>
                  <a:pt x="3502" y="5449"/>
                </a:cubicBezTo>
                <a:cubicBezTo>
                  <a:pt x="3458" y="3800"/>
                  <a:pt x="4713" y="3698"/>
                  <a:pt x="5837" y="3026"/>
                </a:cubicBezTo>
                <a:cubicBezTo>
                  <a:pt x="6391" y="2662"/>
                  <a:pt x="6931" y="2238"/>
                  <a:pt x="7427" y="1786"/>
                </a:cubicBezTo>
                <a:cubicBezTo>
                  <a:pt x="7570" y="1732"/>
                  <a:pt x="7719" y="1706"/>
                  <a:pt x="7868" y="1706"/>
                </a:cubicBezTo>
                <a:close/>
                <a:moveTo>
                  <a:pt x="8104" y="0"/>
                </a:moveTo>
                <a:cubicBezTo>
                  <a:pt x="7241" y="0"/>
                  <a:pt x="6471" y="872"/>
                  <a:pt x="5720" y="1202"/>
                </a:cubicBezTo>
                <a:cubicBezTo>
                  <a:pt x="5264" y="1396"/>
                  <a:pt x="4791" y="1439"/>
                  <a:pt x="4318" y="1439"/>
                </a:cubicBezTo>
                <a:cubicBezTo>
                  <a:pt x="3922" y="1439"/>
                  <a:pt x="3525" y="1409"/>
                  <a:pt x="3135" y="1409"/>
                </a:cubicBezTo>
                <a:cubicBezTo>
                  <a:pt x="2440" y="1409"/>
                  <a:pt x="1769" y="1506"/>
                  <a:pt x="1167" y="2049"/>
                </a:cubicBezTo>
                <a:cubicBezTo>
                  <a:pt x="365" y="2778"/>
                  <a:pt x="0" y="3873"/>
                  <a:pt x="219" y="4923"/>
                </a:cubicBezTo>
                <a:cubicBezTo>
                  <a:pt x="540" y="6266"/>
                  <a:pt x="2145" y="6908"/>
                  <a:pt x="1868" y="8425"/>
                </a:cubicBezTo>
                <a:cubicBezTo>
                  <a:pt x="1853" y="8469"/>
                  <a:pt x="1853" y="8498"/>
                  <a:pt x="1853" y="8542"/>
                </a:cubicBezTo>
                <a:cubicBezTo>
                  <a:pt x="1824" y="8848"/>
                  <a:pt x="1941" y="9155"/>
                  <a:pt x="2247" y="9228"/>
                </a:cubicBezTo>
                <a:cubicBezTo>
                  <a:pt x="3265" y="9467"/>
                  <a:pt x="4570" y="9957"/>
                  <a:pt x="5759" y="9957"/>
                </a:cubicBezTo>
                <a:cubicBezTo>
                  <a:pt x="6241" y="9957"/>
                  <a:pt x="6704" y="9876"/>
                  <a:pt x="7121" y="9666"/>
                </a:cubicBezTo>
                <a:cubicBezTo>
                  <a:pt x="8259" y="9082"/>
                  <a:pt x="8186" y="8090"/>
                  <a:pt x="8492" y="6995"/>
                </a:cubicBezTo>
                <a:cubicBezTo>
                  <a:pt x="8828" y="5799"/>
                  <a:pt x="10039" y="5361"/>
                  <a:pt x="10141" y="3960"/>
                </a:cubicBezTo>
                <a:cubicBezTo>
                  <a:pt x="10229" y="2910"/>
                  <a:pt x="9820" y="867"/>
                  <a:pt x="8857" y="239"/>
                </a:cubicBezTo>
                <a:cubicBezTo>
                  <a:pt x="8598" y="69"/>
                  <a:pt x="8347" y="0"/>
                  <a:pt x="81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751175" y="3948800"/>
            <a:ext cx="17900" cy="16450"/>
          </a:xfrm>
          <a:custGeom>
            <a:avLst/>
            <a:gdLst/>
            <a:ahLst/>
            <a:cxnLst/>
            <a:rect l="l" t="t" r="r" b="b"/>
            <a:pathLst>
              <a:path w="716" h="658" extrusionOk="0">
                <a:moveTo>
                  <a:pt x="366" y="1"/>
                </a:moveTo>
                <a:cubicBezTo>
                  <a:pt x="1" y="1"/>
                  <a:pt x="15" y="657"/>
                  <a:pt x="366" y="657"/>
                </a:cubicBezTo>
                <a:cubicBezTo>
                  <a:pt x="716" y="657"/>
                  <a:pt x="716" y="1"/>
                  <a:pt x="366"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95325" y="3913050"/>
            <a:ext cx="18250" cy="16450"/>
          </a:xfrm>
          <a:custGeom>
            <a:avLst/>
            <a:gdLst/>
            <a:ahLst/>
            <a:cxnLst/>
            <a:rect l="l" t="t" r="r" b="b"/>
            <a:pathLst>
              <a:path w="730" h="658" extrusionOk="0">
                <a:moveTo>
                  <a:pt x="351" y="1"/>
                </a:moveTo>
                <a:cubicBezTo>
                  <a:pt x="0" y="1"/>
                  <a:pt x="15" y="657"/>
                  <a:pt x="365" y="657"/>
                </a:cubicBezTo>
                <a:lnTo>
                  <a:pt x="380" y="657"/>
                </a:lnTo>
                <a:cubicBezTo>
                  <a:pt x="730" y="657"/>
                  <a:pt x="730" y="1"/>
                  <a:pt x="38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50700" y="3513150"/>
            <a:ext cx="28475" cy="36700"/>
          </a:xfrm>
          <a:custGeom>
            <a:avLst/>
            <a:gdLst/>
            <a:ahLst/>
            <a:cxnLst/>
            <a:rect l="l" t="t" r="r" b="b"/>
            <a:pathLst>
              <a:path w="1139" h="1468" extrusionOk="0">
                <a:moveTo>
                  <a:pt x="669" y="0"/>
                </a:moveTo>
                <a:cubicBezTo>
                  <a:pt x="454" y="0"/>
                  <a:pt x="251" y="214"/>
                  <a:pt x="161" y="427"/>
                </a:cubicBezTo>
                <a:cubicBezTo>
                  <a:pt x="30" y="632"/>
                  <a:pt x="1" y="880"/>
                  <a:pt x="59" y="1113"/>
                </a:cubicBezTo>
                <a:cubicBezTo>
                  <a:pt x="129" y="1300"/>
                  <a:pt x="339" y="1468"/>
                  <a:pt x="525" y="1468"/>
                </a:cubicBezTo>
                <a:cubicBezTo>
                  <a:pt x="572" y="1468"/>
                  <a:pt x="617" y="1457"/>
                  <a:pt x="657" y="1434"/>
                </a:cubicBezTo>
                <a:cubicBezTo>
                  <a:pt x="964" y="1230"/>
                  <a:pt x="1139" y="865"/>
                  <a:pt x="1095" y="500"/>
                </a:cubicBezTo>
                <a:cubicBezTo>
                  <a:pt x="1081" y="325"/>
                  <a:pt x="1008" y="165"/>
                  <a:pt x="862" y="62"/>
                </a:cubicBezTo>
                <a:cubicBezTo>
                  <a:pt x="798" y="19"/>
                  <a:pt x="733" y="0"/>
                  <a:pt x="6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33150" y="3655075"/>
            <a:ext cx="28475" cy="29175"/>
          </a:xfrm>
          <a:custGeom>
            <a:avLst/>
            <a:gdLst/>
            <a:ahLst/>
            <a:cxnLst/>
            <a:rect l="l" t="t" r="r" b="b"/>
            <a:pathLst>
              <a:path w="1139" h="1167" extrusionOk="0">
                <a:moveTo>
                  <a:pt x="434" y="1"/>
                </a:moveTo>
                <a:cubicBezTo>
                  <a:pt x="255" y="1"/>
                  <a:pt x="66" y="97"/>
                  <a:pt x="44" y="251"/>
                </a:cubicBezTo>
                <a:cubicBezTo>
                  <a:pt x="0" y="572"/>
                  <a:pt x="161" y="893"/>
                  <a:pt x="438" y="1068"/>
                </a:cubicBezTo>
                <a:cubicBezTo>
                  <a:pt x="526" y="1134"/>
                  <a:pt x="638" y="1167"/>
                  <a:pt x="750" y="1167"/>
                </a:cubicBezTo>
                <a:cubicBezTo>
                  <a:pt x="788" y="1167"/>
                  <a:pt x="825" y="1163"/>
                  <a:pt x="861" y="1156"/>
                </a:cubicBezTo>
                <a:cubicBezTo>
                  <a:pt x="1139" y="1068"/>
                  <a:pt x="1109" y="704"/>
                  <a:pt x="1007" y="470"/>
                </a:cubicBezTo>
                <a:cubicBezTo>
                  <a:pt x="934" y="281"/>
                  <a:pt x="788" y="120"/>
                  <a:pt x="599" y="32"/>
                </a:cubicBezTo>
                <a:cubicBezTo>
                  <a:pt x="549" y="11"/>
                  <a:pt x="492"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461550" y="4642625"/>
            <a:ext cx="39400" cy="29650"/>
          </a:xfrm>
          <a:custGeom>
            <a:avLst/>
            <a:gdLst/>
            <a:ahLst/>
            <a:cxnLst/>
            <a:rect l="l" t="t" r="r" b="b"/>
            <a:pathLst>
              <a:path w="1576" h="1186" extrusionOk="0">
                <a:moveTo>
                  <a:pt x="540" y="1"/>
                </a:moveTo>
                <a:cubicBezTo>
                  <a:pt x="307" y="1"/>
                  <a:pt x="0" y="249"/>
                  <a:pt x="58" y="468"/>
                </a:cubicBezTo>
                <a:cubicBezTo>
                  <a:pt x="161" y="818"/>
                  <a:pt x="452" y="1095"/>
                  <a:pt x="817" y="1168"/>
                </a:cubicBezTo>
                <a:cubicBezTo>
                  <a:pt x="864" y="1180"/>
                  <a:pt x="911" y="1185"/>
                  <a:pt x="957" y="1185"/>
                </a:cubicBezTo>
                <a:cubicBezTo>
                  <a:pt x="1084" y="1185"/>
                  <a:pt x="1207" y="1145"/>
                  <a:pt x="1313" y="1081"/>
                </a:cubicBezTo>
                <a:cubicBezTo>
                  <a:pt x="1576" y="862"/>
                  <a:pt x="1386" y="482"/>
                  <a:pt x="1167" y="293"/>
                </a:cubicBezTo>
                <a:cubicBezTo>
                  <a:pt x="1007" y="117"/>
                  <a:pt x="788" y="1"/>
                  <a:pt x="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06175" y="4546850"/>
            <a:ext cx="50325" cy="45800"/>
          </a:xfrm>
          <a:custGeom>
            <a:avLst/>
            <a:gdLst/>
            <a:ahLst/>
            <a:cxnLst/>
            <a:rect l="l" t="t" r="r" b="b"/>
            <a:pathLst>
              <a:path w="2013" h="1832" extrusionOk="0">
                <a:moveTo>
                  <a:pt x="724" y="0"/>
                </a:moveTo>
                <a:cubicBezTo>
                  <a:pt x="390" y="0"/>
                  <a:pt x="1" y="230"/>
                  <a:pt x="14" y="519"/>
                </a:cubicBezTo>
                <a:cubicBezTo>
                  <a:pt x="43" y="1059"/>
                  <a:pt x="364" y="1526"/>
                  <a:pt x="860" y="1745"/>
                </a:cubicBezTo>
                <a:cubicBezTo>
                  <a:pt x="982" y="1802"/>
                  <a:pt x="1118" y="1832"/>
                  <a:pt x="1252" y="1832"/>
                </a:cubicBezTo>
                <a:cubicBezTo>
                  <a:pt x="1358" y="1832"/>
                  <a:pt x="1464" y="1813"/>
                  <a:pt x="1560" y="1774"/>
                </a:cubicBezTo>
                <a:cubicBezTo>
                  <a:pt x="2013" y="1541"/>
                  <a:pt x="1867" y="972"/>
                  <a:pt x="1619" y="622"/>
                </a:cubicBezTo>
                <a:cubicBezTo>
                  <a:pt x="1444" y="330"/>
                  <a:pt x="1166" y="111"/>
                  <a:pt x="831" y="9"/>
                </a:cubicBezTo>
                <a:cubicBezTo>
                  <a:pt x="796" y="3"/>
                  <a:pt x="760" y="0"/>
                  <a:pt x="7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637375" y="4129675"/>
            <a:ext cx="27700" cy="29000"/>
          </a:xfrm>
          <a:custGeom>
            <a:avLst/>
            <a:gdLst/>
            <a:ahLst/>
            <a:cxnLst/>
            <a:rect l="l" t="t" r="r" b="b"/>
            <a:pathLst>
              <a:path w="1108" h="1160" extrusionOk="0">
                <a:moveTo>
                  <a:pt x="760" y="1"/>
                </a:moveTo>
                <a:cubicBezTo>
                  <a:pt x="750" y="1"/>
                  <a:pt x="740" y="2"/>
                  <a:pt x="730" y="3"/>
                </a:cubicBezTo>
                <a:cubicBezTo>
                  <a:pt x="409" y="47"/>
                  <a:pt x="146" y="280"/>
                  <a:pt x="44" y="587"/>
                </a:cubicBezTo>
                <a:cubicBezTo>
                  <a:pt x="0" y="718"/>
                  <a:pt x="0" y="878"/>
                  <a:pt x="73" y="1010"/>
                </a:cubicBezTo>
                <a:cubicBezTo>
                  <a:pt x="139" y="1118"/>
                  <a:pt x="235" y="1159"/>
                  <a:pt x="339" y="1159"/>
                </a:cubicBezTo>
                <a:cubicBezTo>
                  <a:pt x="488" y="1159"/>
                  <a:pt x="653" y="1075"/>
                  <a:pt x="774" y="981"/>
                </a:cubicBezTo>
                <a:cubicBezTo>
                  <a:pt x="934" y="849"/>
                  <a:pt x="1051" y="674"/>
                  <a:pt x="1080" y="470"/>
                </a:cubicBezTo>
                <a:cubicBezTo>
                  <a:pt x="1108" y="262"/>
                  <a:pt x="951" y="1"/>
                  <a:pt x="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08325" y="4683450"/>
            <a:ext cx="32125" cy="22950"/>
          </a:xfrm>
          <a:custGeom>
            <a:avLst/>
            <a:gdLst/>
            <a:ahLst/>
            <a:cxnLst/>
            <a:rect l="l" t="t" r="r" b="b"/>
            <a:pathLst>
              <a:path w="1285" h="918" extrusionOk="0">
                <a:moveTo>
                  <a:pt x="753" y="0"/>
                </a:moveTo>
                <a:cubicBezTo>
                  <a:pt x="560" y="0"/>
                  <a:pt x="373" y="65"/>
                  <a:pt x="220" y="192"/>
                </a:cubicBezTo>
                <a:cubicBezTo>
                  <a:pt x="88" y="279"/>
                  <a:pt x="15" y="425"/>
                  <a:pt x="1" y="571"/>
                </a:cubicBezTo>
                <a:cubicBezTo>
                  <a:pt x="1" y="816"/>
                  <a:pt x="248" y="917"/>
                  <a:pt x="483" y="917"/>
                </a:cubicBezTo>
                <a:cubicBezTo>
                  <a:pt x="527" y="917"/>
                  <a:pt x="572" y="914"/>
                  <a:pt x="613" y="907"/>
                </a:cubicBezTo>
                <a:cubicBezTo>
                  <a:pt x="818" y="907"/>
                  <a:pt x="1022" y="805"/>
                  <a:pt x="1153" y="659"/>
                </a:cubicBezTo>
                <a:cubicBezTo>
                  <a:pt x="1285" y="484"/>
                  <a:pt x="1285" y="162"/>
                  <a:pt x="1110" y="75"/>
                </a:cubicBezTo>
                <a:cubicBezTo>
                  <a:pt x="993" y="25"/>
                  <a:pt x="872" y="0"/>
                  <a:pt x="7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60200" y="2912425"/>
            <a:ext cx="1009400" cy="2029725"/>
          </a:xfrm>
          <a:custGeom>
            <a:avLst/>
            <a:gdLst/>
            <a:ahLst/>
            <a:cxnLst/>
            <a:rect l="l" t="t" r="r" b="b"/>
            <a:pathLst>
              <a:path w="40376" h="81189" extrusionOk="0">
                <a:moveTo>
                  <a:pt x="29679" y="9967"/>
                </a:moveTo>
                <a:cubicBezTo>
                  <a:pt x="29811" y="9967"/>
                  <a:pt x="29942" y="10069"/>
                  <a:pt x="29942" y="10273"/>
                </a:cubicBezTo>
                <a:lnTo>
                  <a:pt x="29942" y="10419"/>
                </a:lnTo>
                <a:cubicBezTo>
                  <a:pt x="29942" y="10633"/>
                  <a:pt x="29808" y="10738"/>
                  <a:pt x="29676" y="10738"/>
                </a:cubicBezTo>
                <a:cubicBezTo>
                  <a:pt x="29546" y="10738"/>
                  <a:pt x="29417" y="10636"/>
                  <a:pt x="29417" y="10434"/>
                </a:cubicBezTo>
                <a:lnTo>
                  <a:pt x="29417" y="10273"/>
                </a:lnTo>
                <a:cubicBezTo>
                  <a:pt x="29417" y="10069"/>
                  <a:pt x="29548" y="9967"/>
                  <a:pt x="29679" y="9967"/>
                </a:cubicBezTo>
                <a:close/>
                <a:moveTo>
                  <a:pt x="35268" y="10481"/>
                </a:moveTo>
                <a:cubicBezTo>
                  <a:pt x="35399" y="10481"/>
                  <a:pt x="35531" y="10587"/>
                  <a:pt x="35531" y="10799"/>
                </a:cubicBezTo>
                <a:lnTo>
                  <a:pt x="35531" y="10842"/>
                </a:lnTo>
                <a:cubicBezTo>
                  <a:pt x="35531" y="11048"/>
                  <a:pt x="35397" y="11154"/>
                  <a:pt x="35265" y="11154"/>
                </a:cubicBezTo>
                <a:cubicBezTo>
                  <a:pt x="35134" y="11154"/>
                  <a:pt x="35005" y="11052"/>
                  <a:pt x="35005" y="10842"/>
                </a:cubicBezTo>
                <a:lnTo>
                  <a:pt x="35005" y="10799"/>
                </a:lnTo>
                <a:cubicBezTo>
                  <a:pt x="35005" y="10587"/>
                  <a:pt x="35137" y="10481"/>
                  <a:pt x="35268" y="10481"/>
                </a:cubicBezTo>
                <a:close/>
                <a:moveTo>
                  <a:pt x="37865" y="18386"/>
                </a:moveTo>
                <a:cubicBezTo>
                  <a:pt x="38216" y="18386"/>
                  <a:pt x="38216" y="19043"/>
                  <a:pt x="37865" y="19043"/>
                </a:cubicBezTo>
                <a:lnTo>
                  <a:pt x="37851" y="19043"/>
                </a:lnTo>
                <a:cubicBezTo>
                  <a:pt x="37501" y="19043"/>
                  <a:pt x="37486" y="18386"/>
                  <a:pt x="37836" y="18386"/>
                </a:cubicBezTo>
                <a:close/>
                <a:moveTo>
                  <a:pt x="38945" y="23391"/>
                </a:moveTo>
                <a:cubicBezTo>
                  <a:pt x="39295" y="23391"/>
                  <a:pt x="39310" y="24048"/>
                  <a:pt x="38945" y="24048"/>
                </a:cubicBezTo>
                <a:cubicBezTo>
                  <a:pt x="38595" y="24048"/>
                  <a:pt x="38595" y="23391"/>
                  <a:pt x="38945" y="23391"/>
                </a:cubicBezTo>
                <a:close/>
                <a:moveTo>
                  <a:pt x="38814" y="34568"/>
                </a:moveTo>
                <a:cubicBezTo>
                  <a:pt x="39164" y="34568"/>
                  <a:pt x="39164" y="35225"/>
                  <a:pt x="38814" y="35225"/>
                </a:cubicBezTo>
                <a:lnTo>
                  <a:pt x="38814" y="35239"/>
                </a:lnTo>
                <a:cubicBezTo>
                  <a:pt x="38464" y="35239"/>
                  <a:pt x="38449" y="34568"/>
                  <a:pt x="38814" y="34568"/>
                </a:cubicBezTo>
                <a:close/>
                <a:moveTo>
                  <a:pt x="32802" y="54500"/>
                </a:moveTo>
                <a:cubicBezTo>
                  <a:pt x="33138" y="54500"/>
                  <a:pt x="33152" y="55157"/>
                  <a:pt x="32802" y="55157"/>
                </a:cubicBezTo>
                <a:lnTo>
                  <a:pt x="32744" y="55157"/>
                </a:lnTo>
                <a:cubicBezTo>
                  <a:pt x="32394" y="55157"/>
                  <a:pt x="32394" y="54500"/>
                  <a:pt x="32744" y="54500"/>
                </a:cubicBezTo>
                <a:close/>
                <a:moveTo>
                  <a:pt x="30125" y="57652"/>
                </a:moveTo>
                <a:cubicBezTo>
                  <a:pt x="30194" y="57652"/>
                  <a:pt x="30263" y="57681"/>
                  <a:pt x="30307" y="57740"/>
                </a:cubicBezTo>
                <a:cubicBezTo>
                  <a:pt x="30409" y="57871"/>
                  <a:pt x="30409" y="58061"/>
                  <a:pt x="30307" y="58207"/>
                </a:cubicBezTo>
                <a:cubicBezTo>
                  <a:pt x="30059" y="58615"/>
                  <a:pt x="29811" y="59024"/>
                  <a:pt x="29563" y="59447"/>
                </a:cubicBezTo>
                <a:cubicBezTo>
                  <a:pt x="29512" y="59505"/>
                  <a:pt x="29442" y="59534"/>
                  <a:pt x="29375" y="59534"/>
                </a:cubicBezTo>
                <a:cubicBezTo>
                  <a:pt x="29307" y="59534"/>
                  <a:pt x="29242" y="59505"/>
                  <a:pt x="29198" y="59447"/>
                </a:cubicBezTo>
                <a:cubicBezTo>
                  <a:pt x="29096" y="59301"/>
                  <a:pt x="29096" y="59111"/>
                  <a:pt x="29198" y="58980"/>
                </a:cubicBezTo>
                <a:cubicBezTo>
                  <a:pt x="29446" y="58571"/>
                  <a:pt x="29694" y="58148"/>
                  <a:pt x="29942" y="57740"/>
                </a:cubicBezTo>
                <a:cubicBezTo>
                  <a:pt x="29986" y="57681"/>
                  <a:pt x="30055" y="57652"/>
                  <a:pt x="30125" y="57652"/>
                </a:cubicBezTo>
                <a:close/>
                <a:moveTo>
                  <a:pt x="32172" y="55926"/>
                </a:moveTo>
                <a:cubicBezTo>
                  <a:pt x="32348" y="55926"/>
                  <a:pt x="32525" y="56187"/>
                  <a:pt x="32423" y="56412"/>
                </a:cubicBezTo>
                <a:cubicBezTo>
                  <a:pt x="31489" y="58455"/>
                  <a:pt x="30424" y="60439"/>
                  <a:pt x="29213" y="62321"/>
                </a:cubicBezTo>
                <a:cubicBezTo>
                  <a:pt x="29161" y="62404"/>
                  <a:pt x="29103" y="62438"/>
                  <a:pt x="29047" y="62438"/>
                </a:cubicBezTo>
                <a:cubicBezTo>
                  <a:pt x="28864" y="62438"/>
                  <a:pt x="28699" y="62081"/>
                  <a:pt x="28833" y="61869"/>
                </a:cubicBezTo>
                <a:cubicBezTo>
                  <a:pt x="30015" y="60016"/>
                  <a:pt x="31066" y="58090"/>
                  <a:pt x="31970" y="56091"/>
                </a:cubicBezTo>
                <a:cubicBezTo>
                  <a:pt x="32023" y="55973"/>
                  <a:pt x="32097" y="55926"/>
                  <a:pt x="32172" y="55926"/>
                </a:cubicBezTo>
                <a:close/>
                <a:moveTo>
                  <a:pt x="15466" y="61860"/>
                </a:moveTo>
                <a:cubicBezTo>
                  <a:pt x="15701" y="61860"/>
                  <a:pt x="15872" y="62220"/>
                  <a:pt x="15672" y="62409"/>
                </a:cubicBezTo>
                <a:lnTo>
                  <a:pt x="15657" y="62409"/>
                </a:lnTo>
                <a:lnTo>
                  <a:pt x="15599" y="62453"/>
                </a:lnTo>
                <a:cubicBezTo>
                  <a:pt x="15584" y="62467"/>
                  <a:pt x="15569" y="62482"/>
                  <a:pt x="15555" y="62497"/>
                </a:cubicBezTo>
                <a:cubicBezTo>
                  <a:pt x="15502" y="62563"/>
                  <a:pt x="15431" y="62593"/>
                  <a:pt x="15360" y="62593"/>
                </a:cubicBezTo>
                <a:cubicBezTo>
                  <a:pt x="15215" y="62593"/>
                  <a:pt x="15073" y="62469"/>
                  <a:pt x="15102" y="62292"/>
                </a:cubicBezTo>
                <a:lnTo>
                  <a:pt x="15102" y="62234"/>
                </a:lnTo>
                <a:cubicBezTo>
                  <a:pt x="15088" y="62103"/>
                  <a:pt x="15175" y="61971"/>
                  <a:pt x="15292" y="61928"/>
                </a:cubicBezTo>
                <a:cubicBezTo>
                  <a:pt x="15351" y="61880"/>
                  <a:pt x="15410" y="61860"/>
                  <a:pt x="15466" y="61860"/>
                </a:cubicBezTo>
                <a:close/>
                <a:moveTo>
                  <a:pt x="27856" y="63212"/>
                </a:moveTo>
                <a:cubicBezTo>
                  <a:pt x="28206" y="63212"/>
                  <a:pt x="28220" y="63868"/>
                  <a:pt x="27870" y="63868"/>
                </a:cubicBezTo>
                <a:lnTo>
                  <a:pt x="27870" y="63883"/>
                </a:lnTo>
                <a:cubicBezTo>
                  <a:pt x="27520" y="63883"/>
                  <a:pt x="27505" y="63212"/>
                  <a:pt x="27856" y="63212"/>
                </a:cubicBezTo>
                <a:close/>
                <a:moveTo>
                  <a:pt x="11701" y="69033"/>
                </a:moveTo>
                <a:cubicBezTo>
                  <a:pt x="11908" y="69033"/>
                  <a:pt x="12062" y="69385"/>
                  <a:pt x="11892" y="69588"/>
                </a:cubicBezTo>
                <a:lnTo>
                  <a:pt x="11878" y="69588"/>
                </a:lnTo>
                <a:cubicBezTo>
                  <a:pt x="11644" y="69851"/>
                  <a:pt x="11382" y="70113"/>
                  <a:pt x="11119" y="70347"/>
                </a:cubicBezTo>
                <a:cubicBezTo>
                  <a:pt x="11077" y="70375"/>
                  <a:pt x="11030" y="70388"/>
                  <a:pt x="10984" y="70388"/>
                </a:cubicBezTo>
                <a:cubicBezTo>
                  <a:pt x="10887" y="70388"/>
                  <a:pt x="10794" y="70329"/>
                  <a:pt x="10754" y="70230"/>
                </a:cubicBezTo>
                <a:cubicBezTo>
                  <a:pt x="10667" y="70084"/>
                  <a:pt x="10710" y="69895"/>
                  <a:pt x="10842" y="69778"/>
                </a:cubicBezTo>
                <a:cubicBezTo>
                  <a:pt x="11075" y="69574"/>
                  <a:pt x="11294" y="69355"/>
                  <a:pt x="11513" y="69136"/>
                </a:cubicBezTo>
                <a:cubicBezTo>
                  <a:pt x="11576" y="69063"/>
                  <a:pt x="11641" y="69033"/>
                  <a:pt x="11701" y="69033"/>
                </a:cubicBezTo>
                <a:close/>
                <a:moveTo>
                  <a:pt x="12653" y="66385"/>
                </a:moveTo>
                <a:cubicBezTo>
                  <a:pt x="12873" y="66385"/>
                  <a:pt x="13038" y="66739"/>
                  <a:pt x="12855" y="66932"/>
                </a:cubicBezTo>
                <a:lnTo>
                  <a:pt x="12841" y="66932"/>
                </a:lnTo>
                <a:cubicBezTo>
                  <a:pt x="11279" y="68625"/>
                  <a:pt x="9470" y="70070"/>
                  <a:pt x="7471" y="71222"/>
                </a:cubicBezTo>
                <a:cubicBezTo>
                  <a:pt x="7423" y="71252"/>
                  <a:pt x="7377" y="71264"/>
                  <a:pt x="7335" y="71264"/>
                </a:cubicBezTo>
                <a:cubicBezTo>
                  <a:pt x="7079" y="71264"/>
                  <a:pt x="6944" y="70805"/>
                  <a:pt x="7194" y="70668"/>
                </a:cubicBezTo>
                <a:cubicBezTo>
                  <a:pt x="9149" y="69544"/>
                  <a:pt x="10929" y="68129"/>
                  <a:pt x="12461" y="66480"/>
                </a:cubicBezTo>
                <a:cubicBezTo>
                  <a:pt x="12525" y="66413"/>
                  <a:pt x="12591" y="66385"/>
                  <a:pt x="12653" y="66385"/>
                </a:cubicBezTo>
                <a:close/>
                <a:moveTo>
                  <a:pt x="13905" y="63394"/>
                </a:moveTo>
                <a:cubicBezTo>
                  <a:pt x="14108" y="63394"/>
                  <a:pt x="14267" y="63751"/>
                  <a:pt x="14096" y="63956"/>
                </a:cubicBezTo>
                <a:cubicBezTo>
                  <a:pt x="11207" y="67253"/>
                  <a:pt x="7544" y="69530"/>
                  <a:pt x="3823" y="71762"/>
                </a:cubicBezTo>
                <a:cubicBezTo>
                  <a:pt x="3777" y="71788"/>
                  <a:pt x="3733" y="71800"/>
                  <a:pt x="3692" y="71800"/>
                </a:cubicBezTo>
                <a:cubicBezTo>
                  <a:pt x="3433" y="71800"/>
                  <a:pt x="3294" y="71344"/>
                  <a:pt x="3546" y="71193"/>
                </a:cubicBezTo>
                <a:cubicBezTo>
                  <a:pt x="7223" y="68990"/>
                  <a:pt x="10871" y="66743"/>
                  <a:pt x="13731" y="63489"/>
                </a:cubicBezTo>
                <a:cubicBezTo>
                  <a:pt x="13788" y="63422"/>
                  <a:pt x="13849" y="63394"/>
                  <a:pt x="13905" y="63394"/>
                </a:cubicBezTo>
                <a:close/>
                <a:moveTo>
                  <a:pt x="2422" y="71602"/>
                </a:moveTo>
                <a:cubicBezTo>
                  <a:pt x="2773" y="71602"/>
                  <a:pt x="2787" y="72258"/>
                  <a:pt x="2437" y="72258"/>
                </a:cubicBezTo>
                <a:cubicBezTo>
                  <a:pt x="2087" y="72258"/>
                  <a:pt x="2072" y="71602"/>
                  <a:pt x="2422" y="71602"/>
                </a:cubicBezTo>
                <a:close/>
                <a:moveTo>
                  <a:pt x="28293" y="1"/>
                </a:moveTo>
                <a:lnTo>
                  <a:pt x="28293" y="1"/>
                </a:lnTo>
                <a:cubicBezTo>
                  <a:pt x="28600" y="6771"/>
                  <a:pt x="28950" y="13571"/>
                  <a:pt x="28819" y="20356"/>
                </a:cubicBezTo>
                <a:cubicBezTo>
                  <a:pt x="28600" y="30468"/>
                  <a:pt x="26922" y="40711"/>
                  <a:pt x="22442" y="49860"/>
                </a:cubicBezTo>
                <a:cubicBezTo>
                  <a:pt x="17773" y="59418"/>
                  <a:pt x="9777" y="67487"/>
                  <a:pt x="0" y="71806"/>
                </a:cubicBezTo>
                <a:lnTo>
                  <a:pt x="13133" y="81188"/>
                </a:lnTo>
                <a:cubicBezTo>
                  <a:pt x="18634" y="77132"/>
                  <a:pt x="23449" y="72288"/>
                  <a:pt x="27330" y="66655"/>
                </a:cubicBezTo>
                <a:cubicBezTo>
                  <a:pt x="30949" y="61402"/>
                  <a:pt x="33707" y="55580"/>
                  <a:pt x="35779" y="49554"/>
                </a:cubicBezTo>
                <a:cubicBezTo>
                  <a:pt x="38113" y="42740"/>
                  <a:pt x="40112" y="35298"/>
                  <a:pt x="40317" y="28075"/>
                </a:cubicBezTo>
                <a:cubicBezTo>
                  <a:pt x="40375" y="26295"/>
                  <a:pt x="40331" y="24515"/>
                  <a:pt x="40185" y="22749"/>
                </a:cubicBezTo>
                <a:lnTo>
                  <a:pt x="40185" y="22749"/>
                </a:lnTo>
                <a:cubicBezTo>
                  <a:pt x="40215" y="26236"/>
                  <a:pt x="40025" y="29768"/>
                  <a:pt x="39470" y="33095"/>
                </a:cubicBezTo>
                <a:cubicBezTo>
                  <a:pt x="39448" y="33258"/>
                  <a:pt x="39358" y="33325"/>
                  <a:pt x="39261" y="33325"/>
                </a:cubicBezTo>
                <a:cubicBezTo>
                  <a:pt x="39105" y="33325"/>
                  <a:pt x="38929" y="33153"/>
                  <a:pt x="38974" y="32919"/>
                </a:cubicBezTo>
                <a:cubicBezTo>
                  <a:pt x="39777" y="28031"/>
                  <a:pt x="39806" y="22676"/>
                  <a:pt x="39485" y="17642"/>
                </a:cubicBezTo>
                <a:cubicBezTo>
                  <a:pt x="39383" y="17160"/>
                  <a:pt x="39281" y="16694"/>
                  <a:pt x="39164" y="16212"/>
                </a:cubicBezTo>
                <a:lnTo>
                  <a:pt x="39164" y="16212"/>
                </a:lnTo>
                <a:cubicBezTo>
                  <a:pt x="39252" y="17963"/>
                  <a:pt x="39281" y="19699"/>
                  <a:pt x="39266" y="21450"/>
                </a:cubicBezTo>
                <a:cubicBezTo>
                  <a:pt x="39266" y="21656"/>
                  <a:pt x="39129" y="21762"/>
                  <a:pt x="38995" y="21762"/>
                </a:cubicBezTo>
                <a:cubicBezTo>
                  <a:pt x="38863" y="21762"/>
                  <a:pt x="38734" y="21660"/>
                  <a:pt x="38741" y="21450"/>
                </a:cubicBezTo>
                <a:cubicBezTo>
                  <a:pt x="38755" y="18911"/>
                  <a:pt x="38682" y="16358"/>
                  <a:pt x="38507" y="13819"/>
                </a:cubicBezTo>
                <a:cubicBezTo>
                  <a:pt x="38361" y="13367"/>
                  <a:pt x="38216" y="12929"/>
                  <a:pt x="38055" y="12477"/>
                </a:cubicBezTo>
                <a:lnTo>
                  <a:pt x="38055" y="12477"/>
                </a:lnTo>
                <a:cubicBezTo>
                  <a:pt x="38157" y="13907"/>
                  <a:pt x="38172" y="15351"/>
                  <a:pt x="38128" y="16781"/>
                </a:cubicBezTo>
                <a:cubicBezTo>
                  <a:pt x="38121" y="16980"/>
                  <a:pt x="37983" y="17082"/>
                  <a:pt x="37851" y="17082"/>
                </a:cubicBezTo>
                <a:cubicBezTo>
                  <a:pt x="37721" y="17082"/>
                  <a:pt x="37595" y="16984"/>
                  <a:pt x="37603" y="16781"/>
                </a:cubicBezTo>
                <a:cubicBezTo>
                  <a:pt x="37676" y="14753"/>
                  <a:pt x="37603" y="12725"/>
                  <a:pt x="37384" y="10726"/>
                </a:cubicBezTo>
                <a:cubicBezTo>
                  <a:pt x="37077" y="9996"/>
                  <a:pt x="36742" y="9266"/>
                  <a:pt x="36377" y="8537"/>
                </a:cubicBezTo>
                <a:cubicBezTo>
                  <a:pt x="36027" y="7880"/>
                  <a:pt x="35647" y="7194"/>
                  <a:pt x="35239" y="6509"/>
                </a:cubicBezTo>
                <a:lnTo>
                  <a:pt x="35239" y="6509"/>
                </a:lnTo>
                <a:cubicBezTo>
                  <a:pt x="35283" y="7428"/>
                  <a:pt x="35326" y="8333"/>
                  <a:pt x="35385" y="9237"/>
                </a:cubicBezTo>
                <a:cubicBezTo>
                  <a:pt x="35399" y="9449"/>
                  <a:pt x="35275" y="9555"/>
                  <a:pt x="35144" y="9555"/>
                </a:cubicBezTo>
                <a:cubicBezTo>
                  <a:pt x="35013" y="9555"/>
                  <a:pt x="34874" y="9449"/>
                  <a:pt x="34860" y="9237"/>
                </a:cubicBezTo>
                <a:lnTo>
                  <a:pt x="34670" y="5619"/>
                </a:lnTo>
                <a:cubicBezTo>
                  <a:pt x="33926" y="4495"/>
                  <a:pt x="33065" y="3459"/>
                  <a:pt x="32116" y="2525"/>
                </a:cubicBezTo>
                <a:lnTo>
                  <a:pt x="32116" y="2525"/>
                </a:lnTo>
                <a:cubicBezTo>
                  <a:pt x="32189" y="3488"/>
                  <a:pt x="32218" y="4466"/>
                  <a:pt x="32248" y="5443"/>
                </a:cubicBezTo>
                <a:cubicBezTo>
                  <a:pt x="32255" y="5655"/>
                  <a:pt x="32127" y="5761"/>
                  <a:pt x="31996" y="5761"/>
                </a:cubicBezTo>
                <a:cubicBezTo>
                  <a:pt x="31865" y="5761"/>
                  <a:pt x="31730" y="5655"/>
                  <a:pt x="31722" y="5443"/>
                </a:cubicBezTo>
                <a:cubicBezTo>
                  <a:pt x="31693" y="4291"/>
                  <a:pt x="31664" y="3138"/>
                  <a:pt x="31533" y="1985"/>
                </a:cubicBezTo>
                <a:cubicBezTo>
                  <a:pt x="31314" y="1781"/>
                  <a:pt x="31080" y="1606"/>
                  <a:pt x="30832" y="1431"/>
                </a:cubicBezTo>
                <a:lnTo>
                  <a:pt x="30832" y="1431"/>
                </a:lnTo>
                <a:cubicBezTo>
                  <a:pt x="31007" y="3196"/>
                  <a:pt x="31124" y="4962"/>
                  <a:pt x="31153" y="6742"/>
                </a:cubicBezTo>
                <a:cubicBezTo>
                  <a:pt x="31153" y="6948"/>
                  <a:pt x="31023" y="7054"/>
                  <a:pt x="30893" y="7054"/>
                </a:cubicBezTo>
                <a:cubicBezTo>
                  <a:pt x="30764" y="7054"/>
                  <a:pt x="30635" y="6952"/>
                  <a:pt x="30628" y="6742"/>
                </a:cubicBezTo>
                <a:cubicBezTo>
                  <a:pt x="30584" y="4845"/>
                  <a:pt x="30467" y="2934"/>
                  <a:pt x="30278" y="1037"/>
                </a:cubicBezTo>
                <a:cubicBezTo>
                  <a:pt x="30015" y="876"/>
                  <a:pt x="29752" y="716"/>
                  <a:pt x="29490" y="570"/>
                </a:cubicBezTo>
                <a:lnTo>
                  <a:pt x="29490" y="570"/>
                </a:lnTo>
                <a:cubicBezTo>
                  <a:pt x="29665" y="3255"/>
                  <a:pt x="29825" y="5954"/>
                  <a:pt x="29986" y="8639"/>
                </a:cubicBezTo>
                <a:cubicBezTo>
                  <a:pt x="30001" y="8845"/>
                  <a:pt x="29874" y="8951"/>
                  <a:pt x="29742" y="8951"/>
                </a:cubicBezTo>
                <a:cubicBezTo>
                  <a:pt x="29611" y="8951"/>
                  <a:pt x="29475" y="8849"/>
                  <a:pt x="29461" y="8639"/>
                </a:cubicBezTo>
                <a:cubicBezTo>
                  <a:pt x="29286" y="5852"/>
                  <a:pt x="29125" y="3080"/>
                  <a:pt x="28950" y="293"/>
                </a:cubicBezTo>
                <a:cubicBezTo>
                  <a:pt x="28731" y="190"/>
                  <a:pt x="28512" y="88"/>
                  <a:pt x="28293"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19250" y="2613675"/>
            <a:ext cx="861275" cy="770450"/>
          </a:xfrm>
          <a:custGeom>
            <a:avLst/>
            <a:gdLst/>
            <a:ahLst/>
            <a:cxnLst/>
            <a:rect l="l" t="t" r="r" b="b"/>
            <a:pathLst>
              <a:path w="34451" h="30818" extrusionOk="0">
                <a:moveTo>
                  <a:pt x="10083" y="4947"/>
                </a:moveTo>
                <a:cubicBezTo>
                  <a:pt x="10433" y="4947"/>
                  <a:pt x="10433" y="5603"/>
                  <a:pt x="10083" y="5603"/>
                </a:cubicBezTo>
                <a:lnTo>
                  <a:pt x="10010" y="5603"/>
                </a:lnTo>
                <a:cubicBezTo>
                  <a:pt x="9660" y="5603"/>
                  <a:pt x="9645" y="4947"/>
                  <a:pt x="10010" y="4947"/>
                </a:cubicBezTo>
                <a:close/>
                <a:moveTo>
                  <a:pt x="5939" y="5676"/>
                </a:moveTo>
                <a:cubicBezTo>
                  <a:pt x="6301" y="5676"/>
                  <a:pt x="6275" y="6324"/>
                  <a:pt x="5932" y="6333"/>
                </a:cubicBezTo>
                <a:lnTo>
                  <a:pt x="5932" y="6333"/>
                </a:lnTo>
                <a:cubicBezTo>
                  <a:pt x="5589" y="6324"/>
                  <a:pt x="5577" y="5676"/>
                  <a:pt x="5939" y="5676"/>
                </a:cubicBezTo>
                <a:close/>
                <a:moveTo>
                  <a:pt x="28647" y="10880"/>
                </a:moveTo>
                <a:cubicBezTo>
                  <a:pt x="28777" y="10880"/>
                  <a:pt x="28906" y="10982"/>
                  <a:pt x="28906" y="11192"/>
                </a:cubicBezTo>
                <a:lnTo>
                  <a:pt x="28906" y="11338"/>
                </a:lnTo>
                <a:cubicBezTo>
                  <a:pt x="28906" y="11549"/>
                  <a:pt x="28775" y="11655"/>
                  <a:pt x="28643" y="11655"/>
                </a:cubicBezTo>
                <a:cubicBezTo>
                  <a:pt x="28512" y="11655"/>
                  <a:pt x="28381" y="11549"/>
                  <a:pt x="28381" y="11338"/>
                </a:cubicBezTo>
                <a:lnTo>
                  <a:pt x="28381" y="11192"/>
                </a:lnTo>
                <a:cubicBezTo>
                  <a:pt x="28381" y="10986"/>
                  <a:pt x="28514" y="10880"/>
                  <a:pt x="28647" y="10880"/>
                </a:cubicBezTo>
                <a:close/>
                <a:moveTo>
                  <a:pt x="6811" y="11308"/>
                </a:moveTo>
                <a:cubicBezTo>
                  <a:pt x="7136" y="11308"/>
                  <a:pt x="7146" y="11951"/>
                  <a:pt x="6800" y="11951"/>
                </a:cubicBezTo>
                <a:lnTo>
                  <a:pt x="6800" y="11965"/>
                </a:lnTo>
                <a:lnTo>
                  <a:pt x="6727" y="11965"/>
                </a:lnTo>
                <a:cubicBezTo>
                  <a:pt x="6377" y="11965"/>
                  <a:pt x="6362" y="11309"/>
                  <a:pt x="6727" y="11309"/>
                </a:cubicBezTo>
                <a:lnTo>
                  <a:pt x="6800" y="11309"/>
                </a:lnTo>
                <a:cubicBezTo>
                  <a:pt x="6803" y="11309"/>
                  <a:pt x="6807" y="11308"/>
                  <a:pt x="6811" y="11308"/>
                </a:cubicBezTo>
                <a:close/>
                <a:moveTo>
                  <a:pt x="31638" y="19285"/>
                </a:moveTo>
                <a:cubicBezTo>
                  <a:pt x="31768" y="19285"/>
                  <a:pt x="31897" y="19387"/>
                  <a:pt x="31897" y="19597"/>
                </a:cubicBezTo>
                <a:lnTo>
                  <a:pt x="31897" y="19670"/>
                </a:lnTo>
                <a:cubicBezTo>
                  <a:pt x="31897" y="19876"/>
                  <a:pt x="31764" y="19982"/>
                  <a:pt x="31631" y="19982"/>
                </a:cubicBezTo>
                <a:cubicBezTo>
                  <a:pt x="31501" y="19982"/>
                  <a:pt x="31372" y="19879"/>
                  <a:pt x="31372" y="19670"/>
                </a:cubicBezTo>
                <a:lnTo>
                  <a:pt x="31372" y="19597"/>
                </a:lnTo>
                <a:cubicBezTo>
                  <a:pt x="31372" y="19391"/>
                  <a:pt x="31506" y="19285"/>
                  <a:pt x="31638" y="19285"/>
                </a:cubicBezTo>
                <a:close/>
                <a:moveTo>
                  <a:pt x="2116" y="19425"/>
                </a:moveTo>
                <a:cubicBezTo>
                  <a:pt x="2247" y="19425"/>
                  <a:pt x="2379" y="19531"/>
                  <a:pt x="2379" y="19743"/>
                </a:cubicBezTo>
                <a:lnTo>
                  <a:pt x="2379" y="19816"/>
                </a:lnTo>
                <a:cubicBezTo>
                  <a:pt x="2379" y="20020"/>
                  <a:pt x="2247" y="20122"/>
                  <a:pt x="2116" y="20122"/>
                </a:cubicBezTo>
                <a:cubicBezTo>
                  <a:pt x="1985" y="20122"/>
                  <a:pt x="1853" y="20020"/>
                  <a:pt x="1853" y="19816"/>
                </a:cubicBezTo>
                <a:lnTo>
                  <a:pt x="1853" y="19743"/>
                </a:lnTo>
                <a:cubicBezTo>
                  <a:pt x="1853" y="19531"/>
                  <a:pt x="1985" y="19425"/>
                  <a:pt x="2116" y="19425"/>
                </a:cubicBezTo>
                <a:close/>
                <a:moveTo>
                  <a:pt x="16124" y="1"/>
                </a:moveTo>
                <a:cubicBezTo>
                  <a:pt x="14988" y="1"/>
                  <a:pt x="13830" y="146"/>
                  <a:pt x="12666" y="453"/>
                </a:cubicBezTo>
                <a:cubicBezTo>
                  <a:pt x="9791" y="1211"/>
                  <a:pt x="6814" y="2831"/>
                  <a:pt x="4845" y="5078"/>
                </a:cubicBezTo>
                <a:cubicBezTo>
                  <a:pt x="3050" y="7121"/>
                  <a:pt x="1941" y="9704"/>
                  <a:pt x="1240" y="12461"/>
                </a:cubicBezTo>
                <a:cubicBezTo>
                  <a:pt x="2028" y="10710"/>
                  <a:pt x="3021" y="9047"/>
                  <a:pt x="4202" y="7544"/>
                </a:cubicBezTo>
                <a:cubicBezTo>
                  <a:pt x="4264" y="7466"/>
                  <a:pt x="4329" y="7434"/>
                  <a:pt x="4390" y="7434"/>
                </a:cubicBezTo>
                <a:cubicBezTo>
                  <a:pt x="4591" y="7434"/>
                  <a:pt x="4750" y="7784"/>
                  <a:pt x="4582" y="7996"/>
                </a:cubicBezTo>
                <a:cubicBezTo>
                  <a:pt x="2773" y="10302"/>
                  <a:pt x="1415" y="12943"/>
                  <a:pt x="598" y="15774"/>
                </a:cubicBezTo>
                <a:cubicBezTo>
                  <a:pt x="467" y="16649"/>
                  <a:pt x="365" y="17539"/>
                  <a:pt x="277" y="18415"/>
                </a:cubicBezTo>
                <a:cubicBezTo>
                  <a:pt x="1561" y="13789"/>
                  <a:pt x="4071" y="9616"/>
                  <a:pt x="7559" y="6318"/>
                </a:cubicBezTo>
                <a:cubicBezTo>
                  <a:pt x="7607" y="6273"/>
                  <a:pt x="7654" y="6253"/>
                  <a:pt x="7697" y="6253"/>
                </a:cubicBezTo>
                <a:cubicBezTo>
                  <a:pt x="7903" y="6253"/>
                  <a:pt x="8029" y="6695"/>
                  <a:pt x="7836" y="6887"/>
                </a:cubicBezTo>
                <a:cubicBezTo>
                  <a:pt x="3896" y="10608"/>
                  <a:pt x="1255" y="15482"/>
                  <a:pt x="277" y="20808"/>
                </a:cubicBezTo>
                <a:cubicBezTo>
                  <a:pt x="1313" y="17700"/>
                  <a:pt x="3021" y="14869"/>
                  <a:pt x="5311" y="12505"/>
                </a:cubicBezTo>
                <a:cubicBezTo>
                  <a:pt x="5370" y="12444"/>
                  <a:pt x="5431" y="12418"/>
                  <a:pt x="5489" y="12418"/>
                </a:cubicBezTo>
                <a:cubicBezTo>
                  <a:pt x="5705" y="12418"/>
                  <a:pt x="5875" y="12777"/>
                  <a:pt x="5691" y="12972"/>
                </a:cubicBezTo>
                <a:cubicBezTo>
                  <a:pt x="2714" y="16022"/>
                  <a:pt x="744" y="19889"/>
                  <a:pt x="0" y="24091"/>
                </a:cubicBezTo>
                <a:lnTo>
                  <a:pt x="0" y="24543"/>
                </a:lnTo>
                <a:cubicBezTo>
                  <a:pt x="365" y="23434"/>
                  <a:pt x="788" y="22340"/>
                  <a:pt x="1270" y="21275"/>
                </a:cubicBezTo>
                <a:cubicBezTo>
                  <a:pt x="1318" y="21157"/>
                  <a:pt x="1390" y="21110"/>
                  <a:pt x="1465" y="21110"/>
                </a:cubicBezTo>
                <a:cubicBezTo>
                  <a:pt x="1640" y="21110"/>
                  <a:pt x="1824" y="21371"/>
                  <a:pt x="1722" y="21596"/>
                </a:cubicBezTo>
                <a:cubicBezTo>
                  <a:pt x="992" y="23303"/>
                  <a:pt x="292" y="25010"/>
                  <a:pt x="29" y="26820"/>
                </a:cubicBezTo>
                <a:cubicBezTo>
                  <a:pt x="29" y="27272"/>
                  <a:pt x="44" y="27739"/>
                  <a:pt x="73" y="28191"/>
                </a:cubicBezTo>
                <a:cubicBezTo>
                  <a:pt x="905" y="24149"/>
                  <a:pt x="2335" y="20122"/>
                  <a:pt x="4699" y="16883"/>
                </a:cubicBezTo>
                <a:cubicBezTo>
                  <a:pt x="7882" y="12484"/>
                  <a:pt x="12351" y="9949"/>
                  <a:pt x="17421" y="9949"/>
                </a:cubicBezTo>
                <a:cubicBezTo>
                  <a:pt x="18742" y="9949"/>
                  <a:pt x="20103" y="10121"/>
                  <a:pt x="21494" y="10477"/>
                </a:cubicBezTo>
                <a:cubicBezTo>
                  <a:pt x="26192" y="11849"/>
                  <a:pt x="29402" y="16576"/>
                  <a:pt x="31372" y="20764"/>
                </a:cubicBezTo>
                <a:cubicBezTo>
                  <a:pt x="32860" y="23960"/>
                  <a:pt x="33896" y="27330"/>
                  <a:pt x="34451" y="30818"/>
                </a:cubicBezTo>
                <a:lnTo>
                  <a:pt x="34451" y="29840"/>
                </a:lnTo>
                <a:cubicBezTo>
                  <a:pt x="34407" y="29796"/>
                  <a:pt x="34393" y="29753"/>
                  <a:pt x="34393" y="29694"/>
                </a:cubicBezTo>
                <a:cubicBezTo>
                  <a:pt x="33955" y="26776"/>
                  <a:pt x="33473" y="23887"/>
                  <a:pt x="32131" y="21216"/>
                </a:cubicBezTo>
                <a:cubicBezTo>
                  <a:pt x="32017" y="20989"/>
                  <a:pt x="32196" y="20725"/>
                  <a:pt x="32378" y="20725"/>
                </a:cubicBezTo>
                <a:cubicBezTo>
                  <a:pt x="32453" y="20725"/>
                  <a:pt x="32528" y="20770"/>
                  <a:pt x="32583" y="20881"/>
                </a:cubicBezTo>
                <a:cubicBezTo>
                  <a:pt x="33429" y="22573"/>
                  <a:pt x="33940" y="24368"/>
                  <a:pt x="34320" y="26192"/>
                </a:cubicBezTo>
                <a:cubicBezTo>
                  <a:pt x="34261" y="25244"/>
                  <a:pt x="34188" y="24310"/>
                  <a:pt x="34086" y="23361"/>
                </a:cubicBezTo>
                <a:cubicBezTo>
                  <a:pt x="33575" y="20910"/>
                  <a:pt x="32671" y="18575"/>
                  <a:pt x="31066" y="16547"/>
                </a:cubicBezTo>
                <a:cubicBezTo>
                  <a:pt x="30907" y="16343"/>
                  <a:pt x="31066" y="15979"/>
                  <a:pt x="31261" y="15979"/>
                </a:cubicBezTo>
                <a:cubicBezTo>
                  <a:pt x="31317" y="15979"/>
                  <a:pt x="31375" y="16009"/>
                  <a:pt x="31430" y="16080"/>
                </a:cubicBezTo>
                <a:cubicBezTo>
                  <a:pt x="32189" y="17043"/>
                  <a:pt x="32817" y="18079"/>
                  <a:pt x="33313" y="19203"/>
                </a:cubicBezTo>
                <a:cubicBezTo>
                  <a:pt x="32627" y="16868"/>
                  <a:pt x="31737" y="14636"/>
                  <a:pt x="29986" y="12870"/>
                </a:cubicBezTo>
                <a:cubicBezTo>
                  <a:pt x="29801" y="12673"/>
                  <a:pt x="29964" y="12303"/>
                  <a:pt x="30178" y="12303"/>
                </a:cubicBezTo>
                <a:cubicBezTo>
                  <a:pt x="30234" y="12303"/>
                  <a:pt x="30293" y="12328"/>
                  <a:pt x="30351" y="12389"/>
                </a:cubicBezTo>
                <a:cubicBezTo>
                  <a:pt x="31314" y="13395"/>
                  <a:pt x="32102" y="14548"/>
                  <a:pt x="32656" y="15803"/>
                </a:cubicBezTo>
                <a:cubicBezTo>
                  <a:pt x="32437" y="15044"/>
                  <a:pt x="32189" y="14285"/>
                  <a:pt x="31912" y="13541"/>
                </a:cubicBezTo>
                <a:cubicBezTo>
                  <a:pt x="31547" y="12520"/>
                  <a:pt x="30963" y="11586"/>
                  <a:pt x="30190" y="10798"/>
                </a:cubicBezTo>
                <a:cubicBezTo>
                  <a:pt x="30009" y="10605"/>
                  <a:pt x="30158" y="10251"/>
                  <a:pt x="30372" y="10251"/>
                </a:cubicBezTo>
                <a:cubicBezTo>
                  <a:pt x="30416" y="10251"/>
                  <a:pt x="30463" y="10267"/>
                  <a:pt x="30511" y="10302"/>
                </a:cubicBezTo>
                <a:cubicBezTo>
                  <a:pt x="29767" y="8828"/>
                  <a:pt x="28906" y="7442"/>
                  <a:pt x="27899" y="6143"/>
                </a:cubicBezTo>
                <a:cubicBezTo>
                  <a:pt x="24974" y="2387"/>
                  <a:pt x="20725" y="1"/>
                  <a:pt x="16124"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130925" y="3923275"/>
            <a:ext cx="573125" cy="527125"/>
          </a:xfrm>
          <a:custGeom>
            <a:avLst/>
            <a:gdLst/>
            <a:ahLst/>
            <a:cxnLst/>
            <a:rect l="l" t="t" r="r" b="b"/>
            <a:pathLst>
              <a:path w="22925" h="21085" extrusionOk="0">
                <a:moveTo>
                  <a:pt x="11240" y="1643"/>
                </a:moveTo>
                <a:cubicBezTo>
                  <a:pt x="11370" y="1643"/>
                  <a:pt x="11499" y="1746"/>
                  <a:pt x="11499" y="1955"/>
                </a:cubicBezTo>
                <a:lnTo>
                  <a:pt x="11499" y="2072"/>
                </a:lnTo>
                <a:cubicBezTo>
                  <a:pt x="11499" y="2278"/>
                  <a:pt x="11365" y="2384"/>
                  <a:pt x="11233" y="2384"/>
                </a:cubicBezTo>
                <a:cubicBezTo>
                  <a:pt x="11103" y="2384"/>
                  <a:pt x="10974" y="2282"/>
                  <a:pt x="10974" y="2072"/>
                </a:cubicBezTo>
                <a:lnTo>
                  <a:pt x="10974" y="1955"/>
                </a:lnTo>
                <a:cubicBezTo>
                  <a:pt x="10974" y="1749"/>
                  <a:pt x="11107" y="1643"/>
                  <a:pt x="11240" y="1643"/>
                </a:cubicBezTo>
                <a:close/>
                <a:moveTo>
                  <a:pt x="11502" y="5101"/>
                </a:moveTo>
                <a:cubicBezTo>
                  <a:pt x="11663" y="5101"/>
                  <a:pt x="11824" y="5264"/>
                  <a:pt x="11762" y="5487"/>
                </a:cubicBezTo>
                <a:cubicBezTo>
                  <a:pt x="11689" y="5764"/>
                  <a:pt x="11586" y="6026"/>
                  <a:pt x="11455" y="6274"/>
                </a:cubicBezTo>
                <a:cubicBezTo>
                  <a:pt x="11394" y="6387"/>
                  <a:pt x="11314" y="6433"/>
                  <a:pt x="11236" y="6433"/>
                </a:cubicBezTo>
                <a:cubicBezTo>
                  <a:pt x="11052" y="6433"/>
                  <a:pt x="10880" y="6179"/>
                  <a:pt x="11003" y="5953"/>
                </a:cubicBezTo>
                <a:cubicBezTo>
                  <a:pt x="11105" y="5749"/>
                  <a:pt x="11192" y="5545"/>
                  <a:pt x="11251" y="5326"/>
                </a:cubicBezTo>
                <a:cubicBezTo>
                  <a:pt x="11296" y="5167"/>
                  <a:pt x="11399" y="5101"/>
                  <a:pt x="11502" y="5101"/>
                </a:cubicBezTo>
                <a:close/>
                <a:moveTo>
                  <a:pt x="15176" y="6333"/>
                </a:moveTo>
                <a:cubicBezTo>
                  <a:pt x="15526" y="6333"/>
                  <a:pt x="15541" y="7004"/>
                  <a:pt x="15191" y="7004"/>
                </a:cubicBezTo>
                <a:cubicBezTo>
                  <a:pt x="14840" y="7004"/>
                  <a:pt x="14826" y="6333"/>
                  <a:pt x="15176" y="6333"/>
                </a:cubicBezTo>
                <a:close/>
                <a:moveTo>
                  <a:pt x="10909" y="2950"/>
                </a:moveTo>
                <a:cubicBezTo>
                  <a:pt x="11067" y="2950"/>
                  <a:pt x="11237" y="3123"/>
                  <a:pt x="11192" y="3356"/>
                </a:cubicBezTo>
                <a:cubicBezTo>
                  <a:pt x="10915" y="4684"/>
                  <a:pt x="10521" y="5983"/>
                  <a:pt x="10011" y="7223"/>
                </a:cubicBezTo>
                <a:cubicBezTo>
                  <a:pt x="9962" y="7342"/>
                  <a:pt x="9888" y="7391"/>
                  <a:pt x="9812" y="7391"/>
                </a:cubicBezTo>
                <a:cubicBezTo>
                  <a:pt x="9638" y="7391"/>
                  <a:pt x="9457" y="7136"/>
                  <a:pt x="9558" y="6902"/>
                </a:cubicBezTo>
                <a:cubicBezTo>
                  <a:pt x="10040" y="5705"/>
                  <a:pt x="10434" y="4451"/>
                  <a:pt x="10682" y="3181"/>
                </a:cubicBezTo>
                <a:cubicBezTo>
                  <a:pt x="10715" y="3018"/>
                  <a:pt x="10810" y="2950"/>
                  <a:pt x="10909" y="2950"/>
                </a:cubicBezTo>
                <a:close/>
                <a:moveTo>
                  <a:pt x="9150" y="8496"/>
                </a:moveTo>
                <a:cubicBezTo>
                  <a:pt x="9281" y="8496"/>
                  <a:pt x="9412" y="8602"/>
                  <a:pt x="9412" y="8813"/>
                </a:cubicBezTo>
                <a:lnTo>
                  <a:pt x="9412" y="8857"/>
                </a:lnTo>
                <a:cubicBezTo>
                  <a:pt x="9412" y="9065"/>
                  <a:pt x="9276" y="9171"/>
                  <a:pt x="9143" y="9171"/>
                </a:cubicBezTo>
                <a:cubicBezTo>
                  <a:pt x="9014" y="9171"/>
                  <a:pt x="8887" y="9072"/>
                  <a:pt x="8887" y="8872"/>
                </a:cubicBezTo>
                <a:lnTo>
                  <a:pt x="8887" y="8813"/>
                </a:lnTo>
                <a:cubicBezTo>
                  <a:pt x="8887" y="8602"/>
                  <a:pt x="9018" y="8496"/>
                  <a:pt x="9150" y="8496"/>
                </a:cubicBezTo>
                <a:close/>
                <a:moveTo>
                  <a:pt x="8216" y="10842"/>
                </a:moveTo>
                <a:cubicBezTo>
                  <a:pt x="8566" y="10842"/>
                  <a:pt x="8566" y="11498"/>
                  <a:pt x="8230" y="11498"/>
                </a:cubicBezTo>
                <a:cubicBezTo>
                  <a:pt x="7880" y="11498"/>
                  <a:pt x="7866" y="10842"/>
                  <a:pt x="8216" y="10842"/>
                </a:cubicBezTo>
                <a:close/>
                <a:moveTo>
                  <a:pt x="10696" y="10849"/>
                </a:moveTo>
                <a:cubicBezTo>
                  <a:pt x="10821" y="10849"/>
                  <a:pt x="10944" y="10947"/>
                  <a:pt x="10944" y="11148"/>
                </a:cubicBezTo>
                <a:lnTo>
                  <a:pt x="10944" y="11221"/>
                </a:lnTo>
                <a:cubicBezTo>
                  <a:pt x="10944" y="11425"/>
                  <a:pt x="10817" y="11527"/>
                  <a:pt x="10689" y="11527"/>
                </a:cubicBezTo>
                <a:cubicBezTo>
                  <a:pt x="10561" y="11527"/>
                  <a:pt x="10434" y="11425"/>
                  <a:pt x="10434" y="11221"/>
                </a:cubicBezTo>
                <a:lnTo>
                  <a:pt x="10434" y="11163"/>
                </a:lnTo>
                <a:cubicBezTo>
                  <a:pt x="10434" y="10955"/>
                  <a:pt x="10566" y="10849"/>
                  <a:pt x="10696" y="10849"/>
                </a:cubicBezTo>
                <a:close/>
                <a:moveTo>
                  <a:pt x="8656" y="13527"/>
                </a:moveTo>
                <a:cubicBezTo>
                  <a:pt x="8872" y="13527"/>
                  <a:pt x="9039" y="13885"/>
                  <a:pt x="8843" y="14081"/>
                </a:cubicBezTo>
                <a:cubicBezTo>
                  <a:pt x="8829" y="14096"/>
                  <a:pt x="8814" y="14110"/>
                  <a:pt x="8799" y="14125"/>
                </a:cubicBezTo>
                <a:cubicBezTo>
                  <a:pt x="8735" y="14192"/>
                  <a:pt x="8669" y="14220"/>
                  <a:pt x="8608" y="14220"/>
                </a:cubicBezTo>
                <a:cubicBezTo>
                  <a:pt x="8388" y="14220"/>
                  <a:pt x="8226" y="13866"/>
                  <a:pt x="8420" y="13672"/>
                </a:cubicBezTo>
                <a:cubicBezTo>
                  <a:pt x="8435" y="13658"/>
                  <a:pt x="8449" y="13629"/>
                  <a:pt x="8478" y="13614"/>
                </a:cubicBezTo>
                <a:cubicBezTo>
                  <a:pt x="8537" y="13552"/>
                  <a:pt x="8598" y="13527"/>
                  <a:pt x="8656" y="13527"/>
                </a:cubicBezTo>
                <a:close/>
                <a:moveTo>
                  <a:pt x="22924" y="0"/>
                </a:moveTo>
                <a:cubicBezTo>
                  <a:pt x="18722" y="117"/>
                  <a:pt x="14519" y="248"/>
                  <a:pt x="10317" y="365"/>
                </a:cubicBezTo>
                <a:cubicBezTo>
                  <a:pt x="9150" y="7777"/>
                  <a:pt x="5881" y="16065"/>
                  <a:pt x="1" y="21085"/>
                </a:cubicBezTo>
                <a:cubicBezTo>
                  <a:pt x="818" y="20749"/>
                  <a:pt x="1606" y="20385"/>
                  <a:pt x="2394" y="19991"/>
                </a:cubicBezTo>
                <a:cubicBezTo>
                  <a:pt x="4451" y="18604"/>
                  <a:pt x="6246" y="16883"/>
                  <a:pt x="7734" y="14898"/>
                </a:cubicBezTo>
                <a:cubicBezTo>
                  <a:pt x="7789" y="14820"/>
                  <a:pt x="7849" y="14788"/>
                  <a:pt x="7906" y="14788"/>
                </a:cubicBezTo>
                <a:cubicBezTo>
                  <a:pt x="8095" y="14788"/>
                  <a:pt x="8256" y="15138"/>
                  <a:pt x="8099" y="15350"/>
                </a:cubicBezTo>
                <a:cubicBezTo>
                  <a:pt x="7369" y="16343"/>
                  <a:pt x="6567" y="17262"/>
                  <a:pt x="5677" y="18108"/>
                </a:cubicBezTo>
                <a:cubicBezTo>
                  <a:pt x="6348" y="17685"/>
                  <a:pt x="7005" y="17233"/>
                  <a:pt x="7661" y="16766"/>
                </a:cubicBezTo>
                <a:cubicBezTo>
                  <a:pt x="10229" y="14169"/>
                  <a:pt x="12593" y="11396"/>
                  <a:pt x="14155" y="8025"/>
                </a:cubicBezTo>
                <a:cubicBezTo>
                  <a:pt x="14207" y="7908"/>
                  <a:pt x="14283" y="7860"/>
                  <a:pt x="14359" y="7860"/>
                </a:cubicBezTo>
                <a:cubicBezTo>
                  <a:pt x="14539" y="7860"/>
                  <a:pt x="14724" y="8121"/>
                  <a:pt x="14621" y="8346"/>
                </a:cubicBezTo>
                <a:cubicBezTo>
                  <a:pt x="13556" y="10623"/>
                  <a:pt x="12141" y="12636"/>
                  <a:pt x="10550" y="14504"/>
                </a:cubicBezTo>
                <a:cubicBezTo>
                  <a:pt x="11441" y="13760"/>
                  <a:pt x="12316" y="12972"/>
                  <a:pt x="13148" y="12155"/>
                </a:cubicBezTo>
                <a:cubicBezTo>
                  <a:pt x="13994" y="11104"/>
                  <a:pt x="14738" y="9981"/>
                  <a:pt x="15380" y="8813"/>
                </a:cubicBezTo>
                <a:cubicBezTo>
                  <a:pt x="15445" y="8705"/>
                  <a:pt x="15528" y="8661"/>
                  <a:pt x="15608" y="8661"/>
                </a:cubicBezTo>
                <a:cubicBezTo>
                  <a:pt x="15798" y="8661"/>
                  <a:pt x="15970" y="8909"/>
                  <a:pt x="15847" y="9134"/>
                </a:cubicBezTo>
                <a:cubicBezTo>
                  <a:pt x="15730" y="9339"/>
                  <a:pt x="15614" y="9543"/>
                  <a:pt x="15497" y="9747"/>
                </a:cubicBezTo>
                <a:cubicBezTo>
                  <a:pt x="17263" y="7807"/>
                  <a:pt x="18911" y="5764"/>
                  <a:pt x="20444" y="3619"/>
                </a:cubicBezTo>
                <a:cubicBezTo>
                  <a:pt x="20706" y="3108"/>
                  <a:pt x="20910" y="2583"/>
                  <a:pt x="21086" y="2043"/>
                </a:cubicBezTo>
                <a:cubicBezTo>
                  <a:pt x="21109" y="1901"/>
                  <a:pt x="21231" y="1823"/>
                  <a:pt x="21352" y="1823"/>
                </a:cubicBezTo>
                <a:cubicBezTo>
                  <a:pt x="21455" y="1823"/>
                  <a:pt x="21556" y="1879"/>
                  <a:pt x="21596" y="1999"/>
                </a:cubicBezTo>
                <a:cubicBezTo>
                  <a:pt x="22049" y="1343"/>
                  <a:pt x="22486" y="671"/>
                  <a:pt x="22924"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286800" y="4198675"/>
            <a:ext cx="895225" cy="321650"/>
          </a:xfrm>
          <a:custGeom>
            <a:avLst/>
            <a:gdLst/>
            <a:ahLst/>
            <a:cxnLst/>
            <a:rect l="l" t="t" r="r" b="b"/>
            <a:pathLst>
              <a:path w="35809" h="12866" extrusionOk="0">
                <a:moveTo>
                  <a:pt x="12448" y="5266"/>
                </a:moveTo>
                <a:cubicBezTo>
                  <a:pt x="12486" y="5266"/>
                  <a:pt x="12526" y="5276"/>
                  <a:pt x="12564" y="5298"/>
                </a:cubicBezTo>
                <a:cubicBezTo>
                  <a:pt x="12571" y="5297"/>
                  <a:pt x="12578" y="5297"/>
                  <a:pt x="12585" y="5297"/>
                </a:cubicBezTo>
                <a:cubicBezTo>
                  <a:pt x="12886" y="5297"/>
                  <a:pt x="12892" y="5911"/>
                  <a:pt x="12564" y="5954"/>
                </a:cubicBezTo>
                <a:lnTo>
                  <a:pt x="12550" y="5954"/>
                </a:lnTo>
                <a:cubicBezTo>
                  <a:pt x="12539" y="5955"/>
                  <a:pt x="12529" y="5956"/>
                  <a:pt x="12519" y="5956"/>
                </a:cubicBezTo>
                <a:cubicBezTo>
                  <a:pt x="12378" y="5956"/>
                  <a:pt x="12296" y="5859"/>
                  <a:pt x="12214" y="5750"/>
                </a:cubicBezTo>
                <a:cubicBezTo>
                  <a:pt x="12080" y="5518"/>
                  <a:pt x="12251" y="5266"/>
                  <a:pt x="12448" y="5266"/>
                </a:cubicBezTo>
                <a:close/>
                <a:moveTo>
                  <a:pt x="26412" y="7442"/>
                </a:moveTo>
                <a:cubicBezTo>
                  <a:pt x="26758" y="7457"/>
                  <a:pt x="26776" y="8099"/>
                  <a:pt x="26438" y="8099"/>
                </a:cubicBezTo>
                <a:cubicBezTo>
                  <a:pt x="26434" y="8099"/>
                  <a:pt x="26430" y="8099"/>
                  <a:pt x="26426" y="8099"/>
                </a:cubicBezTo>
                <a:lnTo>
                  <a:pt x="26339" y="8099"/>
                </a:lnTo>
                <a:cubicBezTo>
                  <a:pt x="26003" y="8099"/>
                  <a:pt x="25988" y="7442"/>
                  <a:pt x="26339" y="7442"/>
                </a:cubicBezTo>
                <a:close/>
                <a:moveTo>
                  <a:pt x="5011" y="8616"/>
                </a:moveTo>
                <a:cubicBezTo>
                  <a:pt x="5054" y="8616"/>
                  <a:pt x="5101" y="8632"/>
                  <a:pt x="5152" y="8668"/>
                </a:cubicBezTo>
                <a:cubicBezTo>
                  <a:pt x="5166" y="8675"/>
                  <a:pt x="5181" y="8679"/>
                  <a:pt x="5195" y="8679"/>
                </a:cubicBezTo>
                <a:cubicBezTo>
                  <a:pt x="5210" y="8679"/>
                  <a:pt x="5225" y="8675"/>
                  <a:pt x="5239" y="8668"/>
                </a:cubicBezTo>
                <a:cubicBezTo>
                  <a:pt x="5250" y="8667"/>
                  <a:pt x="5261" y="8666"/>
                  <a:pt x="5272" y="8666"/>
                </a:cubicBezTo>
                <a:cubicBezTo>
                  <a:pt x="5590" y="8666"/>
                  <a:pt x="5593" y="9282"/>
                  <a:pt x="5254" y="9325"/>
                </a:cubicBezTo>
                <a:cubicBezTo>
                  <a:pt x="5232" y="9327"/>
                  <a:pt x="5210" y="9328"/>
                  <a:pt x="5189" y="9328"/>
                </a:cubicBezTo>
                <a:cubicBezTo>
                  <a:pt x="5083" y="9328"/>
                  <a:pt x="4986" y="9298"/>
                  <a:pt x="4889" y="9237"/>
                </a:cubicBezTo>
                <a:cubicBezTo>
                  <a:pt x="4667" y="9077"/>
                  <a:pt x="4778" y="8616"/>
                  <a:pt x="5011" y="8616"/>
                </a:cubicBezTo>
                <a:close/>
                <a:moveTo>
                  <a:pt x="3196" y="1"/>
                </a:moveTo>
                <a:cubicBezTo>
                  <a:pt x="3123" y="190"/>
                  <a:pt x="3050" y="366"/>
                  <a:pt x="2992" y="555"/>
                </a:cubicBezTo>
                <a:cubicBezTo>
                  <a:pt x="5502" y="2306"/>
                  <a:pt x="8230" y="3736"/>
                  <a:pt x="11105" y="4831"/>
                </a:cubicBezTo>
                <a:cubicBezTo>
                  <a:pt x="11383" y="4937"/>
                  <a:pt x="11325" y="5476"/>
                  <a:pt x="11060" y="5476"/>
                </a:cubicBezTo>
                <a:cubicBezTo>
                  <a:pt x="11033" y="5476"/>
                  <a:pt x="11004" y="5470"/>
                  <a:pt x="10974" y="5458"/>
                </a:cubicBezTo>
                <a:cubicBezTo>
                  <a:pt x="8070" y="4364"/>
                  <a:pt x="5312" y="2919"/>
                  <a:pt x="2759" y="1153"/>
                </a:cubicBezTo>
                <a:cubicBezTo>
                  <a:pt x="2627" y="1489"/>
                  <a:pt x="2510" y="1825"/>
                  <a:pt x="2379" y="2160"/>
                </a:cubicBezTo>
                <a:cubicBezTo>
                  <a:pt x="4247" y="3357"/>
                  <a:pt x="6173" y="4451"/>
                  <a:pt x="8274" y="5254"/>
                </a:cubicBezTo>
                <a:cubicBezTo>
                  <a:pt x="8555" y="5361"/>
                  <a:pt x="8493" y="5910"/>
                  <a:pt x="8221" y="5910"/>
                </a:cubicBezTo>
                <a:cubicBezTo>
                  <a:pt x="8197" y="5910"/>
                  <a:pt x="8171" y="5905"/>
                  <a:pt x="8143" y="5896"/>
                </a:cubicBezTo>
                <a:cubicBezTo>
                  <a:pt x="5998" y="5079"/>
                  <a:pt x="4043" y="3970"/>
                  <a:pt x="2131" y="2744"/>
                </a:cubicBezTo>
                <a:cubicBezTo>
                  <a:pt x="1985" y="3109"/>
                  <a:pt x="1839" y="3488"/>
                  <a:pt x="1679" y="3853"/>
                </a:cubicBezTo>
                <a:lnTo>
                  <a:pt x="2481" y="4320"/>
                </a:lnTo>
                <a:cubicBezTo>
                  <a:pt x="2734" y="4459"/>
                  <a:pt x="2615" y="4926"/>
                  <a:pt x="2351" y="4926"/>
                </a:cubicBezTo>
                <a:cubicBezTo>
                  <a:pt x="2310" y="4926"/>
                  <a:pt x="2266" y="4914"/>
                  <a:pt x="2219" y="4889"/>
                </a:cubicBezTo>
                <a:lnTo>
                  <a:pt x="1431" y="4422"/>
                </a:lnTo>
                <a:cubicBezTo>
                  <a:pt x="1329" y="4670"/>
                  <a:pt x="1212" y="4904"/>
                  <a:pt x="1110" y="5152"/>
                </a:cubicBezTo>
                <a:cubicBezTo>
                  <a:pt x="1577" y="5502"/>
                  <a:pt x="2087" y="5808"/>
                  <a:pt x="2627" y="6042"/>
                </a:cubicBezTo>
                <a:cubicBezTo>
                  <a:pt x="2919" y="6161"/>
                  <a:pt x="2861" y="6701"/>
                  <a:pt x="2586" y="6701"/>
                </a:cubicBezTo>
                <a:cubicBezTo>
                  <a:pt x="2558" y="6701"/>
                  <a:pt x="2528" y="6696"/>
                  <a:pt x="2496" y="6684"/>
                </a:cubicBezTo>
                <a:cubicBezTo>
                  <a:pt x="1912" y="6421"/>
                  <a:pt x="1372" y="6100"/>
                  <a:pt x="847" y="5721"/>
                </a:cubicBezTo>
                <a:cubicBezTo>
                  <a:pt x="745" y="5954"/>
                  <a:pt x="643" y="6188"/>
                  <a:pt x="541" y="6406"/>
                </a:cubicBezTo>
                <a:cubicBezTo>
                  <a:pt x="1577" y="7121"/>
                  <a:pt x="2671" y="7720"/>
                  <a:pt x="3809" y="8216"/>
                </a:cubicBezTo>
                <a:cubicBezTo>
                  <a:pt x="4085" y="8334"/>
                  <a:pt x="4030" y="8879"/>
                  <a:pt x="3770" y="8879"/>
                </a:cubicBezTo>
                <a:cubicBezTo>
                  <a:pt x="3742" y="8879"/>
                  <a:pt x="3711" y="8872"/>
                  <a:pt x="3678" y="8858"/>
                </a:cubicBezTo>
                <a:cubicBezTo>
                  <a:pt x="2467" y="8362"/>
                  <a:pt x="1358" y="7676"/>
                  <a:pt x="263" y="6976"/>
                </a:cubicBezTo>
                <a:cubicBezTo>
                  <a:pt x="176" y="7136"/>
                  <a:pt x="103" y="7311"/>
                  <a:pt x="1" y="7472"/>
                </a:cubicBezTo>
                <a:cubicBezTo>
                  <a:pt x="1226" y="8201"/>
                  <a:pt x="2496" y="8843"/>
                  <a:pt x="3795" y="9398"/>
                </a:cubicBezTo>
                <a:cubicBezTo>
                  <a:pt x="8907" y="11613"/>
                  <a:pt x="14475" y="12866"/>
                  <a:pt x="20045" y="12866"/>
                </a:cubicBezTo>
                <a:cubicBezTo>
                  <a:pt x="22328" y="12866"/>
                  <a:pt x="24611" y="12655"/>
                  <a:pt x="26864" y="12214"/>
                </a:cubicBezTo>
                <a:cubicBezTo>
                  <a:pt x="27477" y="12083"/>
                  <a:pt x="28090" y="11951"/>
                  <a:pt x="28688" y="11791"/>
                </a:cubicBezTo>
                <a:cubicBezTo>
                  <a:pt x="28921" y="11718"/>
                  <a:pt x="29140" y="11645"/>
                  <a:pt x="29374" y="11557"/>
                </a:cubicBezTo>
                <a:cubicBezTo>
                  <a:pt x="29417" y="11528"/>
                  <a:pt x="29447" y="11499"/>
                  <a:pt x="29490" y="11484"/>
                </a:cubicBezTo>
                <a:cubicBezTo>
                  <a:pt x="30847" y="10799"/>
                  <a:pt x="32117" y="9952"/>
                  <a:pt x="33255" y="8945"/>
                </a:cubicBezTo>
                <a:lnTo>
                  <a:pt x="33255" y="8945"/>
                </a:lnTo>
                <a:cubicBezTo>
                  <a:pt x="32307" y="9164"/>
                  <a:pt x="31343" y="9296"/>
                  <a:pt x="30366" y="9354"/>
                </a:cubicBezTo>
                <a:cubicBezTo>
                  <a:pt x="30362" y="9354"/>
                  <a:pt x="30359" y="9354"/>
                  <a:pt x="30355" y="9354"/>
                </a:cubicBezTo>
                <a:cubicBezTo>
                  <a:pt x="30030" y="9354"/>
                  <a:pt x="30019" y="8712"/>
                  <a:pt x="30366" y="8697"/>
                </a:cubicBezTo>
                <a:cubicBezTo>
                  <a:pt x="31679" y="8610"/>
                  <a:pt x="32978" y="8391"/>
                  <a:pt x="34247" y="8041"/>
                </a:cubicBezTo>
                <a:cubicBezTo>
                  <a:pt x="34408" y="7880"/>
                  <a:pt x="34554" y="7734"/>
                  <a:pt x="34700" y="7574"/>
                </a:cubicBezTo>
                <a:lnTo>
                  <a:pt x="34700" y="7574"/>
                </a:lnTo>
                <a:cubicBezTo>
                  <a:pt x="34203" y="7647"/>
                  <a:pt x="33707" y="7705"/>
                  <a:pt x="33240" y="7763"/>
                </a:cubicBezTo>
                <a:cubicBezTo>
                  <a:pt x="31387" y="7968"/>
                  <a:pt x="29534" y="8084"/>
                  <a:pt x="27666" y="8099"/>
                </a:cubicBezTo>
                <a:cubicBezTo>
                  <a:pt x="27316" y="8099"/>
                  <a:pt x="27316" y="7428"/>
                  <a:pt x="27666" y="7428"/>
                </a:cubicBezTo>
                <a:cubicBezTo>
                  <a:pt x="27889" y="7425"/>
                  <a:pt x="28120" y="7424"/>
                  <a:pt x="28357" y="7424"/>
                </a:cubicBezTo>
                <a:cubicBezTo>
                  <a:pt x="28748" y="7424"/>
                  <a:pt x="29158" y="7427"/>
                  <a:pt x="29579" y="7427"/>
                </a:cubicBezTo>
                <a:cubicBezTo>
                  <a:pt x="31497" y="7427"/>
                  <a:pt x="33652" y="7376"/>
                  <a:pt x="35400" y="6815"/>
                </a:cubicBezTo>
                <a:cubicBezTo>
                  <a:pt x="35546" y="6655"/>
                  <a:pt x="35677" y="6494"/>
                  <a:pt x="35809" y="6334"/>
                </a:cubicBezTo>
                <a:lnTo>
                  <a:pt x="35809" y="6334"/>
                </a:lnTo>
                <a:cubicBezTo>
                  <a:pt x="33024" y="6705"/>
                  <a:pt x="30271" y="6905"/>
                  <a:pt x="27556" y="6905"/>
                </a:cubicBezTo>
                <a:cubicBezTo>
                  <a:pt x="18962" y="6905"/>
                  <a:pt x="10759" y="4902"/>
                  <a:pt x="3196" y="1"/>
                </a:cubicBezTo>
                <a:close/>
              </a:path>
            </a:pathLst>
          </a:custGeom>
          <a:solidFill>
            <a:srgbClr val="ED8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30175" y="3115250"/>
            <a:ext cx="438875" cy="1065575"/>
          </a:xfrm>
          <a:custGeom>
            <a:avLst/>
            <a:gdLst/>
            <a:ahLst/>
            <a:cxnLst/>
            <a:rect l="l" t="t" r="r" b="b"/>
            <a:pathLst>
              <a:path w="17555" h="42623" extrusionOk="0">
                <a:moveTo>
                  <a:pt x="3576" y="9372"/>
                </a:moveTo>
                <a:cubicBezTo>
                  <a:pt x="3707" y="9372"/>
                  <a:pt x="3838" y="9478"/>
                  <a:pt x="3838" y="9690"/>
                </a:cubicBezTo>
                <a:lnTo>
                  <a:pt x="3838" y="9908"/>
                </a:lnTo>
                <a:cubicBezTo>
                  <a:pt x="3838" y="10114"/>
                  <a:pt x="3705" y="10220"/>
                  <a:pt x="3572" y="10220"/>
                </a:cubicBezTo>
                <a:cubicBezTo>
                  <a:pt x="3442" y="10220"/>
                  <a:pt x="3313" y="10118"/>
                  <a:pt x="3313" y="9908"/>
                </a:cubicBezTo>
                <a:lnTo>
                  <a:pt x="3313" y="9690"/>
                </a:lnTo>
                <a:cubicBezTo>
                  <a:pt x="3313" y="9478"/>
                  <a:pt x="3444" y="9372"/>
                  <a:pt x="3576" y="9372"/>
                </a:cubicBezTo>
                <a:close/>
                <a:moveTo>
                  <a:pt x="2190" y="15935"/>
                </a:moveTo>
                <a:cubicBezTo>
                  <a:pt x="2554" y="15935"/>
                  <a:pt x="2554" y="16591"/>
                  <a:pt x="2204" y="16591"/>
                </a:cubicBezTo>
                <a:lnTo>
                  <a:pt x="2131" y="16591"/>
                </a:lnTo>
                <a:cubicBezTo>
                  <a:pt x="1781" y="16591"/>
                  <a:pt x="1766" y="15935"/>
                  <a:pt x="2117" y="15935"/>
                </a:cubicBezTo>
                <a:close/>
                <a:moveTo>
                  <a:pt x="13673" y="31285"/>
                </a:moveTo>
                <a:cubicBezTo>
                  <a:pt x="14023" y="31285"/>
                  <a:pt x="14023" y="31942"/>
                  <a:pt x="13673" y="31942"/>
                </a:cubicBezTo>
                <a:cubicBezTo>
                  <a:pt x="13323" y="31942"/>
                  <a:pt x="13323" y="31285"/>
                  <a:pt x="13673" y="31285"/>
                </a:cubicBezTo>
                <a:close/>
                <a:moveTo>
                  <a:pt x="7384" y="31577"/>
                </a:moveTo>
                <a:cubicBezTo>
                  <a:pt x="7734" y="31577"/>
                  <a:pt x="7734" y="32234"/>
                  <a:pt x="7384" y="32234"/>
                </a:cubicBezTo>
                <a:cubicBezTo>
                  <a:pt x="7034" y="32234"/>
                  <a:pt x="7019" y="31577"/>
                  <a:pt x="7384" y="31577"/>
                </a:cubicBezTo>
                <a:close/>
                <a:moveTo>
                  <a:pt x="12659" y="34006"/>
                </a:moveTo>
                <a:cubicBezTo>
                  <a:pt x="12788" y="34006"/>
                  <a:pt x="12914" y="34105"/>
                  <a:pt x="12914" y="34306"/>
                </a:cubicBezTo>
                <a:lnTo>
                  <a:pt x="12914" y="34379"/>
                </a:lnTo>
                <a:cubicBezTo>
                  <a:pt x="12914" y="34592"/>
                  <a:pt x="12781" y="34698"/>
                  <a:pt x="12648" y="34698"/>
                </a:cubicBezTo>
                <a:cubicBezTo>
                  <a:pt x="12518" y="34698"/>
                  <a:pt x="12389" y="34596"/>
                  <a:pt x="12389" y="34393"/>
                </a:cubicBezTo>
                <a:lnTo>
                  <a:pt x="12389" y="34320"/>
                </a:lnTo>
                <a:cubicBezTo>
                  <a:pt x="12389" y="34112"/>
                  <a:pt x="12525" y="34006"/>
                  <a:pt x="12659" y="34006"/>
                </a:cubicBezTo>
                <a:close/>
                <a:moveTo>
                  <a:pt x="9208" y="34203"/>
                </a:moveTo>
                <a:cubicBezTo>
                  <a:pt x="9558" y="34203"/>
                  <a:pt x="9558" y="34860"/>
                  <a:pt x="9208" y="34860"/>
                </a:cubicBezTo>
                <a:cubicBezTo>
                  <a:pt x="8873" y="34860"/>
                  <a:pt x="8843" y="34203"/>
                  <a:pt x="9208" y="34203"/>
                </a:cubicBezTo>
                <a:close/>
                <a:moveTo>
                  <a:pt x="3576" y="1"/>
                </a:moveTo>
                <a:cubicBezTo>
                  <a:pt x="3488" y="190"/>
                  <a:pt x="3386" y="365"/>
                  <a:pt x="3299" y="541"/>
                </a:cubicBezTo>
                <a:cubicBezTo>
                  <a:pt x="2700" y="2831"/>
                  <a:pt x="3138" y="5881"/>
                  <a:pt x="3488" y="8070"/>
                </a:cubicBezTo>
                <a:cubicBezTo>
                  <a:pt x="3525" y="8306"/>
                  <a:pt x="3346" y="8486"/>
                  <a:pt x="3189" y="8486"/>
                </a:cubicBezTo>
                <a:cubicBezTo>
                  <a:pt x="3093" y="8486"/>
                  <a:pt x="3005" y="8419"/>
                  <a:pt x="2978" y="8260"/>
                </a:cubicBezTo>
                <a:cubicBezTo>
                  <a:pt x="2700" y="6436"/>
                  <a:pt x="2379" y="4291"/>
                  <a:pt x="2511" y="2277"/>
                </a:cubicBezTo>
                <a:lnTo>
                  <a:pt x="2511" y="2277"/>
                </a:lnTo>
                <a:cubicBezTo>
                  <a:pt x="2277" y="2831"/>
                  <a:pt x="2073" y="3371"/>
                  <a:pt x="1883" y="3926"/>
                </a:cubicBezTo>
                <a:cubicBezTo>
                  <a:pt x="1781" y="5035"/>
                  <a:pt x="1796" y="6158"/>
                  <a:pt x="1898" y="7267"/>
                </a:cubicBezTo>
                <a:cubicBezTo>
                  <a:pt x="1920" y="7479"/>
                  <a:pt x="1799" y="7585"/>
                  <a:pt x="1668" y="7585"/>
                </a:cubicBezTo>
                <a:cubicBezTo>
                  <a:pt x="1537" y="7585"/>
                  <a:pt x="1394" y="7479"/>
                  <a:pt x="1372" y="7267"/>
                </a:cubicBezTo>
                <a:cubicBezTo>
                  <a:pt x="1329" y="6771"/>
                  <a:pt x="1314" y="6275"/>
                  <a:pt x="1300" y="5779"/>
                </a:cubicBezTo>
                <a:cubicBezTo>
                  <a:pt x="1095" y="6494"/>
                  <a:pt x="920" y="7209"/>
                  <a:pt x="745" y="7924"/>
                </a:cubicBezTo>
                <a:cubicBezTo>
                  <a:pt x="862" y="10011"/>
                  <a:pt x="1227" y="12053"/>
                  <a:pt x="1839" y="14052"/>
                </a:cubicBezTo>
                <a:cubicBezTo>
                  <a:pt x="1912" y="14278"/>
                  <a:pt x="1749" y="14448"/>
                  <a:pt x="1587" y="14448"/>
                </a:cubicBezTo>
                <a:cubicBezTo>
                  <a:pt x="1488" y="14448"/>
                  <a:pt x="1388" y="14383"/>
                  <a:pt x="1343" y="14228"/>
                </a:cubicBezTo>
                <a:cubicBezTo>
                  <a:pt x="891" y="12783"/>
                  <a:pt x="570" y="11295"/>
                  <a:pt x="380" y="9792"/>
                </a:cubicBezTo>
                <a:cubicBezTo>
                  <a:pt x="234" y="10623"/>
                  <a:pt x="118" y="11455"/>
                  <a:pt x="15" y="12272"/>
                </a:cubicBezTo>
                <a:cubicBezTo>
                  <a:pt x="1" y="12301"/>
                  <a:pt x="1" y="12331"/>
                  <a:pt x="1" y="12345"/>
                </a:cubicBezTo>
                <a:cubicBezTo>
                  <a:pt x="876" y="19656"/>
                  <a:pt x="3196" y="26703"/>
                  <a:pt x="6830" y="33109"/>
                </a:cubicBezTo>
                <a:cubicBezTo>
                  <a:pt x="8697" y="36392"/>
                  <a:pt x="11207" y="40069"/>
                  <a:pt x="13834" y="42623"/>
                </a:cubicBezTo>
                <a:cubicBezTo>
                  <a:pt x="13950" y="42389"/>
                  <a:pt x="14067" y="42156"/>
                  <a:pt x="14198" y="41922"/>
                </a:cubicBezTo>
                <a:cubicBezTo>
                  <a:pt x="13411" y="41193"/>
                  <a:pt x="12739" y="40346"/>
                  <a:pt x="12010" y="39559"/>
                </a:cubicBezTo>
                <a:cubicBezTo>
                  <a:pt x="11134" y="38566"/>
                  <a:pt x="10332" y="37559"/>
                  <a:pt x="9748" y="36363"/>
                </a:cubicBezTo>
                <a:cubicBezTo>
                  <a:pt x="9635" y="36136"/>
                  <a:pt x="9813" y="35865"/>
                  <a:pt x="9989" y="35865"/>
                </a:cubicBezTo>
                <a:cubicBezTo>
                  <a:pt x="10062" y="35865"/>
                  <a:pt x="10134" y="35912"/>
                  <a:pt x="10186" y="36027"/>
                </a:cubicBezTo>
                <a:cubicBezTo>
                  <a:pt x="10755" y="37180"/>
                  <a:pt x="11528" y="38143"/>
                  <a:pt x="12375" y="39092"/>
                </a:cubicBezTo>
                <a:cubicBezTo>
                  <a:pt x="13060" y="39850"/>
                  <a:pt x="13732" y="40667"/>
                  <a:pt x="14476" y="41382"/>
                </a:cubicBezTo>
                <a:cubicBezTo>
                  <a:pt x="14651" y="41047"/>
                  <a:pt x="14826" y="40697"/>
                  <a:pt x="14986" y="40361"/>
                </a:cubicBezTo>
                <a:cubicBezTo>
                  <a:pt x="14228" y="39675"/>
                  <a:pt x="13527" y="38946"/>
                  <a:pt x="12871" y="38158"/>
                </a:cubicBezTo>
                <a:cubicBezTo>
                  <a:pt x="12700" y="37953"/>
                  <a:pt x="12857" y="37590"/>
                  <a:pt x="13058" y="37590"/>
                </a:cubicBezTo>
                <a:cubicBezTo>
                  <a:pt x="13116" y="37590"/>
                  <a:pt x="13177" y="37620"/>
                  <a:pt x="13235" y="37691"/>
                </a:cubicBezTo>
                <a:cubicBezTo>
                  <a:pt x="13848" y="38435"/>
                  <a:pt x="14520" y="39135"/>
                  <a:pt x="15234" y="39792"/>
                </a:cubicBezTo>
                <a:cubicBezTo>
                  <a:pt x="15380" y="39515"/>
                  <a:pt x="15512" y="39223"/>
                  <a:pt x="15643" y="38931"/>
                </a:cubicBezTo>
                <a:cubicBezTo>
                  <a:pt x="15395" y="38683"/>
                  <a:pt x="15162" y="38406"/>
                  <a:pt x="14957" y="38129"/>
                </a:cubicBezTo>
                <a:cubicBezTo>
                  <a:pt x="14798" y="37913"/>
                  <a:pt x="14958" y="37546"/>
                  <a:pt x="15153" y="37546"/>
                </a:cubicBezTo>
                <a:cubicBezTo>
                  <a:pt x="15209" y="37546"/>
                  <a:pt x="15267" y="37576"/>
                  <a:pt x="15322" y="37647"/>
                </a:cubicBezTo>
                <a:cubicBezTo>
                  <a:pt x="15497" y="37895"/>
                  <a:pt x="15687" y="38129"/>
                  <a:pt x="15891" y="38347"/>
                </a:cubicBezTo>
                <a:cubicBezTo>
                  <a:pt x="16081" y="37924"/>
                  <a:pt x="16256" y="37516"/>
                  <a:pt x="16416" y="37093"/>
                </a:cubicBezTo>
                <a:cubicBezTo>
                  <a:pt x="16212" y="36903"/>
                  <a:pt x="15993" y="36713"/>
                  <a:pt x="15789" y="36523"/>
                </a:cubicBezTo>
                <a:cubicBezTo>
                  <a:pt x="15658" y="36407"/>
                  <a:pt x="15614" y="36217"/>
                  <a:pt x="15687" y="36071"/>
                </a:cubicBezTo>
                <a:cubicBezTo>
                  <a:pt x="15728" y="35978"/>
                  <a:pt x="15829" y="35892"/>
                  <a:pt x="15931" y="35892"/>
                </a:cubicBezTo>
                <a:cubicBezTo>
                  <a:pt x="15972" y="35892"/>
                  <a:pt x="16014" y="35906"/>
                  <a:pt x="16052" y="35940"/>
                </a:cubicBezTo>
                <a:cubicBezTo>
                  <a:pt x="16256" y="36129"/>
                  <a:pt x="16460" y="36305"/>
                  <a:pt x="16664" y="36509"/>
                </a:cubicBezTo>
                <a:cubicBezTo>
                  <a:pt x="16781" y="36202"/>
                  <a:pt x="16898" y="35911"/>
                  <a:pt x="17000" y="35590"/>
                </a:cubicBezTo>
                <a:cubicBezTo>
                  <a:pt x="16125" y="34933"/>
                  <a:pt x="15307" y="34203"/>
                  <a:pt x="14578" y="33386"/>
                </a:cubicBezTo>
                <a:cubicBezTo>
                  <a:pt x="14395" y="33192"/>
                  <a:pt x="14553" y="32826"/>
                  <a:pt x="14757" y="32826"/>
                </a:cubicBezTo>
                <a:cubicBezTo>
                  <a:pt x="14812" y="32826"/>
                  <a:pt x="14872" y="32853"/>
                  <a:pt x="14928" y="32919"/>
                </a:cubicBezTo>
                <a:cubicBezTo>
                  <a:pt x="15628" y="33693"/>
                  <a:pt x="16387" y="34379"/>
                  <a:pt x="17219" y="35006"/>
                </a:cubicBezTo>
                <a:cubicBezTo>
                  <a:pt x="17336" y="34685"/>
                  <a:pt x="17452" y="34364"/>
                  <a:pt x="17555" y="34043"/>
                </a:cubicBezTo>
                <a:cubicBezTo>
                  <a:pt x="8362" y="25711"/>
                  <a:pt x="3693" y="12374"/>
                  <a:pt x="3576" y="1"/>
                </a:cubicBezTo>
                <a:close/>
              </a:path>
            </a:pathLst>
          </a:custGeom>
          <a:solidFill>
            <a:srgbClr val="ED8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02900" y="4050775"/>
            <a:ext cx="23625" cy="33350"/>
          </a:xfrm>
          <a:custGeom>
            <a:avLst/>
            <a:gdLst/>
            <a:ahLst/>
            <a:cxnLst/>
            <a:rect l="l" t="t" r="r" b="b"/>
            <a:pathLst>
              <a:path w="945" h="1334" extrusionOk="0">
                <a:moveTo>
                  <a:pt x="623" y="1"/>
                </a:moveTo>
                <a:cubicBezTo>
                  <a:pt x="520" y="1"/>
                  <a:pt x="417" y="67"/>
                  <a:pt x="372" y="226"/>
                </a:cubicBezTo>
                <a:cubicBezTo>
                  <a:pt x="313" y="445"/>
                  <a:pt x="226" y="649"/>
                  <a:pt x="124" y="853"/>
                </a:cubicBezTo>
                <a:cubicBezTo>
                  <a:pt x="1" y="1079"/>
                  <a:pt x="173" y="1333"/>
                  <a:pt x="357" y="1333"/>
                </a:cubicBezTo>
                <a:cubicBezTo>
                  <a:pt x="435" y="1333"/>
                  <a:pt x="515" y="1287"/>
                  <a:pt x="576" y="1174"/>
                </a:cubicBezTo>
                <a:cubicBezTo>
                  <a:pt x="707" y="926"/>
                  <a:pt x="810" y="664"/>
                  <a:pt x="883" y="387"/>
                </a:cubicBezTo>
                <a:cubicBezTo>
                  <a:pt x="945" y="164"/>
                  <a:pt x="784" y="1"/>
                  <a:pt x="623"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27550" y="4193950"/>
            <a:ext cx="17525" cy="16800"/>
          </a:xfrm>
          <a:custGeom>
            <a:avLst/>
            <a:gdLst/>
            <a:ahLst/>
            <a:cxnLst/>
            <a:rect l="l" t="t" r="r" b="b"/>
            <a:pathLst>
              <a:path w="701" h="672" extrusionOk="0">
                <a:moveTo>
                  <a:pt x="351" y="0"/>
                </a:moveTo>
                <a:cubicBezTo>
                  <a:pt x="1" y="0"/>
                  <a:pt x="15" y="671"/>
                  <a:pt x="365" y="671"/>
                </a:cubicBezTo>
                <a:cubicBezTo>
                  <a:pt x="701" y="671"/>
                  <a:pt x="701"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63225" y="3897375"/>
            <a:ext cx="17550" cy="16425"/>
          </a:xfrm>
          <a:custGeom>
            <a:avLst/>
            <a:gdLst/>
            <a:ahLst/>
            <a:cxnLst/>
            <a:rect l="l" t="t" r="r" b="b"/>
            <a:pathLst>
              <a:path w="702" h="657" extrusionOk="0">
                <a:moveTo>
                  <a:pt x="351" y="0"/>
                </a:moveTo>
                <a:cubicBezTo>
                  <a:pt x="1" y="0"/>
                  <a:pt x="1" y="657"/>
                  <a:pt x="351" y="657"/>
                </a:cubicBezTo>
                <a:cubicBezTo>
                  <a:pt x="701" y="657"/>
                  <a:pt x="701"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51250" y="3970325"/>
            <a:ext cx="17900" cy="16450"/>
          </a:xfrm>
          <a:custGeom>
            <a:avLst/>
            <a:gdLst/>
            <a:ahLst/>
            <a:cxnLst/>
            <a:rect l="l" t="t" r="r" b="b"/>
            <a:pathLst>
              <a:path w="716" h="658" extrusionOk="0">
                <a:moveTo>
                  <a:pt x="365" y="0"/>
                </a:moveTo>
                <a:cubicBezTo>
                  <a:pt x="0" y="0"/>
                  <a:pt x="30" y="657"/>
                  <a:pt x="365" y="657"/>
                </a:cubicBezTo>
                <a:cubicBezTo>
                  <a:pt x="715" y="657"/>
                  <a:pt x="715"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05650" y="3904650"/>
            <a:ext cx="17900" cy="16450"/>
          </a:xfrm>
          <a:custGeom>
            <a:avLst/>
            <a:gdLst/>
            <a:ahLst/>
            <a:cxnLst/>
            <a:rect l="l" t="t" r="r" b="b"/>
            <a:pathLst>
              <a:path w="716" h="658" extrusionOk="0">
                <a:moveTo>
                  <a:pt x="365" y="1"/>
                </a:moveTo>
                <a:cubicBezTo>
                  <a:pt x="0" y="1"/>
                  <a:pt x="15" y="658"/>
                  <a:pt x="365" y="658"/>
                </a:cubicBezTo>
                <a:cubicBezTo>
                  <a:pt x="715" y="658"/>
                  <a:pt x="715" y="1"/>
                  <a:pt x="365"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39900" y="3965400"/>
            <a:ext cx="13150" cy="17300"/>
          </a:xfrm>
          <a:custGeom>
            <a:avLst/>
            <a:gdLst/>
            <a:ahLst/>
            <a:cxnLst/>
            <a:rect l="l" t="t" r="r" b="b"/>
            <a:pathLst>
              <a:path w="526" h="692" extrusionOk="0">
                <a:moveTo>
                  <a:pt x="270" y="0"/>
                </a:moveTo>
                <a:cubicBezTo>
                  <a:pt x="136" y="0"/>
                  <a:pt x="0" y="106"/>
                  <a:pt x="0" y="314"/>
                </a:cubicBezTo>
                <a:lnTo>
                  <a:pt x="0" y="387"/>
                </a:lnTo>
                <a:cubicBezTo>
                  <a:pt x="0" y="590"/>
                  <a:pt x="129" y="692"/>
                  <a:pt x="259" y="692"/>
                </a:cubicBezTo>
                <a:cubicBezTo>
                  <a:pt x="392" y="692"/>
                  <a:pt x="525" y="586"/>
                  <a:pt x="525" y="373"/>
                </a:cubicBezTo>
                <a:lnTo>
                  <a:pt x="525" y="300"/>
                </a:lnTo>
                <a:cubicBezTo>
                  <a:pt x="525" y="99"/>
                  <a:pt x="399" y="0"/>
                  <a:pt x="270"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13000" y="3349825"/>
            <a:ext cx="13525" cy="20950"/>
          </a:xfrm>
          <a:custGeom>
            <a:avLst/>
            <a:gdLst/>
            <a:ahLst/>
            <a:cxnLst/>
            <a:rect l="l" t="t" r="r" b="b"/>
            <a:pathLst>
              <a:path w="541" h="838" extrusionOk="0">
                <a:moveTo>
                  <a:pt x="270" y="0"/>
                </a:moveTo>
                <a:cubicBezTo>
                  <a:pt x="135" y="0"/>
                  <a:pt x="0" y="102"/>
                  <a:pt x="0" y="307"/>
                </a:cubicBezTo>
                <a:lnTo>
                  <a:pt x="0" y="525"/>
                </a:lnTo>
                <a:cubicBezTo>
                  <a:pt x="0" y="735"/>
                  <a:pt x="133" y="837"/>
                  <a:pt x="267" y="837"/>
                </a:cubicBezTo>
                <a:cubicBezTo>
                  <a:pt x="403" y="837"/>
                  <a:pt x="540" y="731"/>
                  <a:pt x="540" y="525"/>
                </a:cubicBezTo>
                <a:lnTo>
                  <a:pt x="540" y="307"/>
                </a:lnTo>
                <a:cubicBezTo>
                  <a:pt x="540" y="102"/>
                  <a:pt x="405" y="0"/>
                  <a:pt x="270"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674325" y="3513600"/>
            <a:ext cx="19725" cy="16450"/>
          </a:xfrm>
          <a:custGeom>
            <a:avLst/>
            <a:gdLst/>
            <a:ahLst/>
            <a:cxnLst/>
            <a:rect l="l" t="t" r="r" b="b"/>
            <a:pathLst>
              <a:path w="789" h="658" extrusionOk="0">
                <a:moveTo>
                  <a:pt x="351" y="1"/>
                </a:moveTo>
                <a:cubicBezTo>
                  <a:pt x="0" y="1"/>
                  <a:pt x="15" y="657"/>
                  <a:pt x="365" y="657"/>
                </a:cubicBezTo>
                <a:lnTo>
                  <a:pt x="438" y="657"/>
                </a:lnTo>
                <a:cubicBezTo>
                  <a:pt x="788" y="657"/>
                  <a:pt x="788" y="1"/>
                  <a:pt x="42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78300" y="2896025"/>
            <a:ext cx="19700" cy="16425"/>
          </a:xfrm>
          <a:custGeom>
            <a:avLst/>
            <a:gdLst/>
            <a:ahLst/>
            <a:cxnLst/>
            <a:rect l="l" t="t" r="r" b="b"/>
            <a:pathLst>
              <a:path w="788" h="657" extrusionOk="0">
                <a:moveTo>
                  <a:pt x="365" y="0"/>
                </a:moveTo>
                <a:cubicBezTo>
                  <a:pt x="0" y="0"/>
                  <a:pt x="15" y="657"/>
                  <a:pt x="365" y="657"/>
                </a:cubicBezTo>
                <a:lnTo>
                  <a:pt x="438" y="657"/>
                </a:lnTo>
                <a:cubicBezTo>
                  <a:pt x="788" y="657"/>
                  <a:pt x="773" y="0"/>
                  <a:pt x="438"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60725" y="2737325"/>
            <a:ext cx="19375" cy="16450"/>
          </a:xfrm>
          <a:custGeom>
            <a:avLst/>
            <a:gdLst/>
            <a:ahLst/>
            <a:cxnLst/>
            <a:rect l="l" t="t" r="r" b="b"/>
            <a:pathLst>
              <a:path w="775" h="658" extrusionOk="0">
                <a:moveTo>
                  <a:pt x="366" y="1"/>
                </a:moveTo>
                <a:cubicBezTo>
                  <a:pt x="1" y="1"/>
                  <a:pt x="15" y="657"/>
                  <a:pt x="366" y="657"/>
                </a:cubicBezTo>
                <a:lnTo>
                  <a:pt x="424" y="657"/>
                </a:lnTo>
                <a:cubicBezTo>
                  <a:pt x="774" y="657"/>
                  <a:pt x="774" y="1"/>
                  <a:pt x="42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58225" y="2755575"/>
            <a:ext cx="18275" cy="16425"/>
          </a:xfrm>
          <a:custGeom>
            <a:avLst/>
            <a:gdLst/>
            <a:ahLst/>
            <a:cxnLst/>
            <a:rect l="l" t="t" r="r" b="b"/>
            <a:pathLst>
              <a:path w="731" h="657" extrusionOk="0">
                <a:moveTo>
                  <a:pt x="365" y="0"/>
                </a:moveTo>
                <a:cubicBezTo>
                  <a:pt x="1" y="0"/>
                  <a:pt x="15" y="657"/>
                  <a:pt x="365" y="657"/>
                </a:cubicBezTo>
                <a:cubicBezTo>
                  <a:pt x="716" y="657"/>
                  <a:pt x="730"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665575" y="3099425"/>
            <a:ext cx="13150" cy="17325"/>
          </a:xfrm>
          <a:custGeom>
            <a:avLst/>
            <a:gdLst/>
            <a:ahLst/>
            <a:cxnLst/>
            <a:rect l="l" t="t" r="r" b="b"/>
            <a:pathLst>
              <a:path w="526" h="693" extrusionOk="0">
                <a:moveTo>
                  <a:pt x="266" y="1"/>
                </a:moveTo>
                <a:cubicBezTo>
                  <a:pt x="134" y="1"/>
                  <a:pt x="0" y="107"/>
                  <a:pt x="0" y="313"/>
                </a:cubicBezTo>
                <a:lnTo>
                  <a:pt x="0" y="386"/>
                </a:lnTo>
                <a:cubicBezTo>
                  <a:pt x="0" y="590"/>
                  <a:pt x="132" y="692"/>
                  <a:pt x="263" y="692"/>
                </a:cubicBezTo>
                <a:cubicBezTo>
                  <a:pt x="394" y="692"/>
                  <a:pt x="526" y="590"/>
                  <a:pt x="526" y="386"/>
                </a:cubicBezTo>
                <a:lnTo>
                  <a:pt x="526" y="313"/>
                </a:lnTo>
                <a:cubicBezTo>
                  <a:pt x="526" y="103"/>
                  <a:pt x="397" y="1"/>
                  <a:pt x="266"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403550" y="3095775"/>
            <a:ext cx="13500" cy="17325"/>
          </a:xfrm>
          <a:custGeom>
            <a:avLst/>
            <a:gdLst/>
            <a:ahLst/>
            <a:cxnLst/>
            <a:rect l="l" t="t" r="r" b="b"/>
            <a:pathLst>
              <a:path w="540" h="693" extrusionOk="0">
                <a:moveTo>
                  <a:pt x="274" y="1"/>
                </a:moveTo>
                <a:cubicBezTo>
                  <a:pt x="137" y="1"/>
                  <a:pt x="0" y="107"/>
                  <a:pt x="0" y="313"/>
                </a:cubicBezTo>
                <a:lnTo>
                  <a:pt x="0" y="386"/>
                </a:lnTo>
                <a:cubicBezTo>
                  <a:pt x="0" y="590"/>
                  <a:pt x="135" y="692"/>
                  <a:pt x="270" y="692"/>
                </a:cubicBezTo>
                <a:cubicBezTo>
                  <a:pt x="405" y="692"/>
                  <a:pt x="540" y="590"/>
                  <a:pt x="540" y="386"/>
                </a:cubicBezTo>
                <a:lnTo>
                  <a:pt x="540" y="313"/>
                </a:lnTo>
                <a:cubicBezTo>
                  <a:pt x="540" y="103"/>
                  <a:pt x="407" y="1"/>
                  <a:pt x="27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28750" y="2885675"/>
            <a:ext cx="13175" cy="19250"/>
          </a:xfrm>
          <a:custGeom>
            <a:avLst/>
            <a:gdLst/>
            <a:ahLst/>
            <a:cxnLst/>
            <a:rect l="l" t="t" r="r" b="b"/>
            <a:pathLst>
              <a:path w="527" h="770" extrusionOk="0">
                <a:moveTo>
                  <a:pt x="267" y="0"/>
                </a:moveTo>
                <a:cubicBezTo>
                  <a:pt x="134" y="0"/>
                  <a:pt x="1" y="106"/>
                  <a:pt x="1" y="312"/>
                </a:cubicBezTo>
                <a:lnTo>
                  <a:pt x="1" y="458"/>
                </a:lnTo>
                <a:cubicBezTo>
                  <a:pt x="1" y="668"/>
                  <a:pt x="130" y="770"/>
                  <a:pt x="260" y="770"/>
                </a:cubicBezTo>
                <a:cubicBezTo>
                  <a:pt x="392" y="770"/>
                  <a:pt x="526" y="664"/>
                  <a:pt x="526" y="458"/>
                </a:cubicBezTo>
                <a:lnTo>
                  <a:pt x="526" y="312"/>
                </a:lnTo>
                <a:cubicBezTo>
                  <a:pt x="526" y="102"/>
                  <a:pt x="397" y="0"/>
                  <a:pt x="26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195600" y="3161575"/>
            <a:ext cx="13175" cy="19000"/>
          </a:xfrm>
          <a:custGeom>
            <a:avLst/>
            <a:gdLst/>
            <a:ahLst/>
            <a:cxnLst/>
            <a:rect l="l" t="t" r="r" b="b"/>
            <a:pathLst>
              <a:path w="527" h="760" extrusionOk="0">
                <a:moveTo>
                  <a:pt x="263" y="1"/>
                </a:moveTo>
                <a:cubicBezTo>
                  <a:pt x="132" y="1"/>
                  <a:pt x="1" y="103"/>
                  <a:pt x="1" y="307"/>
                </a:cubicBezTo>
                <a:lnTo>
                  <a:pt x="1" y="453"/>
                </a:lnTo>
                <a:cubicBezTo>
                  <a:pt x="1" y="657"/>
                  <a:pt x="132" y="760"/>
                  <a:pt x="263" y="760"/>
                </a:cubicBezTo>
                <a:cubicBezTo>
                  <a:pt x="395" y="760"/>
                  <a:pt x="526" y="657"/>
                  <a:pt x="526" y="453"/>
                </a:cubicBezTo>
                <a:lnTo>
                  <a:pt x="526" y="307"/>
                </a:lnTo>
                <a:cubicBezTo>
                  <a:pt x="526" y="103"/>
                  <a:pt x="395" y="1"/>
                  <a:pt x="263"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21425" y="3776625"/>
            <a:ext cx="17900" cy="16425"/>
          </a:xfrm>
          <a:custGeom>
            <a:avLst/>
            <a:gdLst/>
            <a:ahLst/>
            <a:cxnLst/>
            <a:rect l="l" t="t" r="r" b="b"/>
            <a:pathLst>
              <a:path w="716" h="657" extrusionOk="0">
                <a:moveTo>
                  <a:pt x="365" y="0"/>
                </a:moveTo>
                <a:cubicBezTo>
                  <a:pt x="0" y="0"/>
                  <a:pt x="15" y="657"/>
                  <a:pt x="365" y="657"/>
                </a:cubicBezTo>
                <a:cubicBezTo>
                  <a:pt x="715" y="657"/>
                  <a:pt x="715"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425050" y="3497200"/>
            <a:ext cx="18275" cy="16425"/>
          </a:xfrm>
          <a:custGeom>
            <a:avLst/>
            <a:gdLst/>
            <a:ahLst/>
            <a:cxnLst/>
            <a:rect l="l" t="t" r="r" b="b"/>
            <a:pathLst>
              <a:path w="731" h="657" extrusionOk="0">
                <a:moveTo>
                  <a:pt x="366" y="0"/>
                </a:moveTo>
                <a:cubicBezTo>
                  <a:pt x="1" y="0"/>
                  <a:pt x="16" y="657"/>
                  <a:pt x="366" y="657"/>
                </a:cubicBezTo>
                <a:cubicBezTo>
                  <a:pt x="716" y="657"/>
                  <a:pt x="731" y="0"/>
                  <a:pt x="36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35325" y="3174575"/>
            <a:ext cx="13150" cy="16900"/>
          </a:xfrm>
          <a:custGeom>
            <a:avLst/>
            <a:gdLst/>
            <a:ahLst/>
            <a:cxnLst/>
            <a:rect l="l" t="t" r="r" b="b"/>
            <a:pathLst>
              <a:path w="526" h="676" extrusionOk="0">
                <a:moveTo>
                  <a:pt x="267" y="1"/>
                </a:moveTo>
                <a:cubicBezTo>
                  <a:pt x="134" y="1"/>
                  <a:pt x="0" y="106"/>
                  <a:pt x="0" y="313"/>
                </a:cubicBezTo>
                <a:lnTo>
                  <a:pt x="0" y="371"/>
                </a:lnTo>
                <a:cubicBezTo>
                  <a:pt x="0" y="573"/>
                  <a:pt x="129" y="676"/>
                  <a:pt x="260" y="676"/>
                </a:cubicBezTo>
                <a:cubicBezTo>
                  <a:pt x="392" y="676"/>
                  <a:pt x="526" y="570"/>
                  <a:pt x="526" y="356"/>
                </a:cubicBezTo>
                <a:lnTo>
                  <a:pt x="526" y="313"/>
                </a:lnTo>
                <a:cubicBezTo>
                  <a:pt x="526" y="103"/>
                  <a:pt x="397" y="1"/>
                  <a:pt x="267"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397325" y="3372075"/>
            <a:ext cx="18275" cy="16425"/>
          </a:xfrm>
          <a:custGeom>
            <a:avLst/>
            <a:gdLst/>
            <a:ahLst/>
            <a:cxnLst/>
            <a:rect l="l" t="t" r="r" b="b"/>
            <a:pathLst>
              <a:path w="731" h="657" extrusionOk="0">
                <a:moveTo>
                  <a:pt x="351" y="0"/>
                </a:moveTo>
                <a:cubicBezTo>
                  <a:pt x="1" y="0"/>
                  <a:pt x="16" y="657"/>
                  <a:pt x="366" y="657"/>
                </a:cubicBezTo>
                <a:lnTo>
                  <a:pt x="380" y="657"/>
                </a:lnTo>
                <a:cubicBezTo>
                  <a:pt x="731" y="657"/>
                  <a:pt x="731" y="0"/>
                  <a:pt x="380"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2550" y="4497250"/>
            <a:ext cx="274325" cy="210175"/>
          </a:xfrm>
          <a:custGeom>
            <a:avLst/>
            <a:gdLst/>
            <a:ahLst/>
            <a:cxnLst/>
            <a:rect l="l" t="t" r="r" b="b"/>
            <a:pathLst>
              <a:path w="10973" h="8407" extrusionOk="0">
                <a:moveTo>
                  <a:pt x="10611" y="1"/>
                </a:moveTo>
                <a:cubicBezTo>
                  <a:pt x="10555" y="1"/>
                  <a:pt x="10494" y="29"/>
                  <a:pt x="10437" y="96"/>
                </a:cubicBezTo>
                <a:cubicBezTo>
                  <a:pt x="7577" y="3350"/>
                  <a:pt x="3929" y="5597"/>
                  <a:pt x="252" y="7800"/>
                </a:cubicBezTo>
                <a:cubicBezTo>
                  <a:pt x="0" y="7951"/>
                  <a:pt x="139" y="8407"/>
                  <a:pt x="398" y="8407"/>
                </a:cubicBezTo>
                <a:cubicBezTo>
                  <a:pt x="439" y="8407"/>
                  <a:pt x="483" y="8395"/>
                  <a:pt x="529" y="8369"/>
                </a:cubicBezTo>
                <a:cubicBezTo>
                  <a:pt x="4250" y="6137"/>
                  <a:pt x="7913" y="3860"/>
                  <a:pt x="10802" y="563"/>
                </a:cubicBezTo>
                <a:cubicBezTo>
                  <a:pt x="10973" y="358"/>
                  <a:pt x="10814" y="1"/>
                  <a:pt x="10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37025" y="4458900"/>
            <a:ext cx="20000" cy="18350"/>
          </a:xfrm>
          <a:custGeom>
            <a:avLst/>
            <a:gdLst/>
            <a:ahLst/>
            <a:cxnLst/>
            <a:rect l="l" t="t" r="r" b="b"/>
            <a:pathLst>
              <a:path w="800" h="734" extrusionOk="0">
                <a:moveTo>
                  <a:pt x="400" y="1"/>
                </a:moveTo>
                <a:cubicBezTo>
                  <a:pt x="347" y="1"/>
                  <a:pt x="290" y="21"/>
                  <a:pt x="234" y="69"/>
                </a:cubicBezTo>
                <a:cubicBezTo>
                  <a:pt x="102" y="112"/>
                  <a:pt x="15" y="244"/>
                  <a:pt x="29" y="375"/>
                </a:cubicBezTo>
                <a:lnTo>
                  <a:pt x="29" y="433"/>
                </a:lnTo>
                <a:cubicBezTo>
                  <a:pt x="0" y="610"/>
                  <a:pt x="142" y="734"/>
                  <a:pt x="292" y="734"/>
                </a:cubicBezTo>
                <a:cubicBezTo>
                  <a:pt x="365" y="734"/>
                  <a:pt x="439" y="704"/>
                  <a:pt x="496" y="638"/>
                </a:cubicBezTo>
                <a:cubicBezTo>
                  <a:pt x="511" y="623"/>
                  <a:pt x="526" y="608"/>
                  <a:pt x="540" y="594"/>
                </a:cubicBezTo>
                <a:lnTo>
                  <a:pt x="599" y="550"/>
                </a:lnTo>
                <a:cubicBezTo>
                  <a:pt x="799" y="361"/>
                  <a:pt x="628" y="1"/>
                  <a:pt x="40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34100" y="4572050"/>
            <a:ext cx="152050" cy="122250"/>
          </a:xfrm>
          <a:custGeom>
            <a:avLst/>
            <a:gdLst/>
            <a:ahLst/>
            <a:cxnLst/>
            <a:rect l="l" t="t" r="r" b="b"/>
            <a:pathLst>
              <a:path w="6082" h="4890" extrusionOk="0">
                <a:moveTo>
                  <a:pt x="5704" y="0"/>
                </a:moveTo>
                <a:cubicBezTo>
                  <a:pt x="5644" y="0"/>
                  <a:pt x="5581" y="28"/>
                  <a:pt x="5520" y="95"/>
                </a:cubicBezTo>
                <a:cubicBezTo>
                  <a:pt x="3973" y="1744"/>
                  <a:pt x="2208" y="3159"/>
                  <a:pt x="252" y="4283"/>
                </a:cubicBezTo>
                <a:cubicBezTo>
                  <a:pt x="1" y="4434"/>
                  <a:pt x="129" y="4889"/>
                  <a:pt x="385" y="4889"/>
                </a:cubicBezTo>
                <a:cubicBezTo>
                  <a:pt x="425" y="4889"/>
                  <a:pt x="469" y="4878"/>
                  <a:pt x="515" y="4852"/>
                </a:cubicBezTo>
                <a:cubicBezTo>
                  <a:pt x="2514" y="3685"/>
                  <a:pt x="4338" y="2240"/>
                  <a:pt x="5899" y="547"/>
                </a:cubicBezTo>
                <a:cubicBezTo>
                  <a:pt x="6082" y="354"/>
                  <a:pt x="5917" y="0"/>
                  <a:pt x="5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26850" y="4638250"/>
            <a:ext cx="34900" cy="33875"/>
          </a:xfrm>
          <a:custGeom>
            <a:avLst/>
            <a:gdLst/>
            <a:ahLst/>
            <a:cxnLst/>
            <a:rect l="l" t="t" r="r" b="b"/>
            <a:pathLst>
              <a:path w="1396" h="1355" extrusionOk="0">
                <a:moveTo>
                  <a:pt x="1035" y="0"/>
                </a:moveTo>
                <a:cubicBezTo>
                  <a:pt x="975" y="0"/>
                  <a:pt x="910" y="30"/>
                  <a:pt x="847" y="103"/>
                </a:cubicBezTo>
                <a:cubicBezTo>
                  <a:pt x="628" y="322"/>
                  <a:pt x="409" y="541"/>
                  <a:pt x="176" y="745"/>
                </a:cubicBezTo>
                <a:cubicBezTo>
                  <a:pt x="44" y="862"/>
                  <a:pt x="1" y="1051"/>
                  <a:pt x="88" y="1197"/>
                </a:cubicBezTo>
                <a:cubicBezTo>
                  <a:pt x="128" y="1296"/>
                  <a:pt x="221" y="1355"/>
                  <a:pt x="318" y="1355"/>
                </a:cubicBezTo>
                <a:cubicBezTo>
                  <a:pt x="364" y="1355"/>
                  <a:pt x="411" y="1342"/>
                  <a:pt x="453" y="1314"/>
                </a:cubicBezTo>
                <a:cubicBezTo>
                  <a:pt x="716" y="1080"/>
                  <a:pt x="978" y="818"/>
                  <a:pt x="1226" y="555"/>
                </a:cubicBezTo>
                <a:cubicBezTo>
                  <a:pt x="1396" y="352"/>
                  <a:pt x="1242" y="0"/>
                  <a:pt x="10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12000" y="4702450"/>
            <a:ext cx="17900" cy="16450"/>
          </a:xfrm>
          <a:custGeom>
            <a:avLst/>
            <a:gdLst/>
            <a:ahLst/>
            <a:cxnLst/>
            <a:rect l="l" t="t" r="r" b="b"/>
            <a:pathLst>
              <a:path w="716" h="658" extrusionOk="0">
                <a:moveTo>
                  <a:pt x="350" y="1"/>
                </a:moveTo>
                <a:cubicBezTo>
                  <a:pt x="0" y="1"/>
                  <a:pt x="15" y="657"/>
                  <a:pt x="365" y="657"/>
                </a:cubicBezTo>
                <a:cubicBezTo>
                  <a:pt x="715" y="657"/>
                  <a:pt x="715" y="1"/>
                  <a:pt x="35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77675" y="4310550"/>
            <a:ext cx="95675" cy="162825"/>
          </a:xfrm>
          <a:custGeom>
            <a:avLst/>
            <a:gdLst/>
            <a:ahLst/>
            <a:cxnLst/>
            <a:rect l="l" t="t" r="r" b="b"/>
            <a:pathLst>
              <a:path w="3827" h="6513" extrusionOk="0">
                <a:moveTo>
                  <a:pt x="3473" y="1"/>
                </a:moveTo>
                <a:cubicBezTo>
                  <a:pt x="3398" y="1"/>
                  <a:pt x="3324" y="48"/>
                  <a:pt x="3271" y="166"/>
                </a:cubicBezTo>
                <a:cubicBezTo>
                  <a:pt x="2367" y="2165"/>
                  <a:pt x="1316" y="4091"/>
                  <a:pt x="134" y="5944"/>
                </a:cubicBezTo>
                <a:cubicBezTo>
                  <a:pt x="0" y="6156"/>
                  <a:pt x="165" y="6513"/>
                  <a:pt x="348" y="6513"/>
                </a:cubicBezTo>
                <a:cubicBezTo>
                  <a:pt x="404" y="6513"/>
                  <a:pt x="462" y="6479"/>
                  <a:pt x="514" y="6396"/>
                </a:cubicBezTo>
                <a:cubicBezTo>
                  <a:pt x="1725" y="4500"/>
                  <a:pt x="2790" y="2530"/>
                  <a:pt x="3724" y="487"/>
                </a:cubicBezTo>
                <a:cubicBezTo>
                  <a:pt x="3826" y="262"/>
                  <a:pt x="3649" y="1"/>
                  <a:pt x="3473"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270025" y="4274925"/>
            <a:ext cx="19000" cy="16450"/>
          </a:xfrm>
          <a:custGeom>
            <a:avLst/>
            <a:gdLst/>
            <a:ahLst/>
            <a:cxnLst/>
            <a:rect l="l" t="t" r="r" b="b"/>
            <a:pathLst>
              <a:path w="760" h="658" extrusionOk="0">
                <a:moveTo>
                  <a:pt x="351" y="0"/>
                </a:moveTo>
                <a:cubicBezTo>
                  <a:pt x="1" y="0"/>
                  <a:pt x="1" y="657"/>
                  <a:pt x="351" y="657"/>
                </a:cubicBezTo>
                <a:lnTo>
                  <a:pt x="409" y="657"/>
                </a:lnTo>
                <a:cubicBezTo>
                  <a:pt x="759" y="657"/>
                  <a:pt x="745" y="0"/>
                  <a:pt x="409"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87950" y="4353350"/>
            <a:ext cx="32850" cy="47075"/>
          </a:xfrm>
          <a:custGeom>
            <a:avLst/>
            <a:gdLst/>
            <a:ahLst/>
            <a:cxnLst/>
            <a:rect l="l" t="t" r="r" b="b"/>
            <a:pathLst>
              <a:path w="1314" h="1883" extrusionOk="0">
                <a:moveTo>
                  <a:pt x="1029" y="1"/>
                </a:moveTo>
                <a:cubicBezTo>
                  <a:pt x="960" y="1"/>
                  <a:pt x="890" y="30"/>
                  <a:pt x="847" y="88"/>
                </a:cubicBezTo>
                <a:cubicBezTo>
                  <a:pt x="599" y="511"/>
                  <a:pt x="351" y="920"/>
                  <a:pt x="103" y="1328"/>
                </a:cubicBezTo>
                <a:cubicBezTo>
                  <a:pt x="0" y="1474"/>
                  <a:pt x="0" y="1664"/>
                  <a:pt x="103" y="1795"/>
                </a:cubicBezTo>
                <a:cubicBezTo>
                  <a:pt x="146" y="1854"/>
                  <a:pt x="216" y="1883"/>
                  <a:pt x="285" y="1883"/>
                </a:cubicBezTo>
                <a:cubicBezTo>
                  <a:pt x="354" y="1883"/>
                  <a:pt x="424" y="1854"/>
                  <a:pt x="467" y="1795"/>
                </a:cubicBezTo>
                <a:cubicBezTo>
                  <a:pt x="715" y="1387"/>
                  <a:pt x="963" y="978"/>
                  <a:pt x="1212" y="555"/>
                </a:cubicBezTo>
                <a:cubicBezTo>
                  <a:pt x="1314" y="424"/>
                  <a:pt x="1314" y="234"/>
                  <a:pt x="1212" y="88"/>
                </a:cubicBezTo>
                <a:cubicBezTo>
                  <a:pt x="1168" y="30"/>
                  <a:pt x="1098" y="1"/>
                  <a:pt x="1029"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47825" y="4492700"/>
            <a:ext cx="17900" cy="16450"/>
          </a:xfrm>
          <a:custGeom>
            <a:avLst/>
            <a:gdLst/>
            <a:ahLst/>
            <a:cxnLst/>
            <a:rect l="l" t="t" r="r" b="b"/>
            <a:pathLst>
              <a:path w="716" h="658" extrusionOk="0">
                <a:moveTo>
                  <a:pt x="351" y="1"/>
                </a:moveTo>
                <a:cubicBezTo>
                  <a:pt x="0" y="1"/>
                  <a:pt x="15" y="657"/>
                  <a:pt x="365" y="657"/>
                </a:cubicBezTo>
                <a:cubicBezTo>
                  <a:pt x="715" y="657"/>
                  <a:pt x="701" y="1"/>
                  <a:pt x="351"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403475" y="4414050"/>
            <a:ext cx="23150" cy="17850"/>
          </a:xfrm>
          <a:custGeom>
            <a:avLst/>
            <a:gdLst/>
            <a:ahLst/>
            <a:cxnLst/>
            <a:rect l="l" t="t" r="r" b="b"/>
            <a:pathLst>
              <a:path w="926" h="714" extrusionOk="0">
                <a:moveTo>
                  <a:pt x="344" y="1"/>
                </a:moveTo>
                <a:cubicBezTo>
                  <a:pt x="111" y="1"/>
                  <a:pt x="0" y="462"/>
                  <a:pt x="222" y="622"/>
                </a:cubicBezTo>
                <a:cubicBezTo>
                  <a:pt x="319" y="683"/>
                  <a:pt x="416" y="713"/>
                  <a:pt x="522" y="713"/>
                </a:cubicBezTo>
                <a:cubicBezTo>
                  <a:pt x="543" y="713"/>
                  <a:pt x="565" y="712"/>
                  <a:pt x="587" y="710"/>
                </a:cubicBezTo>
                <a:cubicBezTo>
                  <a:pt x="926" y="667"/>
                  <a:pt x="923" y="51"/>
                  <a:pt x="605" y="51"/>
                </a:cubicBezTo>
                <a:cubicBezTo>
                  <a:pt x="594" y="51"/>
                  <a:pt x="583" y="52"/>
                  <a:pt x="572" y="53"/>
                </a:cubicBezTo>
                <a:cubicBezTo>
                  <a:pt x="558" y="60"/>
                  <a:pt x="543" y="64"/>
                  <a:pt x="528" y="64"/>
                </a:cubicBezTo>
                <a:cubicBezTo>
                  <a:pt x="514" y="64"/>
                  <a:pt x="499" y="60"/>
                  <a:pt x="485" y="53"/>
                </a:cubicBezTo>
                <a:cubicBezTo>
                  <a:pt x="434" y="17"/>
                  <a:pt x="387" y="1"/>
                  <a:pt x="34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588750" y="4329975"/>
            <a:ext cx="20450" cy="17600"/>
          </a:xfrm>
          <a:custGeom>
            <a:avLst/>
            <a:gdLst/>
            <a:ahLst/>
            <a:cxnLst/>
            <a:rect l="l" t="t" r="r" b="b"/>
            <a:pathLst>
              <a:path w="818" h="704" extrusionOk="0">
                <a:moveTo>
                  <a:pt x="373" y="1"/>
                </a:moveTo>
                <a:cubicBezTo>
                  <a:pt x="175" y="1"/>
                  <a:pt x="1" y="263"/>
                  <a:pt x="136" y="483"/>
                </a:cubicBezTo>
                <a:cubicBezTo>
                  <a:pt x="218" y="606"/>
                  <a:pt x="313" y="704"/>
                  <a:pt x="456" y="704"/>
                </a:cubicBezTo>
                <a:cubicBezTo>
                  <a:pt x="466" y="704"/>
                  <a:pt x="476" y="703"/>
                  <a:pt x="486" y="702"/>
                </a:cubicBezTo>
                <a:cubicBezTo>
                  <a:pt x="818" y="659"/>
                  <a:pt x="807" y="31"/>
                  <a:pt x="497" y="31"/>
                </a:cubicBezTo>
                <a:cubicBezTo>
                  <a:pt x="493" y="31"/>
                  <a:pt x="490" y="31"/>
                  <a:pt x="486" y="31"/>
                </a:cubicBezTo>
                <a:cubicBezTo>
                  <a:pt x="449" y="10"/>
                  <a:pt x="410" y="1"/>
                  <a:pt x="373"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936850" y="4384725"/>
            <a:ext cx="19350" cy="16450"/>
          </a:xfrm>
          <a:custGeom>
            <a:avLst/>
            <a:gdLst/>
            <a:ahLst/>
            <a:cxnLst/>
            <a:rect l="l" t="t" r="r" b="b"/>
            <a:pathLst>
              <a:path w="774" h="658" extrusionOk="0">
                <a:moveTo>
                  <a:pt x="351" y="0"/>
                </a:moveTo>
                <a:cubicBezTo>
                  <a:pt x="1" y="0"/>
                  <a:pt x="1" y="657"/>
                  <a:pt x="351" y="657"/>
                </a:cubicBezTo>
                <a:lnTo>
                  <a:pt x="424" y="657"/>
                </a:lnTo>
                <a:cubicBezTo>
                  <a:pt x="428" y="657"/>
                  <a:pt x="432" y="657"/>
                  <a:pt x="436" y="657"/>
                </a:cubicBezTo>
                <a:cubicBezTo>
                  <a:pt x="774" y="657"/>
                  <a:pt x="756" y="15"/>
                  <a:pt x="42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336525" y="4261425"/>
            <a:ext cx="20375" cy="17525"/>
          </a:xfrm>
          <a:custGeom>
            <a:avLst/>
            <a:gdLst/>
            <a:ahLst/>
            <a:cxnLst/>
            <a:rect l="l" t="t" r="r" b="b"/>
            <a:pathLst>
              <a:path w="815" h="701" extrusionOk="0">
                <a:moveTo>
                  <a:pt x="432" y="1"/>
                </a:moveTo>
                <a:cubicBezTo>
                  <a:pt x="374" y="1"/>
                  <a:pt x="313" y="26"/>
                  <a:pt x="254" y="88"/>
                </a:cubicBezTo>
                <a:cubicBezTo>
                  <a:pt x="225" y="117"/>
                  <a:pt x="211" y="132"/>
                  <a:pt x="196" y="146"/>
                </a:cubicBezTo>
                <a:cubicBezTo>
                  <a:pt x="0" y="342"/>
                  <a:pt x="168" y="701"/>
                  <a:pt x="390" y="701"/>
                </a:cubicBezTo>
                <a:cubicBezTo>
                  <a:pt x="450" y="701"/>
                  <a:pt x="514" y="675"/>
                  <a:pt x="575" y="613"/>
                </a:cubicBezTo>
                <a:cubicBezTo>
                  <a:pt x="590" y="584"/>
                  <a:pt x="605" y="570"/>
                  <a:pt x="619" y="555"/>
                </a:cubicBezTo>
                <a:cubicBezTo>
                  <a:pt x="815" y="359"/>
                  <a:pt x="648" y="1"/>
                  <a:pt x="43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501550" y="4081950"/>
            <a:ext cx="17900" cy="16450"/>
          </a:xfrm>
          <a:custGeom>
            <a:avLst/>
            <a:gdLst/>
            <a:ahLst/>
            <a:cxnLst/>
            <a:rect l="l" t="t" r="r" b="b"/>
            <a:pathLst>
              <a:path w="716" h="658" extrusionOk="0">
                <a:moveTo>
                  <a:pt x="351" y="0"/>
                </a:moveTo>
                <a:cubicBezTo>
                  <a:pt x="1" y="0"/>
                  <a:pt x="15" y="657"/>
                  <a:pt x="366" y="657"/>
                </a:cubicBezTo>
                <a:cubicBezTo>
                  <a:pt x="716" y="657"/>
                  <a:pt x="701"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391750" y="4194800"/>
            <a:ext cx="12800" cy="16675"/>
          </a:xfrm>
          <a:custGeom>
            <a:avLst/>
            <a:gdLst/>
            <a:ahLst/>
            <a:cxnLst/>
            <a:rect l="l" t="t" r="r" b="b"/>
            <a:pathLst>
              <a:path w="512" h="667" extrusionOk="0">
                <a:moveTo>
                  <a:pt x="260" y="1"/>
                </a:moveTo>
                <a:cubicBezTo>
                  <a:pt x="131" y="1"/>
                  <a:pt x="1" y="103"/>
                  <a:pt x="1" y="302"/>
                </a:cubicBezTo>
                <a:lnTo>
                  <a:pt x="1" y="360"/>
                </a:lnTo>
                <a:cubicBezTo>
                  <a:pt x="1" y="564"/>
                  <a:pt x="128" y="666"/>
                  <a:pt x="256" y="666"/>
                </a:cubicBezTo>
                <a:cubicBezTo>
                  <a:pt x="384" y="666"/>
                  <a:pt x="511" y="564"/>
                  <a:pt x="511" y="360"/>
                </a:cubicBezTo>
                <a:lnTo>
                  <a:pt x="511" y="302"/>
                </a:lnTo>
                <a:cubicBezTo>
                  <a:pt x="511" y="99"/>
                  <a:pt x="386" y="1"/>
                  <a:pt x="26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367200" y="3997025"/>
            <a:ext cx="44675" cy="110950"/>
          </a:xfrm>
          <a:custGeom>
            <a:avLst/>
            <a:gdLst/>
            <a:ahLst/>
            <a:cxnLst/>
            <a:rect l="l" t="t" r="r" b="b"/>
            <a:pathLst>
              <a:path w="1787" h="4438" extrusionOk="0">
                <a:moveTo>
                  <a:pt x="1458" y="0"/>
                </a:moveTo>
                <a:cubicBezTo>
                  <a:pt x="1359" y="0"/>
                  <a:pt x="1264" y="68"/>
                  <a:pt x="1231" y="231"/>
                </a:cubicBezTo>
                <a:cubicBezTo>
                  <a:pt x="968" y="1501"/>
                  <a:pt x="589" y="2755"/>
                  <a:pt x="93" y="3952"/>
                </a:cubicBezTo>
                <a:cubicBezTo>
                  <a:pt x="1" y="4177"/>
                  <a:pt x="181" y="4438"/>
                  <a:pt x="358" y="4438"/>
                </a:cubicBezTo>
                <a:cubicBezTo>
                  <a:pt x="433" y="4438"/>
                  <a:pt x="507" y="4391"/>
                  <a:pt x="560" y="4273"/>
                </a:cubicBezTo>
                <a:cubicBezTo>
                  <a:pt x="1070" y="3033"/>
                  <a:pt x="1464" y="1734"/>
                  <a:pt x="1741" y="406"/>
                </a:cubicBezTo>
                <a:cubicBezTo>
                  <a:pt x="1786" y="173"/>
                  <a:pt x="1616" y="0"/>
                  <a:pt x="1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405250" y="3964475"/>
            <a:ext cx="13150" cy="18225"/>
          </a:xfrm>
          <a:custGeom>
            <a:avLst/>
            <a:gdLst/>
            <a:ahLst/>
            <a:cxnLst/>
            <a:rect l="l" t="t" r="r" b="b"/>
            <a:pathLst>
              <a:path w="526" h="729" extrusionOk="0">
                <a:moveTo>
                  <a:pt x="263" y="1"/>
                </a:moveTo>
                <a:cubicBezTo>
                  <a:pt x="132" y="1"/>
                  <a:pt x="1" y="103"/>
                  <a:pt x="1" y="307"/>
                </a:cubicBezTo>
                <a:lnTo>
                  <a:pt x="1" y="424"/>
                </a:lnTo>
                <a:cubicBezTo>
                  <a:pt x="1" y="627"/>
                  <a:pt x="130" y="729"/>
                  <a:pt x="260" y="729"/>
                </a:cubicBezTo>
                <a:cubicBezTo>
                  <a:pt x="392" y="729"/>
                  <a:pt x="526" y="623"/>
                  <a:pt x="526" y="410"/>
                </a:cubicBezTo>
                <a:lnTo>
                  <a:pt x="526" y="307"/>
                </a:lnTo>
                <a:cubicBezTo>
                  <a:pt x="526" y="103"/>
                  <a:pt x="395" y="1"/>
                  <a:pt x="263"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353075" y="4135625"/>
            <a:ext cx="13175" cy="16925"/>
          </a:xfrm>
          <a:custGeom>
            <a:avLst/>
            <a:gdLst/>
            <a:ahLst/>
            <a:cxnLst/>
            <a:rect l="l" t="t" r="r" b="b"/>
            <a:pathLst>
              <a:path w="527" h="677" extrusionOk="0">
                <a:moveTo>
                  <a:pt x="267" y="0"/>
                </a:moveTo>
                <a:cubicBezTo>
                  <a:pt x="135" y="0"/>
                  <a:pt x="1" y="106"/>
                  <a:pt x="1" y="319"/>
                </a:cubicBezTo>
                <a:lnTo>
                  <a:pt x="1" y="378"/>
                </a:lnTo>
                <a:cubicBezTo>
                  <a:pt x="1" y="578"/>
                  <a:pt x="128" y="677"/>
                  <a:pt x="257" y="677"/>
                </a:cubicBezTo>
                <a:cubicBezTo>
                  <a:pt x="390" y="677"/>
                  <a:pt x="526" y="571"/>
                  <a:pt x="526" y="363"/>
                </a:cubicBezTo>
                <a:lnTo>
                  <a:pt x="526" y="305"/>
                </a:lnTo>
                <a:cubicBezTo>
                  <a:pt x="526" y="102"/>
                  <a:pt x="397" y="0"/>
                  <a:pt x="26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412400" y="2580425"/>
            <a:ext cx="2333850" cy="2398300"/>
          </a:xfrm>
          <a:custGeom>
            <a:avLst/>
            <a:gdLst/>
            <a:ahLst/>
            <a:cxnLst/>
            <a:rect l="l" t="t" r="r" b="b"/>
            <a:pathLst>
              <a:path w="93354" h="95932" extrusionOk="0">
                <a:moveTo>
                  <a:pt x="24398" y="1331"/>
                </a:moveTo>
                <a:cubicBezTo>
                  <a:pt x="28999" y="1331"/>
                  <a:pt x="33248" y="3717"/>
                  <a:pt x="36173" y="7473"/>
                </a:cubicBezTo>
                <a:cubicBezTo>
                  <a:pt x="37180" y="8772"/>
                  <a:pt x="38041" y="10158"/>
                  <a:pt x="38785" y="11617"/>
                </a:cubicBezTo>
                <a:cubicBezTo>
                  <a:pt x="38740" y="11587"/>
                  <a:pt x="38695" y="11573"/>
                  <a:pt x="38652" y="11573"/>
                </a:cubicBezTo>
                <a:cubicBezTo>
                  <a:pt x="38431" y="11573"/>
                  <a:pt x="38269" y="11932"/>
                  <a:pt x="38464" y="12128"/>
                </a:cubicBezTo>
                <a:cubicBezTo>
                  <a:pt x="39237" y="12901"/>
                  <a:pt x="39821" y="13850"/>
                  <a:pt x="40201" y="14871"/>
                </a:cubicBezTo>
                <a:cubicBezTo>
                  <a:pt x="40463" y="15615"/>
                  <a:pt x="40711" y="16374"/>
                  <a:pt x="40930" y="17133"/>
                </a:cubicBezTo>
                <a:cubicBezTo>
                  <a:pt x="40376" y="15878"/>
                  <a:pt x="39588" y="14725"/>
                  <a:pt x="38639" y="13733"/>
                </a:cubicBezTo>
                <a:cubicBezTo>
                  <a:pt x="38576" y="13667"/>
                  <a:pt x="38512" y="13640"/>
                  <a:pt x="38453" y="13640"/>
                </a:cubicBezTo>
                <a:cubicBezTo>
                  <a:pt x="38236" y="13640"/>
                  <a:pt x="38080" y="14005"/>
                  <a:pt x="38274" y="14200"/>
                </a:cubicBezTo>
                <a:cubicBezTo>
                  <a:pt x="40025" y="15966"/>
                  <a:pt x="40916" y="18213"/>
                  <a:pt x="41587" y="20533"/>
                </a:cubicBezTo>
                <a:cubicBezTo>
                  <a:pt x="41091" y="19424"/>
                  <a:pt x="40463" y="18373"/>
                  <a:pt x="39719" y="17425"/>
                </a:cubicBezTo>
                <a:cubicBezTo>
                  <a:pt x="39660" y="17349"/>
                  <a:pt x="39598" y="17318"/>
                  <a:pt x="39540" y="17318"/>
                </a:cubicBezTo>
                <a:cubicBezTo>
                  <a:pt x="39339" y="17318"/>
                  <a:pt x="39185" y="17688"/>
                  <a:pt x="39354" y="17892"/>
                </a:cubicBezTo>
                <a:cubicBezTo>
                  <a:pt x="40959" y="19905"/>
                  <a:pt x="41849" y="22240"/>
                  <a:pt x="42375" y="24706"/>
                </a:cubicBezTo>
                <a:cubicBezTo>
                  <a:pt x="42462" y="25640"/>
                  <a:pt x="42550" y="26588"/>
                  <a:pt x="42594" y="27537"/>
                </a:cubicBezTo>
                <a:cubicBezTo>
                  <a:pt x="42229" y="25713"/>
                  <a:pt x="41703" y="23918"/>
                  <a:pt x="40872" y="22225"/>
                </a:cubicBezTo>
                <a:cubicBezTo>
                  <a:pt x="40812" y="22110"/>
                  <a:pt x="40734" y="22063"/>
                  <a:pt x="40659" y="22063"/>
                </a:cubicBezTo>
                <a:cubicBezTo>
                  <a:pt x="40477" y="22063"/>
                  <a:pt x="40306" y="22334"/>
                  <a:pt x="40419" y="22561"/>
                </a:cubicBezTo>
                <a:cubicBezTo>
                  <a:pt x="41747" y="25231"/>
                  <a:pt x="42229" y="28120"/>
                  <a:pt x="42667" y="31039"/>
                </a:cubicBezTo>
                <a:cubicBezTo>
                  <a:pt x="42667" y="31083"/>
                  <a:pt x="42681" y="31141"/>
                  <a:pt x="42710" y="31170"/>
                </a:cubicBezTo>
                <a:lnTo>
                  <a:pt x="42710" y="32148"/>
                </a:lnTo>
                <a:cubicBezTo>
                  <a:pt x="42170" y="28675"/>
                  <a:pt x="41134" y="25290"/>
                  <a:pt x="39646" y="22094"/>
                </a:cubicBezTo>
                <a:cubicBezTo>
                  <a:pt x="37676" y="17906"/>
                  <a:pt x="34466" y="13179"/>
                  <a:pt x="29768" y="11807"/>
                </a:cubicBezTo>
                <a:cubicBezTo>
                  <a:pt x="28374" y="11451"/>
                  <a:pt x="27012" y="11279"/>
                  <a:pt x="25691" y="11279"/>
                </a:cubicBezTo>
                <a:cubicBezTo>
                  <a:pt x="20620" y="11279"/>
                  <a:pt x="16165" y="13814"/>
                  <a:pt x="12958" y="18213"/>
                </a:cubicBezTo>
                <a:cubicBezTo>
                  <a:pt x="10609" y="21467"/>
                  <a:pt x="9179" y="25494"/>
                  <a:pt x="8347" y="29521"/>
                </a:cubicBezTo>
                <a:cubicBezTo>
                  <a:pt x="8318" y="29054"/>
                  <a:pt x="8303" y="28602"/>
                  <a:pt x="8289" y="28150"/>
                </a:cubicBezTo>
                <a:cubicBezTo>
                  <a:pt x="8566" y="26340"/>
                  <a:pt x="9252" y="24633"/>
                  <a:pt x="9996" y="22926"/>
                </a:cubicBezTo>
                <a:cubicBezTo>
                  <a:pt x="10087" y="22692"/>
                  <a:pt x="9910" y="22430"/>
                  <a:pt x="9735" y="22430"/>
                </a:cubicBezTo>
                <a:cubicBezTo>
                  <a:pt x="9658" y="22430"/>
                  <a:pt x="9582" y="22481"/>
                  <a:pt x="9529" y="22605"/>
                </a:cubicBezTo>
                <a:cubicBezTo>
                  <a:pt x="9047" y="23670"/>
                  <a:pt x="8639" y="24764"/>
                  <a:pt x="8274" y="25873"/>
                </a:cubicBezTo>
                <a:lnTo>
                  <a:pt x="8274" y="25421"/>
                </a:lnTo>
                <a:cubicBezTo>
                  <a:pt x="9004" y="21219"/>
                  <a:pt x="10988" y="17352"/>
                  <a:pt x="13965" y="14302"/>
                </a:cubicBezTo>
                <a:cubicBezTo>
                  <a:pt x="14149" y="14107"/>
                  <a:pt x="13979" y="13748"/>
                  <a:pt x="13763" y="13748"/>
                </a:cubicBezTo>
                <a:cubicBezTo>
                  <a:pt x="13705" y="13748"/>
                  <a:pt x="13644" y="13774"/>
                  <a:pt x="13585" y="13835"/>
                </a:cubicBezTo>
                <a:cubicBezTo>
                  <a:pt x="11295" y="16199"/>
                  <a:pt x="9587" y="19030"/>
                  <a:pt x="8551" y="22138"/>
                </a:cubicBezTo>
                <a:cubicBezTo>
                  <a:pt x="9529" y="16812"/>
                  <a:pt x="12170" y="11938"/>
                  <a:pt x="16110" y="8217"/>
                </a:cubicBezTo>
                <a:cubicBezTo>
                  <a:pt x="16303" y="8025"/>
                  <a:pt x="16177" y="7583"/>
                  <a:pt x="15971" y="7583"/>
                </a:cubicBezTo>
                <a:cubicBezTo>
                  <a:pt x="15928" y="7583"/>
                  <a:pt x="15881" y="7603"/>
                  <a:pt x="15833" y="7648"/>
                </a:cubicBezTo>
                <a:cubicBezTo>
                  <a:pt x="12345" y="10946"/>
                  <a:pt x="9835" y="15119"/>
                  <a:pt x="8551" y="19745"/>
                </a:cubicBezTo>
                <a:cubicBezTo>
                  <a:pt x="8624" y="18869"/>
                  <a:pt x="8741" y="17979"/>
                  <a:pt x="8872" y="17104"/>
                </a:cubicBezTo>
                <a:cubicBezTo>
                  <a:pt x="9689" y="14273"/>
                  <a:pt x="11047" y="11632"/>
                  <a:pt x="12856" y="9326"/>
                </a:cubicBezTo>
                <a:cubicBezTo>
                  <a:pt x="13025" y="9124"/>
                  <a:pt x="12864" y="8765"/>
                  <a:pt x="12661" y="8765"/>
                </a:cubicBezTo>
                <a:cubicBezTo>
                  <a:pt x="12601" y="8765"/>
                  <a:pt x="12537" y="8797"/>
                  <a:pt x="12476" y="8874"/>
                </a:cubicBezTo>
                <a:cubicBezTo>
                  <a:pt x="11295" y="10377"/>
                  <a:pt x="10302" y="12040"/>
                  <a:pt x="9514" y="13791"/>
                </a:cubicBezTo>
                <a:cubicBezTo>
                  <a:pt x="10215" y="11034"/>
                  <a:pt x="11324" y="8451"/>
                  <a:pt x="13119" y="6408"/>
                </a:cubicBezTo>
                <a:cubicBezTo>
                  <a:pt x="15088" y="4146"/>
                  <a:pt x="18065" y="2527"/>
                  <a:pt x="20940" y="1783"/>
                </a:cubicBezTo>
                <a:cubicBezTo>
                  <a:pt x="22104" y="1476"/>
                  <a:pt x="23262" y="1331"/>
                  <a:pt x="24398" y="1331"/>
                </a:cubicBezTo>
                <a:close/>
                <a:moveTo>
                  <a:pt x="25697" y="12588"/>
                </a:moveTo>
                <a:cubicBezTo>
                  <a:pt x="26809" y="12588"/>
                  <a:pt x="27955" y="12719"/>
                  <a:pt x="29126" y="12989"/>
                </a:cubicBezTo>
                <a:cubicBezTo>
                  <a:pt x="29753" y="26267"/>
                  <a:pt x="30731" y="39910"/>
                  <a:pt x="27053" y="52868"/>
                </a:cubicBezTo>
                <a:cubicBezTo>
                  <a:pt x="26937" y="53306"/>
                  <a:pt x="26805" y="53743"/>
                  <a:pt x="26660" y="54181"/>
                </a:cubicBezTo>
                <a:cubicBezTo>
                  <a:pt x="17452" y="45747"/>
                  <a:pt x="13031" y="31987"/>
                  <a:pt x="13352" y="19643"/>
                </a:cubicBezTo>
                <a:cubicBezTo>
                  <a:pt x="16338" y="15236"/>
                  <a:pt x="20682" y="12588"/>
                  <a:pt x="25697" y="12588"/>
                </a:cubicBezTo>
                <a:close/>
                <a:moveTo>
                  <a:pt x="12287" y="21408"/>
                </a:moveTo>
                <a:cubicBezTo>
                  <a:pt x="12404" y="33782"/>
                  <a:pt x="17073" y="47133"/>
                  <a:pt x="26266" y="55436"/>
                </a:cubicBezTo>
                <a:cubicBezTo>
                  <a:pt x="26149" y="55772"/>
                  <a:pt x="26047" y="56093"/>
                  <a:pt x="25930" y="56399"/>
                </a:cubicBezTo>
                <a:cubicBezTo>
                  <a:pt x="25098" y="55786"/>
                  <a:pt x="24339" y="55086"/>
                  <a:pt x="23639" y="54327"/>
                </a:cubicBezTo>
                <a:cubicBezTo>
                  <a:pt x="23579" y="54261"/>
                  <a:pt x="23518" y="54234"/>
                  <a:pt x="23462" y="54234"/>
                </a:cubicBezTo>
                <a:cubicBezTo>
                  <a:pt x="23254" y="54234"/>
                  <a:pt x="23102" y="54599"/>
                  <a:pt x="23274" y="54794"/>
                </a:cubicBezTo>
                <a:cubicBezTo>
                  <a:pt x="24018" y="55611"/>
                  <a:pt x="24836" y="56341"/>
                  <a:pt x="25711" y="56997"/>
                </a:cubicBezTo>
                <a:cubicBezTo>
                  <a:pt x="25594" y="57304"/>
                  <a:pt x="25492" y="57595"/>
                  <a:pt x="25375" y="57916"/>
                </a:cubicBezTo>
                <a:cubicBezTo>
                  <a:pt x="25171" y="57727"/>
                  <a:pt x="24967" y="57537"/>
                  <a:pt x="24763" y="57347"/>
                </a:cubicBezTo>
                <a:cubicBezTo>
                  <a:pt x="24724" y="57313"/>
                  <a:pt x="24682" y="57299"/>
                  <a:pt x="24640" y="57299"/>
                </a:cubicBezTo>
                <a:cubicBezTo>
                  <a:pt x="24539" y="57299"/>
                  <a:pt x="24439" y="57382"/>
                  <a:pt x="24398" y="57464"/>
                </a:cubicBezTo>
                <a:cubicBezTo>
                  <a:pt x="24325" y="57625"/>
                  <a:pt x="24369" y="57814"/>
                  <a:pt x="24500" y="57916"/>
                </a:cubicBezTo>
                <a:cubicBezTo>
                  <a:pt x="24704" y="58106"/>
                  <a:pt x="24909" y="58310"/>
                  <a:pt x="25127" y="58500"/>
                </a:cubicBezTo>
                <a:cubicBezTo>
                  <a:pt x="24952" y="58909"/>
                  <a:pt x="24777" y="59332"/>
                  <a:pt x="24602" y="59755"/>
                </a:cubicBezTo>
                <a:cubicBezTo>
                  <a:pt x="24398" y="59536"/>
                  <a:pt x="24208" y="59303"/>
                  <a:pt x="24018" y="59055"/>
                </a:cubicBezTo>
                <a:cubicBezTo>
                  <a:pt x="23967" y="58983"/>
                  <a:pt x="23911" y="58954"/>
                  <a:pt x="23857" y="58954"/>
                </a:cubicBezTo>
                <a:cubicBezTo>
                  <a:pt x="23668" y="58954"/>
                  <a:pt x="23506" y="59317"/>
                  <a:pt x="23654" y="59522"/>
                </a:cubicBezTo>
                <a:cubicBezTo>
                  <a:pt x="23873" y="59813"/>
                  <a:pt x="24106" y="60076"/>
                  <a:pt x="24354" y="60339"/>
                </a:cubicBezTo>
                <a:cubicBezTo>
                  <a:pt x="24223" y="60616"/>
                  <a:pt x="24091" y="60908"/>
                  <a:pt x="23945" y="61200"/>
                </a:cubicBezTo>
                <a:cubicBezTo>
                  <a:pt x="23231" y="60543"/>
                  <a:pt x="22559" y="59843"/>
                  <a:pt x="21946" y="59084"/>
                </a:cubicBezTo>
                <a:cubicBezTo>
                  <a:pt x="21890" y="59018"/>
                  <a:pt x="21831" y="58991"/>
                  <a:pt x="21775" y="58991"/>
                </a:cubicBezTo>
                <a:cubicBezTo>
                  <a:pt x="21571" y="58991"/>
                  <a:pt x="21410" y="59359"/>
                  <a:pt x="21582" y="59565"/>
                </a:cubicBezTo>
                <a:cubicBezTo>
                  <a:pt x="22224" y="60339"/>
                  <a:pt x="22939" y="61083"/>
                  <a:pt x="23697" y="61769"/>
                </a:cubicBezTo>
                <a:cubicBezTo>
                  <a:pt x="23522" y="62104"/>
                  <a:pt x="23362" y="62440"/>
                  <a:pt x="23187" y="62775"/>
                </a:cubicBezTo>
                <a:cubicBezTo>
                  <a:pt x="22443" y="62075"/>
                  <a:pt x="21771" y="61243"/>
                  <a:pt x="21086" y="60485"/>
                </a:cubicBezTo>
                <a:cubicBezTo>
                  <a:pt x="20239" y="59536"/>
                  <a:pt x="19466" y="58573"/>
                  <a:pt x="18897" y="57435"/>
                </a:cubicBezTo>
                <a:cubicBezTo>
                  <a:pt x="18845" y="57319"/>
                  <a:pt x="18773" y="57273"/>
                  <a:pt x="18700" y="57273"/>
                </a:cubicBezTo>
                <a:cubicBezTo>
                  <a:pt x="18524" y="57273"/>
                  <a:pt x="18346" y="57544"/>
                  <a:pt x="18459" y="57771"/>
                </a:cubicBezTo>
                <a:cubicBezTo>
                  <a:pt x="19043" y="58952"/>
                  <a:pt x="19845" y="59974"/>
                  <a:pt x="20721" y="60952"/>
                </a:cubicBezTo>
                <a:cubicBezTo>
                  <a:pt x="21436" y="61739"/>
                  <a:pt x="22122" y="62600"/>
                  <a:pt x="22909" y="63330"/>
                </a:cubicBezTo>
                <a:cubicBezTo>
                  <a:pt x="22778" y="63563"/>
                  <a:pt x="22661" y="63782"/>
                  <a:pt x="22545" y="64016"/>
                </a:cubicBezTo>
                <a:cubicBezTo>
                  <a:pt x="19918" y="61462"/>
                  <a:pt x="17408" y="57785"/>
                  <a:pt x="15541" y="54502"/>
                </a:cubicBezTo>
                <a:cubicBezTo>
                  <a:pt x="11907" y="48111"/>
                  <a:pt x="9587" y="41049"/>
                  <a:pt x="8712" y="33753"/>
                </a:cubicBezTo>
                <a:cubicBezTo>
                  <a:pt x="8712" y="33724"/>
                  <a:pt x="8712" y="33709"/>
                  <a:pt x="8726" y="33680"/>
                </a:cubicBezTo>
                <a:cubicBezTo>
                  <a:pt x="8829" y="32863"/>
                  <a:pt x="8945" y="32031"/>
                  <a:pt x="9091" y="31199"/>
                </a:cubicBezTo>
                <a:cubicBezTo>
                  <a:pt x="9281" y="32702"/>
                  <a:pt x="9602" y="34191"/>
                  <a:pt x="10054" y="35635"/>
                </a:cubicBezTo>
                <a:cubicBezTo>
                  <a:pt x="10098" y="35788"/>
                  <a:pt x="10195" y="35851"/>
                  <a:pt x="10292" y="35851"/>
                </a:cubicBezTo>
                <a:cubicBezTo>
                  <a:pt x="10456" y="35851"/>
                  <a:pt x="10624" y="35674"/>
                  <a:pt x="10550" y="35445"/>
                </a:cubicBezTo>
                <a:cubicBezTo>
                  <a:pt x="9938" y="33461"/>
                  <a:pt x="9573" y="31404"/>
                  <a:pt x="9456" y="29332"/>
                </a:cubicBezTo>
                <a:cubicBezTo>
                  <a:pt x="9631" y="28617"/>
                  <a:pt x="9806" y="27887"/>
                  <a:pt x="10011" y="27172"/>
                </a:cubicBezTo>
                <a:cubicBezTo>
                  <a:pt x="10011" y="27683"/>
                  <a:pt x="10040" y="28179"/>
                  <a:pt x="10083" y="28675"/>
                </a:cubicBezTo>
                <a:cubicBezTo>
                  <a:pt x="10105" y="28879"/>
                  <a:pt x="10248" y="28981"/>
                  <a:pt x="10379" y="28981"/>
                </a:cubicBezTo>
                <a:cubicBezTo>
                  <a:pt x="10510" y="28981"/>
                  <a:pt x="10631" y="28879"/>
                  <a:pt x="10609" y="28675"/>
                </a:cubicBezTo>
                <a:cubicBezTo>
                  <a:pt x="10507" y="27566"/>
                  <a:pt x="10492" y="26442"/>
                  <a:pt x="10594" y="25333"/>
                </a:cubicBezTo>
                <a:cubicBezTo>
                  <a:pt x="10784" y="24764"/>
                  <a:pt x="10988" y="24224"/>
                  <a:pt x="11222" y="23685"/>
                </a:cubicBezTo>
                <a:lnTo>
                  <a:pt x="11222" y="23685"/>
                </a:lnTo>
                <a:cubicBezTo>
                  <a:pt x="11090" y="25698"/>
                  <a:pt x="11411" y="27843"/>
                  <a:pt x="11689" y="29653"/>
                </a:cubicBezTo>
                <a:cubicBezTo>
                  <a:pt x="11717" y="29821"/>
                  <a:pt x="11807" y="29890"/>
                  <a:pt x="11904" y="29890"/>
                </a:cubicBezTo>
                <a:cubicBezTo>
                  <a:pt x="12061" y="29890"/>
                  <a:pt x="12235" y="29711"/>
                  <a:pt x="12199" y="29477"/>
                </a:cubicBezTo>
                <a:cubicBezTo>
                  <a:pt x="11849" y="27289"/>
                  <a:pt x="11411" y="24239"/>
                  <a:pt x="12010" y="21948"/>
                </a:cubicBezTo>
                <a:cubicBezTo>
                  <a:pt x="12112" y="21758"/>
                  <a:pt x="12199" y="21583"/>
                  <a:pt x="12287" y="21408"/>
                </a:cubicBezTo>
                <a:close/>
                <a:moveTo>
                  <a:pt x="91665" y="53714"/>
                </a:moveTo>
                <a:cubicBezTo>
                  <a:pt x="91227" y="54385"/>
                  <a:pt x="90790" y="55057"/>
                  <a:pt x="90337" y="55728"/>
                </a:cubicBezTo>
                <a:cubicBezTo>
                  <a:pt x="90296" y="55605"/>
                  <a:pt x="90192" y="55546"/>
                  <a:pt x="90088" y="55546"/>
                </a:cubicBezTo>
                <a:cubicBezTo>
                  <a:pt x="89969" y="55546"/>
                  <a:pt x="89850" y="55624"/>
                  <a:pt x="89827" y="55772"/>
                </a:cubicBezTo>
                <a:cubicBezTo>
                  <a:pt x="89651" y="56311"/>
                  <a:pt x="89447" y="56837"/>
                  <a:pt x="89185" y="57347"/>
                </a:cubicBezTo>
                <a:cubicBezTo>
                  <a:pt x="87652" y="59478"/>
                  <a:pt x="86004" y="61521"/>
                  <a:pt x="84238" y="63461"/>
                </a:cubicBezTo>
                <a:cubicBezTo>
                  <a:pt x="84355" y="63257"/>
                  <a:pt x="84471" y="63053"/>
                  <a:pt x="84588" y="62848"/>
                </a:cubicBezTo>
                <a:cubicBezTo>
                  <a:pt x="84711" y="62623"/>
                  <a:pt x="84539" y="62369"/>
                  <a:pt x="84350" y="62369"/>
                </a:cubicBezTo>
                <a:cubicBezTo>
                  <a:pt x="84270" y="62369"/>
                  <a:pt x="84186" y="62414"/>
                  <a:pt x="84121" y="62527"/>
                </a:cubicBezTo>
                <a:cubicBezTo>
                  <a:pt x="83479" y="63695"/>
                  <a:pt x="82735" y="64818"/>
                  <a:pt x="81889" y="65869"/>
                </a:cubicBezTo>
                <a:cubicBezTo>
                  <a:pt x="81057" y="66686"/>
                  <a:pt x="80182" y="67474"/>
                  <a:pt x="79291" y="68233"/>
                </a:cubicBezTo>
                <a:cubicBezTo>
                  <a:pt x="80882" y="66365"/>
                  <a:pt x="82297" y="64351"/>
                  <a:pt x="83362" y="62075"/>
                </a:cubicBezTo>
                <a:cubicBezTo>
                  <a:pt x="83465" y="61839"/>
                  <a:pt x="83279" y="61581"/>
                  <a:pt x="83098" y="61581"/>
                </a:cubicBezTo>
                <a:cubicBezTo>
                  <a:pt x="83022" y="61581"/>
                  <a:pt x="82947" y="61627"/>
                  <a:pt x="82896" y="61739"/>
                </a:cubicBezTo>
                <a:cubicBezTo>
                  <a:pt x="81334" y="65110"/>
                  <a:pt x="78970" y="67897"/>
                  <a:pt x="76402" y="70494"/>
                </a:cubicBezTo>
                <a:cubicBezTo>
                  <a:pt x="75760" y="70947"/>
                  <a:pt x="75089" y="71399"/>
                  <a:pt x="74418" y="71822"/>
                </a:cubicBezTo>
                <a:cubicBezTo>
                  <a:pt x="75308" y="70976"/>
                  <a:pt x="76110" y="70057"/>
                  <a:pt x="76840" y="69079"/>
                </a:cubicBezTo>
                <a:cubicBezTo>
                  <a:pt x="76998" y="68865"/>
                  <a:pt x="76834" y="68504"/>
                  <a:pt x="76644" y="68504"/>
                </a:cubicBezTo>
                <a:cubicBezTo>
                  <a:pt x="76587" y="68504"/>
                  <a:pt x="76529" y="68535"/>
                  <a:pt x="76475" y="68612"/>
                </a:cubicBezTo>
                <a:cubicBezTo>
                  <a:pt x="74987" y="70611"/>
                  <a:pt x="73192" y="72333"/>
                  <a:pt x="71135" y="73705"/>
                </a:cubicBezTo>
                <a:cubicBezTo>
                  <a:pt x="70347" y="74099"/>
                  <a:pt x="69559" y="74463"/>
                  <a:pt x="68742" y="74799"/>
                </a:cubicBezTo>
                <a:cubicBezTo>
                  <a:pt x="74622" y="69794"/>
                  <a:pt x="77891" y="61506"/>
                  <a:pt x="79058" y="54079"/>
                </a:cubicBezTo>
                <a:cubicBezTo>
                  <a:pt x="83260" y="53962"/>
                  <a:pt x="87463" y="53845"/>
                  <a:pt x="91665" y="53714"/>
                </a:cubicBezTo>
                <a:close/>
                <a:moveTo>
                  <a:pt x="38172" y="64731"/>
                </a:moveTo>
                <a:cubicBezTo>
                  <a:pt x="45741" y="69617"/>
                  <a:pt x="53931" y="71626"/>
                  <a:pt x="62521" y="71626"/>
                </a:cubicBezTo>
                <a:cubicBezTo>
                  <a:pt x="65243" y="71626"/>
                  <a:pt x="68005" y="71425"/>
                  <a:pt x="70799" y="71049"/>
                </a:cubicBezTo>
                <a:lnTo>
                  <a:pt x="70799" y="71049"/>
                </a:lnTo>
                <a:cubicBezTo>
                  <a:pt x="70653" y="71209"/>
                  <a:pt x="70522" y="71385"/>
                  <a:pt x="70376" y="71545"/>
                </a:cubicBezTo>
                <a:cubicBezTo>
                  <a:pt x="68584" y="72120"/>
                  <a:pt x="66365" y="72150"/>
                  <a:pt x="64411" y="72150"/>
                </a:cubicBezTo>
                <a:cubicBezTo>
                  <a:pt x="64181" y="72150"/>
                  <a:pt x="63955" y="72150"/>
                  <a:pt x="63734" y="72150"/>
                </a:cubicBezTo>
                <a:cubicBezTo>
                  <a:pt x="63354" y="72150"/>
                  <a:pt x="62988" y="72151"/>
                  <a:pt x="62642" y="72158"/>
                </a:cubicBezTo>
                <a:cubicBezTo>
                  <a:pt x="62292" y="72158"/>
                  <a:pt x="62307" y="72814"/>
                  <a:pt x="62642" y="72814"/>
                </a:cubicBezTo>
                <a:cubicBezTo>
                  <a:pt x="64496" y="72785"/>
                  <a:pt x="66363" y="72683"/>
                  <a:pt x="68216" y="72464"/>
                </a:cubicBezTo>
                <a:cubicBezTo>
                  <a:pt x="68683" y="72421"/>
                  <a:pt x="69179" y="72362"/>
                  <a:pt x="69676" y="72289"/>
                </a:cubicBezTo>
                <a:lnTo>
                  <a:pt x="69676" y="72289"/>
                </a:lnTo>
                <a:cubicBezTo>
                  <a:pt x="69530" y="72435"/>
                  <a:pt x="69384" y="72596"/>
                  <a:pt x="69223" y="72742"/>
                </a:cubicBezTo>
                <a:cubicBezTo>
                  <a:pt x="67954" y="73106"/>
                  <a:pt x="66655" y="73340"/>
                  <a:pt x="65342" y="73413"/>
                </a:cubicBezTo>
                <a:cubicBezTo>
                  <a:pt x="64999" y="73441"/>
                  <a:pt x="65006" y="74070"/>
                  <a:pt x="65334" y="74070"/>
                </a:cubicBezTo>
                <a:cubicBezTo>
                  <a:pt x="65341" y="74070"/>
                  <a:pt x="65349" y="74070"/>
                  <a:pt x="65356" y="74069"/>
                </a:cubicBezTo>
                <a:cubicBezTo>
                  <a:pt x="66319" y="74011"/>
                  <a:pt x="67283" y="73880"/>
                  <a:pt x="68246" y="73675"/>
                </a:cubicBezTo>
                <a:lnTo>
                  <a:pt x="68246" y="73675"/>
                </a:lnTo>
                <a:cubicBezTo>
                  <a:pt x="67093" y="74668"/>
                  <a:pt x="65823" y="75514"/>
                  <a:pt x="64466" y="76214"/>
                </a:cubicBezTo>
                <a:lnTo>
                  <a:pt x="64466" y="76200"/>
                </a:lnTo>
                <a:cubicBezTo>
                  <a:pt x="64423" y="76229"/>
                  <a:pt x="64393" y="76244"/>
                  <a:pt x="64364" y="76273"/>
                </a:cubicBezTo>
                <a:cubicBezTo>
                  <a:pt x="64131" y="76360"/>
                  <a:pt x="63897" y="76433"/>
                  <a:pt x="63664" y="76506"/>
                </a:cubicBezTo>
                <a:cubicBezTo>
                  <a:pt x="63066" y="76667"/>
                  <a:pt x="62453" y="76813"/>
                  <a:pt x="61840" y="76929"/>
                </a:cubicBezTo>
                <a:cubicBezTo>
                  <a:pt x="59584" y="77372"/>
                  <a:pt x="57295" y="77584"/>
                  <a:pt x="55005" y="77584"/>
                </a:cubicBezTo>
                <a:cubicBezTo>
                  <a:pt x="49444" y="77584"/>
                  <a:pt x="43880" y="76335"/>
                  <a:pt x="38785" y="74113"/>
                </a:cubicBezTo>
                <a:cubicBezTo>
                  <a:pt x="37472" y="73559"/>
                  <a:pt x="36202" y="72917"/>
                  <a:pt x="34991" y="72202"/>
                </a:cubicBezTo>
                <a:cubicBezTo>
                  <a:pt x="35079" y="72027"/>
                  <a:pt x="35152" y="71866"/>
                  <a:pt x="35239" y="71691"/>
                </a:cubicBezTo>
                <a:cubicBezTo>
                  <a:pt x="36334" y="72391"/>
                  <a:pt x="37457" y="73077"/>
                  <a:pt x="38654" y="73573"/>
                </a:cubicBezTo>
                <a:cubicBezTo>
                  <a:pt x="38688" y="73588"/>
                  <a:pt x="38719" y="73595"/>
                  <a:pt x="38749" y="73595"/>
                </a:cubicBezTo>
                <a:cubicBezTo>
                  <a:pt x="39009" y="73595"/>
                  <a:pt x="39074" y="73064"/>
                  <a:pt x="38785" y="72946"/>
                </a:cubicBezTo>
                <a:cubicBezTo>
                  <a:pt x="37647" y="72435"/>
                  <a:pt x="36553" y="71837"/>
                  <a:pt x="35517" y="71136"/>
                </a:cubicBezTo>
                <a:cubicBezTo>
                  <a:pt x="35619" y="70903"/>
                  <a:pt x="35721" y="70670"/>
                  <a:pt x="35823" y="70451"/>
                </a:cubicBezTo>
                <a:cubicBezTo>
                  <a:pt x="36348" y="70815"/>
                  <a:pt x="36903" y="71136"/>
                  <a:pt x="37486" y="71399"/>
                </a:cubicBezTo>
                <a:cubicBezTo>
                  <a:pt x="37520" y="71414"/>
                  <a:pt x="37551" y="71420"/>
                  <a:pt x="37579" y="71420"/>
                </a:cubicBezTo>
                <a:cubicBezTo>
                  <a:pt x="37838" y="71420"/>
                  <a:pt x="37894" y="70877"/>
                  <a:pt x="37618" y="70772"/>
                </a:cubicBezTo>
                <a:cubicBezTo>
                  <a:pt x="37078" y="70524"/>
                  <a:pt x="36567" y="70217"/>
                  <a:pt x="36086" y="69882"/>
                </a:cubicBezTo>
                <a:cubicBezTo>
                  <a:pt x="36188" y="69634"/>
                  <a:pt x="36305" y="69400"/>
                  <a:pt x="36407" y="69152"/>
                </a:cubicBezTo>
                <a:lnTo>
                  <a:pt x="37195" y="69604"/>
                </a:lnTo>
                <a:cubicBezTo>
                  <a:pt x="37244" y="69633"/>
                  <a:pt x="37290" y="69646"/>
                  <a:pt x="37332" y="69646"/>
                </a:cubicBezTo>
                <a:cubicBezTo>
                  <a:pt x="37592" y="69646"/>
                  <a:pt x="37708" y="69173"/>
                  <a:pt x="37457" y="69035"/>
                </a:cubicBezTo>
                <a:lnTo>
                  <a:pt x="36655" y="68568"/>
                </a:lnTo>
                <a:cubicBezTo>
                  <a:pt x="36815" y="68204"/>
                  <a:pt x="36961" y="67839"/>
                  <a:pt x="37107" y="67459"/>
                </a:cubicBezTo>
                <a:cubicBezTo>
                  <a:pt x="39033" y="68700"/>
                  <a:pt x="40974" y="69809"/>
                  <a:pt x="43119" y="70611"/>
                </a:cubicBezTo>
                <a:cubicBezTo>
                  <a:pt x="43151" y="70623"/>
                  <a:pt x="43181" y="70629"/>
                  <a:pt x="43209" y="70629"/>
                </a:cubicBezTo>
                <a:cubicBezTo>
                  <a:pt x="43484" y="70629"/>
                  <a:pt x="43542" y="70090"/>
                  <a:pt x="43250" y="69984"/>
                </a:cubicBezTo>
                <a:cubicBezTo>
                  <a:pt x="41149" y="69181"/>
                  <a:pt x="39237" y="68087"/>
                  <a:pt x="37355" y="66876"/>
                </a:cubicBezTo>
                <a:cubicBezTo>
                  <a:pt x="37486" y="66540"/>
                  <a:pt x="37618" y="66205"/>
                  <a:pt x="37735" y="65869"/>
                </a:cubicBezTo>
                <a:cubicBezTo>
                  <a:pt x="40288" y="67634"/>
                  <a:pt x="43046" y="69094"/>
                  <a:pt x="45950" y="70188"/>
                </a:cubicBezTo>
                <a:cubicBezTo>
                  <a:pt x="45980" y="70200"/>
                  <a:pt x="46008" y="70205"/>
                  <a:pt x="46035" y="70205"/>
                </a:cubicBezTo>
                <a:cubicBezTo>
                  <a:pt x="46303" y="70205"/>
                  <a:pt x="46373" y="69652"/>
                  <a:pt x="46081" y="69546"/>
                </a:cubicBezTo>
                <a:cubicBezTo>
                  <a:pt x="43206" y="68466"/>
                  <a:pt x="40478" y="67022"/>
                  <a:pt x="37968" y="65271"/>
                </a:cubicBezTo>
                <a:cubicBezTo>
                  <a:pt x="38041" y="65096"/>
                  <a:pt x="38099" y="64906"/>
                  <a:pt x="38172" y="64731"/>
                </a:cubicBezTo>
                <a:close/>
                <a:moveTo>
                  <a:pt x="30205" y="13310"/>
                </a:moveTo>
                <a:cubicBezTo>
                  <a:pt x="30424" y="13397"/>
                  <a:pt x="30658" y="13500"/>
                  <a:pt x="30876" y="13602"/>
                </a:cubicBezTo>
                <a:cubicBezTo>
                  <a:pt x="31037" y="16374"/>
                  <a:pt x="31212" y="19161"/>
                  <a:pt x="31373" y="21948"/>
                </a:cubicBezTo>
                <a:cubicBezTo>
                  <a:pt x="31387" y="22152"/>
                  <a:pt x="31526" y="22255"/>
                  <a:pt x="31657" y="22255"/>
                </a:cubicBezTo>
                <a:cubicBezTo>
                  <a:pt x="31788" y="22255"/>
                  <a:pt x="31912" y="22152"/>
                  <a:pt x="31898" y="21948"/>
                </a:cubicBezTo>
                <a:cubicBezTo>
                  <a:pt x="31737" y="19263"/>
                  <a:pt x="31577" y="16564"/>
                  <a:pt x="31416" y="13879"/>
                </a:cubicBezTo>
                <a:lnTo>
                  <a:pt x="31416" y="13879"/>
                </a:lnTo>
                <a:cubicBezTo>
                  <a:pt x="31679" y="14025"/>
                  <a:pt x="31942" y="14185"/>
                  <a:pt x="32190" y="14346"/>
                </a:cubicBezTo>
                <a:cubicBezTo>
                  <a:pt x="32394" y="16243"/>
                  <a:pt x="32511" y="18140"/>
                  <a:pt x="32540" y="20051"/>
                </a:cubicBezTo>
                <a:cubicBezTo>
                  <a:pt x="32540" y="20256"/>
                  <a:pt x="32675" y="20358"/>
                  <a:pt x="32808" y="20358"/>
                </a:cubicBezTo>
                <a:cubicBezTo>
                  <a:pt x="32941" y="20358"/>
                  <a:pt x="33073" y="20256"/>
                  <a:pt x="33065" y="20051"/>
                </a:cubicBezTo>
                <a:cubicBezTo>
                  <a:pt x="33036" y="18271"/>
                  <a:pt x="32919" y="16506"/>
                  <a:pt x="32759" y="14740"/>
                </a:cubicBezTo>
                <a:lnTo>
                  <a:pt x="32759" y="14740"/>
                </a:lnTo>
                <a:cubicBezTo>
                  <a:pt x="32992" y="14930"/>
                  <a:pt x="33226" y="15105"/>
                  <a:pt x="33445" y="15294"/>
                </a:cubicBezTo>
                <a:cubicBezTo>
                  <a:pt x="33576" y="16447"/>
                  <a:pt x="33605" y="17600"/>
                  <a:pt x="33634" y="18753"/>
                </a:cubicBezTo>
                <a:cubicBezTo>
                  <a:pt x="33642" y="18962"/>
                  <a:pt x="33778" y="19065"/>
                  <a:pt x="33910" y="19065"/>
                </a:cubicBezTo>
                <a:cubicBezTo>
                  <a:pt x="34044" y="19065"/>
                  <a:pt x="34174" y="18959"/>
                  <a:pt x="34160" y="18753"/>
                </a:cubicBezTo>
                <a:cubicBezTo>
                  <a:pt x="34145" y="17775"/>
                  <a:pt x="34101" y="16797"/>
                  <a:pt x="34028" y="15834"/>
                </a:cubicBezTo>
                <a:lnTo>
                  <a:pt x="34028" y="15834"/>
                </a:lnTo>
                <a:cubicBezTo>
                  <a:pt x="34991" y="16768"/>
                  <a:pt x="35838" y="17804"/>
                  <a:pt x="36582" y="18928"/>
                </a:cubicBezTo>
                <a:lnTo>
                  <a:pt x="36772" y="22546"/>
                </a:lnTo>
                <a:cubicBezTo>
                  <a:pt x="36786" y="22751"/>
                  <a:pt x="36925" y="22853"/>
                  <a:pt x="37056" y="22853"/>
                </a:cubicBezTo>
                <a:cubicBezTo>
                  <a:pt x="37187" y="22853"/>
                  <a:pt x="37311" y="22751"/>
                  <a:pt x="37297" y="22546"/>
                </a:cubicBezTo>
                <a:cubicBezTo>
                  <a:pt x="37253" y="21627"/>
                  <a:pt x="37195" y="20722"/>
                  <a:pt x="37151" y="19818"/>
                </a:cubicBezTo>
                <a:lnTo>
                  <a:pt x="37151" y="19818"/>
                </a:lnTo>
                <a:cubicBezTo>
                  <a:pt x="37574" y="20504"/>
                  <a:pt x="37953" y="21175"/>
                  <a:pt x="38289" y="21846"/>
                </a:cubicBezTo>
                <a:cubicBezTo>
                  <a:pt x="38654" y="22561"/>
                  <a:pt x="38989" y="23291"/>
                  <a:pt x="39296" y="24020"/>
                </a:cubicBezTo>
                <a:cubicBezTo>
                  <a:pt x="39515" y="26034"/>
                  <a:pt x="39602" y="28062"/>
                  <a:pt x="39515" y="30076"/>
                </a:cubicBezTo>
                <a:cubicBezTo>
                  <a:pt x="39507" y="30285"/>
                  <a:pt x="39633" y="30388"/>
                  <a:pt x="39763" y="30388"/>
                </a:cubicBezTo>
                <a:cubicBezTo>
                  <a:pt x="39895" y="30388"/>
                  <a:pt x="40033" y="30282"/>
                  <a:pt x="40040" y="30076"/>
                </a:cubicBezTo>
                <a:cubicBezTo>
                  <a:pt x="40098" y="28646"/>
                  <a:pt x="40069" y="27216"/>
                  <a:pt x="39982" y="25786"/>
                </a:cubicBezTo>
                <a:lnTo>
                  <a:pt x="39982" y="25786"/>
                </a:lnTo>
                <a:cubicBezTo>
                  <a:pt x="40128" y="26238"/>
                  <a:pt x="40288" y="26676"/>
                  <a:pt x="40419" y="27128"/>
                </a:cubicBezTo>
                <a:cubicBezTo>
                  <a:pt x="40594" y="29653"/>
                  <a:pt x="40667" y="32191"/>
                  <a:pt x="40653" y="34745"/>
                </a:cubicBezTo>
                <a:cubicBezTo>
                  <a:pt x="40653" y="34947"/>
                  <a:pt x="40778" y="35050"/>
                  <a:pt x="40907" y="35050"/>
                </a:cubicBezTo>
                <a:cubicBezTo>
                  <a:pt x="41037" y="35050"/>
                  <a:pt x="41171" y="34944"/>
                  <a:pt x="41178" y="34730"/>
                </a:cubicBezTo>
                <a:cubicBezTo>
                  <a:pt x="41193" y="32994"/>
                  <a:pt x="41164" y="31243"/>
                  <a:pt x="41076" y="29507"/>
                </a:cubicBezTo>
                <a:lnTo>
                  <a:pt x="41076" y="29507"/>
                </a:lnTo>
                <a:cubicBezTo>
                  <a:pt x="41193" y="29974"/>
                  <a:pt x="41295" y="30455"/>
                  <a:pt x="41397" y="30937"/>
                </a:cubicBezTo>
                <a:cubicBezTo>
                  <a:pt x="41718" y="35956"/>
                  <a:pt x="41689" y="41311"/>
                  <a:pt x="40872" y="46199"/>
                </a:cubicBezTo>
                <a:cubicBezTo>
                  <a:pt x="40836" y="46440"/>
                  <a:pt x="41012" y="46609"/>
                  <a:pt x="41168" y="46609"/>
                </a:cubicBezTo>
                <a:cubicBezTo>
                  <a:pt x="41268" y="46609"/>
                  <a:pt x="41360" y="46540"/>
                  <a:pt x="41382" y="46375"/>
                </a:cubicBezTo>
                <a:cubicBezTo>
                  <a:pt x="41937" y="43048"/>
                  <a:pt x="42112" y="39531"/>
                  <a:pt x="42097" y="36029"/>
                </a:cubicBezTo>
                <a:lnTo>
                  <a:pt x="42097" y="36029"/>
                </a:lnTo>
                <a:cubicBezTo>
                  <a:pt x="42243" y="37809"/>
                  <a:pt x="42287" y="39604"/>
                  <a:pt x="42229" y="41399"/>
                </a:cubicBezTo>
                <a:cubicBezTo>
                  <a:pt x="42024" y="48607"/>
                  <a:pt x="40025" y="56063"/>
                  <a:pt x="37691" y="62863"/>
                </a:cubicBezTo>
                <a:cubicBezTo>
                  <a:pt x="35619" y="68889"/>
                  <a:pt x="32861" y="74711"/>
                  <a:pt x="29242" y="79964"/>
                </a:cubicBezTo>
                <a:cubicBezTo>
                  <a:pt x="25375" y="85597"/>
                  <a:pt x="20546" y="90441"/>
                  <a:pt x="15059" y="94498"/>
                </a:cubicBezTo>
                <a:lnTo>
                  <a:pt x="1927" y="85115"/>
                </a:lnTo>
                <a:cubicBezTo>
                  <a:pt x="11689" y="80782"/>
                  <a:pt x="19685" y="72727"/>
                  <a:pt x="24354" y="63169"/>
                </a:cubicBezTo>
                <a:cubicBezTo>
                  <a:pt x="28848" y="54006"/>
                  <a:pt x="30526" y="43777"/>
                  <a:pt x="30731" y="33665"/>
                </a:cubicBezTo>
                <a:cubicBezTo>
                  <a:pt x="30876" y="26880"/>
                  <a:pt x="30526" y="20080"/>
                  <a:pt x="30205" y="13310"/>
                </a:cubicBezTo>
                <a:close/>
                <a:moveTo>
                  <a:pt x="24474" y="1"/>
                </a:moveTo>
                <a:cubicBezTo>
                  <a:pt x="23954" y="1"/>
                  <a:pt x="23428" y="30"/>
                  <a:pt x="22895" y="90"/>
                </a:cubicBezTo>
                <a:cubicBezTo>
                  <a:pt x="19977" y="426"/>
                  <a:pt x="17233" y="1593"/>
                  <a:pt x="14870" y="3300"/>
                </a:cubicBezTo>
                <a:cubicBezTo>
                  <a:pt x="10229" y="6627"/>
                  <a:pt x="8668" y="12070"/>
                  <a:pt x="7880" y="17469"/>
                </a:cubicBezTo>
                <a:cubicBezTo>
                  <a:pt x="6246" y="28981"/>
                  <a:pt x="7690" y="40830"/>
                  <a:pt x="12666" y="51379"/>
                </a:cubicBezTo>
                <a:cubicBezTo>
                  <a:pt x="14957" y="56268"/>
                  <a:pt x="18007" y="61273"/>
                  <a:pt x="21946" y="65081"/>
                </a:cubicBezTo>
                <a:cubicBezTo>
                  <a:pt x="17073" y="73559"/>
                  <a:pt x="9850" y="80533"/>
                  <a:pt x="511" y="84342"/>
                </a:cubicBezTo>
                <a:cubicBezTo>
                  <a:pt x="44" y="84532"/>
                  <a:pt x="1" y="85276"/>
                  <a:pt x="395" y="85553"/>
                </a:cubicBezTo>
                <a:cubicBezTo>
                  <a:pt x="5210" y="88967"/>
                  <a:pt x="10011" y="92396"/>
                  <a:pt x="14811" y="95840"/>
                </a:cubicBezTo>
                <a:cubicBezTo>
                  <a:pt x="14870" y="95884"/>
                  <a:pt x="14942" y="95913"/>
                  <a:pt x="15030" y="95928"/>
                </a:cubicBezTo>
                <a:cubicBezTo>
                  <a:pt x="15047" y="95930"/>
                  <a:pt x="15064" y="95931"/>
                  <a:pt x="15081" y="95931"/>
                </a:cubicBezTo>
                <a:cubicBezTo>
                  <a:pt x="15169" y="95931"/>
                  <a:pt x="15263" y="95899"/>
                  <a:pt x="15336" y="95825"/>
                </a:cubicBezTo>
                <a:cubicBezTo>
                  <a:pt x="23508" y="89843"/>
                  <a:pt x="29870" y="82153"/>
                  <a:pt x="34437" y="73325"/>
                </a:cubicBezTo>
                <a:cubicBezTo>
                  <a:pt x="40335" y="77056"/>
                  <a:pt x="47248" y="78859"/>
                  <a:pt x="54178" y="78859"/>
                </a:cubicBezTo>
                <a:cubicBezTo>
                  <a:pt x="57655" y="78859"/>
                  <a:pt x="61136" y="78405"/>
                  <a:pt x="64496" y="77513"/>
                </a:cubicBezTo>
                <a:cubicBezTo>
                  <a:pt x="64527" y="77523"/>
                  <a:pt x="64559" y="77528"/>
                  <a:pt x="64592" y="77528"/>
                </a:cubicBezTo>
                <a:cubicBezTo>
                  <a:pt x="64652" y="77528"/>
                  <a:pt x="64711" y="77512"/>
                  <a:pt x="64758" y="77484"/>
                </a:cubicBezTo>
                <a:cubicBezTo>
                  <a:pt x="64817" y="77455"/>
                  <a:pt x="64860" y="77425"/>
                  <a:pt x="64919" y="77396"/>
                </a:cubicBezTo>
                <a:cubicBezTo>
                  <a:pt x="68727" y="76346"/>
                  <a:pt x="72346" y="74711"/>
                  <a:pt x="75644" y="72552"/>
                </a:cubicBezTo>
                <a:cubicBezTo>
                  <a:pt x="82939" y="67751"/>
                  <a:pt x="88572" y="60849"/>
                  <a:pt x="93139" y="53481"/>
                </a:cubicBezTo>
                <a:cubicBezTo>
                  <a:pt x="93354" y="53137"/>
                  <a:pt x="93330" y="52371"/>
                  <a:pt x="92776" y="52371"/>
                </a:cubicBezTo>
                <a:cubicBezTo>
                  <a:pt x="92766" y="52371"/>
                  <a:pt x="92755" y="52371"/>
                  <a:pt x="92745" y="52372"/>
                </a:cubicBezTo>
                <a:lnTo>
                  <a:pt x="78606" y="52780"/>
                </a:lnTo>
                <a:cubicBezTo>
                  <a:pt x="78358" y="52809"/>
                  <a:pt x="78153" y="53014"/>
                  <a:pt x="78109" y="53276"/>
                </a:cubicBezTo>
                <a:cubicBezTo>
                  <a:pt x="77322" y="58734"/>
                  <a:pt x="75337" y="64818"/>
                  <a:pt x="71923" y="69590"/>
                </a:cubicBezTo>
                <a:lnTo>
                  <a:pt x="71850" y="69590"/>
                </a:lnTo>
                <a:cubicBezTo>
                  <a:pt x="68477" y="70089"/>
                  <a:pt x="65057" y="70422"/>
                  <a:pt x="61646" y="70422"/>
                </a:cubicBezTo>
                <a:cubicBezTo>
                  <a:pt x="58682" y="70422"/>
                  <a:pt x="55724" y="70171"/>
                  <a:pt x="52808" y="69561"/>
                </a:cubicBezTo>
                <a:cubicBezTo>
                  <a:pt x="47686" y="68510"/>
                  <a:pt x="42958" y="66380"/>
                  <a:pt x="38595" y="63549"/>
                </a:cubicBezTo>
                <a:cubicBezTo>
                  <a:pt x="41032" y="56516"/>
                  <a:pt x="42915" y="48957"/>
                  <a:pt x="43221" y="41443"/>
                </a:cubicBezTo>
                <a:cubicBezTo>
                  <a:pt x="43265" y="41355"/>
                  <a:pt x="43294" y="41267"/>
                  <a:pt x="43294" y="41165"/>
                </a:cubicBezTo>
                <a:cubicBezTo>
                  <a:pt x="44242" y="30440"/>
                  <a:pt x="44184" y="17979"/>
                  <a:pt x="38274" y="8495"/>
                </a:cubicBezTo>
                <a:cubicBezTo>
                  <a:pt x="35222" y="3621"/>
                  <a:pt x="30265" y="1"/>
                  <a:pt x="24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
          <p:cNvGrpSpPr/>
          <p:nvPr/>
        </p:nvGrpSpPr>
        <p:grpSpPr>
          <a:xfrm>
            <a:off x="6979250" y="-280787"/>
            <a:ext cx="728500" cy="639525"/>
            <a:chOff x="1434550" y="4732575"/>
            <a:chExt cx="728500" cy="639525"/>
          </a:xfrm>
        </p:grpSpPr>
        <p:sp>
          <p:nvSpPr>
            <p:cNvPr id="118" name="Google Shape;118;p2"/>
            <p:cNvSpPr/>
            <p:nvPr/>
          </p:nvSpPr>
          <p:spPr>
            <a:xfrm>
              <a:off x="1496550" y="4768700"/>
              <a:ext cx="328700" cy="453250"/>
            </a:xfrm>
            <a:custGeom>
              <a:avLst/>
              <a:gdLst/>
              <a:ahLst/>
              <a:cxnLst/>
              <a:rect l="l" t="t" r="r" b="b"/>
              <a:pathLst>
                <a:path w="13148" h="18130" extrusionOk="0">
                  <a:moveTo>
                    <a:pt x="4900" y="2544"/>
                  </a:moveTo>
                  <a:cubicBezTo>
                    <a:pt x="5151" y="2544"/>
                    <a:pt x="5233" y="3045"/>
                    <a:pt x="4977" y="3173"/>
                  </a:cubicBezTo>
                  <a:cubicBezTo>
                    <a:pt x="4072" y="3684"/>
                    <a:pt x="3342" y="4457"/>
                    <a:pt x="2919" y="5405"/>
                  </a:cubicBezTo>
                  <a:cubicBezTo>
                    <a:pt x="2855" y="5534"/>
                    <a:pt x="2758" y="5588"/>
                    <a:pt x="2665" y="5588"/>
                  </a:cubicBezTo>
                  <a:cubicBezTo>
                    <a:pt x="2486" y="5588"/>
                    <a:pt x="2322" y="5388"/>
                    <a:pt x="2438" y="5157"/>
                  </a:cubicBezTo>
                  <a:cubicBezTo>
                    <a:pt x="2919" y="4077"/>
                    <a:pt x="3736" y="3158"/>
                    <a:pt x="4787" y="2575"/>
                  </a:cubicBezTo>
                  <a:cubicBezTo>
                    <a:pt x="4827" y="2553"/>
                    <a:pt x="4865" y="2544"/>
                    <a:pt x="4900" y="2544"/>
                  </a:cubicBezTo>
                  <a:close/>
                  <a:moveTo>
                    <a:pt x="7193" y="1"/>
                  </a:moveTo>
                  <a:cubicBezTo>
                    <a:pt x="5007" y="1"/>
                    <a:pt x="3079" y="749"/>
                    <a:pt x="1723" y="3290"/>
                  </a:cubicBezTo>
                  <a:cubicBezTo>
                    <a:pt x="205" y="6120"/>
                    <a:pt x="395" y="9155"/>
                    <a:pt x="482" y="12249"/>
                  </a:cubicBezTo>
                  <a:cubicBezTo>
                    <a:pt x="555" y="14219"/>
                    <a:pt x="395" y="16203"/>
                    <a:pt x="1" y="18129"/>
                  </a:cubicBezTo>
                  <a:cubicBezTo>
                    <a:pt x="2073" y="14992"/>
                    <a:pt x="1781" y="11315"/>
                    <a:pt x="3109" y="7740"/>
                  </a:cubicBezTo>
                  <a:cubicBezTo>
                    <a:pt x="4116" y="5041"/>
                    <a:pt x="6275" y="3173"/>
                    <a:pt x="8931" y="2166"/>
                  </a:cubicBezTo>
                  <a:cubicBezTo>
                    <a:pt x="10303" y="1641"/>
                    <a:pt x="11703" y="1232"/>
                    <a:pt x="13148" y="926"/>
                  </a:cubicBezTo>
                  <a:cubicBezTo>
                    <a:pt x="12579" y="838"/>
                    <a:pt x="12024" y="721"/>
                    <a:pt x="11441" y="605"/>
                  </a:cubicBezTo>
                  <a:cubicBezTo>
                    <a:pt x="9976" y="283"/>
                    <a:pt x="8536" y="1"/>
                    <a:pt x="7193"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495100" y="5150425"/>
              <a:ext cx="491400" cy="190900"/>
            </a:xfrm>
            <a:custGeom>
              <a:avLst/>
              <a:gdLst/>
              <a:ahLst/>
              <a:cxnLst/>
              <a:rect l="l" t="t" r="r" b="b"/>
              <a:pathLst>
                <a:path w="19656" h="7636" extrusionOk="0">
                  <a:moveTo>
                    <a:pt x="14797" y="3413"/>
                  </a:moveTo>
                  <a:cubicBezTo>
                    <a:pt x="14940" y="3413"/>
                    <a:pt x="15076" y="3531"/>
                    <a:pt x="15044" y="3750"/>
                  </a:cubicBezTo>
                  <a:lnTo>
                    <a:pt x="15030" y="3823"/>
                  </a:lnTo>
                  <a:cubicBezTo>
                    <a:pt x="15003" y="4013"/>
                    <a:pt x="14878" y="4102"/>
                    <a:pt x="14758" y="4102"/>
                  </a:cubicBezTo>
                  <a:cubicBezTo>
                    <a:pt x="14620" y="4102"/>
                    <a:pt x="14488" y="3984"/>
                    <a:pt x="14519" y="3765"/>
                  </a:cubicBezTo>
                  <a:lnTo>
                    <a:pt x="14519" y="3692"/>
                  </a:lnTo>
                  <a:cubicBezTo>
                    <a:pt x="14546" y="3502"/>
                    <a:pt x="14674" y="3413"/>
                    <a:pt x="14797" y="3413"/>
                  </a:cubicBezTo>
                  <a:close/>
                  <a:moveTo>
                    <a:pt x="11760" y="4156"/>
                  </a:moveTo>
                  <a:cubicBezTo>
                    <a:pt x="11984" y="4156"/>
                    <a:pt x="12108" y="4554"/>
                    <a:pt x="11907" y="4743"/>
                  </a:cubicBezTo>
                  <a:cubicBezTo>
                    <a:pt x="11364" y="5206"/>
                    <a:pt x="10676" y="5466"/>
                    <a:pt x="9975" y="5466"/>
                  </a:cubicBezTo>
                  <a:cubicBezTo>
                    <a:pt x="9904" y="5466"/>
                    <a:pt x="9833" y="5463"/>
                    <a:pt x="9762" y="5458"/>
                  </a:cubicBezTo>
                  <a:cubicBezTo>
                    <a:pt x="9416" y="5429"/>
                    <a:pt x="9498" y="4801"/>
                    <a:pt x="9824" y="4801"/>
                  </a:cubicBezTo>
                  <a:cubicBezTo>
                    <a:pt x="9828" y="4801"/>
                    <a:pt x="9832" y="4801"/>
                    <a:pt x="9835" y="4801"/>
                  </a:cubicBezTo>
                  <a:cubicBezTo>
                    <a:pt x="9892" y="4805"/>
                    <a:pt x="9949" y="4807"/>
                    <a:pt x="10006" y="4807"/>
                  </a:cubicBezTo>
                  <a:cubicBezTo>
                    <a:pt x="10588" y="4807"/>
                    <a:pt x="11148" y="4604"/>
                    <a:pt x="11586" y="4232"/>
                  </a:cubicBezTo>
                  <a:cubicBezTo>
                    <a:pt x="11648" y="4178"/>
                    <a:pt x="11707" y="4156"/>
                    <a:pt x="11760" y="4156"/>
                  </a:cubicBezTo>
                  <a:close/>
                  <a:moveTo>
                    <a:pt x="13534" y="4689"/>
                  </a:moveTo>
                  <a:cubicBezTo>
                    <a:pt x="13743" y="4689"/>
                    <a:pt x="13874" y="5084"/>
                    <a:pt x="13687" y="5282"/>
                  </a:cubicBezTo>
                  <a:lnTo>
                    <a:pt x="13673" y="5282"/>
                  </a:lnTo>
                  <a:cubicBezTo>
                    <a:pt x="12706" y="6285"/>
                    <a:pt x="10890" y="6944"/>
                    <a:pt x="9350" y="6944"/>
                  </a:cubicBezTo>
                  <a:cubicBezTo>
                    <a:pt x="8986" y="6944"/>
                    <a:pt x="8636" y="6907"/>
                    <a:pt x="8318" y="6829"/>
                  </a:cubicBezTo>
                  <a:cubicBezTo>
                    <a:pt x="8000" y="6746"/>
                    <a:pt x="8048" y="6167"/>
                    <a:pt x="8339" y="6167"/>
                  </a:cubicBezTo>
                  <a:cubicBezTo>
                    <a:pt x="8356" y="6167"/>
                    <a:pt x="8373" y="6169"/>
                    <a:pt x="8391" y="6172"/>
                  </a:cubicBezTo>
                  <a:cubicBezTo>
                    <a:pt x="8674" y="6241"/>
                    <a:pt x="8989" y="6274"/>
                    <a:pt x="9321" y="6274"/>
                  </a:cubicBezTo>
                  <a:cubicBezTo>
                    <a:pt x="10749" y="6274"/>
                    <a:pt x="12490" y="5672"/>
                    <a:pt x="13366" y="4772"/>
                  </a:cubicBezTo>
                  <a:cubicBezTo>
                    <a:pt x="13425" y="4713"/>
                    <a:pt x="13482" y="4689"/>
                    <a:pt x="13534" y="4689"/>
                  </a:cubicBezTo>
                  <a:close/>
                  <a:moveTo>
                    <a:pt x="19655" y="0"/>
                  </a:moveTo>
                  <a:lnTo>
                    <a:pt x="19655" y="0"/>
                  </a:lnTo>
                  <a:cubicBezTo>
                    <a:pt x="19261" y="205"/>
                    <a:pt x="18867" y="394"/>
                    <a:pt x="18444" y="555"/>
                  </a:cubicBezTo>
                  <a:cubicBezTo>
                    <a:pt x="16884" y="1165"/>
                    <a:pt x="15364" y="1343"/>
                    <a:pt x="13788" y="1343"/>
                  </a:cubicBezTo>
                  <a:cubicBezTo>
                    <a:pt x="13064" y="1343"/>
                    <a:pt x="12329" y="1306"/>
                    <a:pt x="11572" y="1255"/>
                  </a:cubicBezTo>
                  <a:cubicBezTo>
                    <a:pt x="10895" y="1209"/>
                    <a:pt x="10243" y="1184"/>
                    <a:pt x="9612" y="1184"/>
                  </a:cubicBezTo>
                  <a:cubicBezTo>
                    <a:pt x="6064" y="1184"/>
                    <a:pt x="3162" y="1983"/>
                    <a:pt x="103" y="4349"/>
                  </a:cubicBezTo>
                  <a:cubicBezTo>
                    <a:pt x="73" y="4378"/>
                    <a:pt x="44" y="4392"/>
                    <a:pt x="1" y="4407"/>
                  </a:cubicBezTo>
                  <a:cubicBezTo>
                    <a:pt x="2619" y="6144"/>
                    <a:pt x="6162" y="7636"/>
                    <a:pt x="9456" y="7636"/>
                  </a:cubicBezTo>
                  <a:cubicBezTo>
                    <a:pt x="11779" y="7636"/>
                    <a:pt x="13978" y="6895"/>
                    <a:pt x="15643" y="4976"/>
                  </a:cubicBezTo>
                  <a:cubicBezTo>
                    <a:pt x="16533" y="3955"/>
                    <a:pt x="17262" y="2787"/>
                    <a:pt x="18109" y="1751"/>
                  </a:cubicBezTo>
                  <a:cubicBezTo>
                    <a:pt x="18605" y="1153"/>
                    <a:pt x="19130" y="569"/>
                    <a:pt x="19655"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525375" y="4791250"/>
              <a:ext cx="622000" cy="411000"/>
            </a:xfrm>
            <a:custGeom>
              <a:avLst/>
              <a:gdLst/>
              <a:ahLst/>
              <a:cxnLst/>
              <a:rect l="l" t="t" r="r" b="b"/>
              <a:pathLst>
                <a:path w="24880" h="16440" extrusionOk="0">
                  <a:moveTo>
                    <a:pt x="11398" y="1686"/>
                  </a:moveTo>
                  <a:cubicBezTo>
                    <a:pt x="11540" y="1686"/>
                    <a:pt x="11676" y="1804"/>
                    <a:pt x="11645" y="2023"/>
                  </a:cubicBezTo>
                  <a:lnTo>
                    <a:pt x="11645" y="2096"/>
                  </a:lnTo>
                  <a:cubicBezTo>
                    <a:pt x="11618" y="2285"/>
                    <a:pt x="11490" y="2375"/>
                    <a:pt x="11366" y="2375"/>
                  </a:cubicBezTo>
                  <a:cubicBezTo>
                    <a:pt x="11224" y="2375"/>
                    <a:pt x="11088" y="2256"/>
                    <a:pt x="11119" y="2037"/>
                  </a:cubicBezTo>
                  <a:lnTo>
                    <a:pt x="11119" y="1964"/>
                  </a:lnTo>
                  <a:cubicBezTo>
                    <a:pt x="11147" y="1775"/>
                    <a:pt x="11274" y="1686"/>
                    <a:pt x="11398" y="1686"/>
                  </a:cubicBezTo>
                  <a:close/>
                  <a:moveTo>
                    <a:pt x="16968" y="1919"/>
                  </a:moveTo>
                  <a:cubicBezTo>
                    <a:pt x="16978" y="1919"/>
                    <a:pt x="16989" y="1919"/>
                    <a:pt x="17000" y="1921"/>
                  </a:cubicBezTo>
                  <a:lnTo>
                    <a:pt x="17073" y="1921"/>
                  </a:lnTo>
                  <a:cubicBezTo>
                    <a:pt x="17412" y="1977"/>
                    <a:pt x="17341" y="2594"/>
                    <a:pt x="17032" y="2594"/>
                  </a:cubicBezTo>
                  <a:cubicBezTo>
                    <a:pt x="17021" y="2594"/>
                    <a:pt x="17011" y="2593"/>
                    <a:pt x="17000" y="2592"/>
                  </a:cubicBezTo>
                  <a:lnTo>
                    <a:pt x="16912" y="2577"/>
                  </a:lnTo>
                  <a:cubicBezTo>
                    <a:pt x="16588" y="2535"/>
                    <a:pt x="16659" y="1919"/>
                    <a:pt x="16968" y="1919"/>
                  </a:cubicBezTo>
                  <a:close/>
                  <a:moveTo>
                    <a:pt x="19512" y="3683"/>
                  </a:moveTo>
                  <a:cubicBezTo>
                    <a:pt x="19525" y="3683"/>
                    <a:pt x="19539" y="3684"/>
                    <a:pt x="19553" y="3686"/>
                  </a:cubicBezTo>
                  <a:cubicBezTo>
                    <a:pt x="19889" y="3728"/>
                    <a:pt x="19823" y="4332"/>
                    <a:pt x="19522" y="4332"/>
                  </a:cubicBezTo>
                  <a:cubicBezTo>
                    <a:pt x="19508" y="4332"/>
                    <a:pt x="19495" y="4331"/>
                    <a:pt x="19480" y="4328"/>
                  </a:cubicBezTo>
                  <a:cubicBezTo>
                    <a:pt x="19145" y="4286"/>
                    <a:pt x="19211" y="3683"/>
                    <a:pt x="19512" y="3683"/>
                  </a:cubicBezTo>
                  <a:close/>
                  <a:moveTo>
                    <a:pt x="13195" y="5898"/>
                  </a:moveTo>
                  <a:cubicBezTo>
                    <a:pt x="13441" y="5898"/>
                    <a:pt x="13519" y="6392"/>
                    <a:pt x="13264" y="6532"/>
                  </a:cubicBezTo>
                  <a:lnTo>
                    <a:pt x="13031" y="6648"/>
                  </a:lnTo>
                  <a:cubicBezTo>
                    <a:pt x="12988" y="6670"/>
                    <a:pt x="12948" y="6679"/>
                    <a:pt x="12912" y="6679"/>
                  </a:cubicBezTo>
                  <a:cubicBezTo>
                    <a:pt x="12655" y="6679"/>
                    <a:pt x="12584" y="6191"/>
                    <a:pt x="12827" y="6050"/>
                  </a:cubicBezTo>
                  <a:cubicBezTo>
                    <a:pt x="12914" y="6006"/>
                    <a:pt x="12987" y="5962"/>
                    <a:pt x="13075" y="5933"/>
                  </a:cubicBezTo>
                  <a:cubicBezTo>
                    <a:pt x="13118" y="5909"/>
                    <a:pt x="13158" y="5898"/>
                    <a:pt x="13195" y="5898"/>
                  </a:cubicBezTo>
                  <a:close/>
                  <a:moveTo>
                    <a:pt x="20123" y="10645"/>
                  </a:moveTo>
                  <a:cubicBezTo>
                    <a:pt x="20266" y="10645"/>
                    <a:pt x="20402" y="10763"/>
                    <a:pt x="20371" y="10982"/>
                  </a:cubicBezTo>
                  <a:lnTo>
                    <a:pt x="20371" y="11070"/>
                  </a:lnTo>
                  <a:cubicBezTo>
                    <a:pt x="20344" y="11256"/>
                    <a:pt x="20220" y="11342"/>
                    <a:pt x="20099" y="11342"/>
                  </a:cubicBezTo>
                  <a:cubicBezTo>
                    <a:pt x="19955" y="11342"/>
                    <a:pt x="19813" y="11219"/>
                    <a:pt x="19845" y="10997"/>
                  </a:cubicBezTo>
                  <a:lnTo>
                    <a:pt x="19845" y="10924"/>
                  </a:lnTo>
                  <a:cubicBezTo>
                    <a:pt x="19872" y="10734"/>
                    <a:pt x="20000" y="10645"/>
                    <a:pt x="20123" y="10645"/>
                  </a:cubicBezTo>
                  <a:close/>
                  <a:moveTo>
                    <a:pt x="17671" y="0"/>
                  </a:moveTo>
                  <a:cubicBezTo>
                    <a:pt x="16730" y="0"/>
                    <a:pt x="15776" y="114"/>
                    <a:pt x="14869" y="155"/>
                  </a:cubicBezTo>
                  <a:lnTo>
                    <a:pt x="14592" y="155"/>
                  </a:lnTo>
                  <a:cubicBezTo>
                    <a:pt x="14111" y="243"/>
                    <a:pt x="13644" y="345"/>
                    <a:pt x="13221" y="447"/>
                  </a:cubicBezTo>
                  <a:cubicBezTo>
                    <a:pt x="10886" y="943"/>
                    <a:pt x="8318" y="1454"/>
                    <a:pt x="6246" y="2650"/>
                  </a:cubicBezTo>
                  <a:cubicBezTo>
                    <a:pt x="2292" y="4956"/>
                    <a:pt x="2087" y="8822"/>
                    <a:pt x="1256" y="12864"/>
                  </a:cubicBezTo>
                  <a:cubicBezTo>
                    <a:pt x="1022" y="14119"/>
                    <a:pt x="599" y="15316"/>
                    <a:pt x="1" y="16439"/>
                  </a:cubicBezTo>
                  <a:cubicBezTo>
                    <a:pt x="2219" y="13827"/>
                    <a:pt x="2204" y="10194"/>
                    <a:pt x="3765" y="7159"/>
                  </a:cubicBezTo>
                  <a:cubicBezTo>
                    <a:pt x="4874" y="4999"/>
                    <a:pt x="6654" y="3540"/>
                    <a:pt x="8931" y="2709"/>
                  </a:cubicBezTo>
                  <a:cubicBezTo>
                    <a:pt x="8961" y="2697"/>
                    <a:pt x="8989" y="2691"/>
                    <a:pt x="9014" y="2691"/>
                  </a:cubicBezTo>
                  <a:cubicBezTo>
                    <a:pt x="9269" y="2691"/>
                    <a:pt x="9268" y="3244"/>
                    <a:pt x="8989" y="3351"/>
                  </a:cubicBezTo>
                  <a:cubicBezTo>
                    <a:pt x="5035" y="4810"/>
                    <a:pt x="3824" y="8064"/>
                    <a:pt x="2758" y="11814"/>
                  </a:cubicBezTo>
                  <a:cubicBezTo>
                    <a:pt x="2452" y="12952"/>
                    <a:pt x="2043" y="14075"/>
                    <a:pt x="1533" y="15141"/>
                  </a:cubicBezTo>
                  <a:cubicBezTo>
                    <a:pt x="3517" y="12660"/>
                    <a:pt x="4305" y="9231"/>
                    <a:pt x="6552" y="6867"/>
                  </a:cubicBezTo>
                  <a:cubicBezTo>
                    <a:pt x="8712" y="4649"/>
                    <a:pt x="11557" y="3219"/>
                    <a:pt x="14636" y="2840"/>
                  </a:cubicBezTo>
                  <a:cubicBezTo>
                    <a:pt x="14648" y="2838"/>
                    <a:pt x="14659" y="2838"/>
                    <a:pt x="14670" y="2838"/>
                  </a:cubicBezTo>
                  <a:cubicBezTo>
                    <a:pt x="15002" y="2838"/>
                    <a:pt x="15019" y="3454"/>
                    <a:pt x="14694" y="3482"/>
                  </a:cubicBezTo>
                  <a:cubicBezTo>
                    <a:pt x="10842" y="4007"/>
                    <a:pt x="7428" y="6065"/>
                    <a:pt x="5327" y="9362"/>
                  </a:cubicBezTo>
                  <a:cubicBezTo>
                    <a:pt x="3970" y="11507"/>
                    <a:pt x="3255" y="13886"/>
                    <a:pt x="1737" y="15768"/>
                  </a:cubicBezTo>
                  <a:cubicBezTo>
                    <a:pt x="5443" y="13390"/>
                    <a:pt x="6844" y="8443"/>
                    <a:pt x="11236" y="6896"/>
                  </a:cubicBezTo>
                  <a:cubicBezTo>
                    <a:pt x="11263" y="6887"/>
                    <a:pt x="11288" y="6883"/>
                    <a:pt x="11311" y="6883"/>
                  </a:cubicBezTo>
                  <a:cubicBezTo>
                    <a:pt x="11576" y="6883"/>
                    <a:pt x="11590" y="7459"/>
                    <a:pt x="11295" y="7553"/>
                  </a:cubicBezTo>
                  <a:cubicBezTo>
                    <a:pt x="8639" y="8472"/>
                    <a:pt x="7107" y="10719"/>
                    <a:pt x="5429" y="12850"/>
                  </a:cubicBezTo>
                  <a:cubicBezTo>
                    <a:pt x="6538" y="11872"/>
                    <a:pt x="7734" y="10982"/>
                    <a:pt x="9004" y="10223"/>
                  </a:cubicBezTo>
                  <a:cubicBezTo>
                    <a:pt x="11382" y="8822"/>
                    <a:pt x="14490" y="8881"/>
                    <a:pt x="16256" y="6517"/>
                  </a:cubicBezTo>
                  <a:cubicBezTo>
                    <a:pt x="16320" y="6426"/>
                    <a:pt x="16393" y="6389"/>
                    <a:pt x="16462" y="6389"/>
                  </a:cubicBezTo>
                  <a:cubicBezTo>
                    <a:pt x="16660" y="6389"/>
                    <a:pt x="16826" y="6691"/>
                    <a:pt x="16664" y="6896"/>
                  </a:cubicBezTo>
                  <a:cubicBezTo>
                    <a:pt x="15453" y="8516"/>
                    <a:pt x="13790" y="9056"/>
                    <a:pt x="11937" y="9683"/>
                  </a:cubicBezTo>
                  <a:cubicBezTo>
                    <a:pt x="9850" y="10384"/>
                    <a:pt x="8084" y="11507"/>
                    <a:pt x="6421" y="12835"/>
                  </a:cubicBezTo>
                  <a:cubicBezTo>
                    <a:pt x="7515" y="12368"/>
                    <a:pt x="8668" y="12018"/>
                    <a:pt x="9835" y="11814"/>
                  </a:cubicBezTo>
                  <a:cubicBezTo>
                    <a:pt x="13702" y="11113"/>
                    <a:pt x="18298" y="11215"/>
                    <a:pt x="20604" y="7407"/>
                  </a:cubicBezTo>
                  <a:cubicBezTo>
                    <a:pt x="20663" y="7309"/>
                    <a:pt x="20733" y="7269"/>
                    <a:pt x="20799" y="7269"/>
                  </a:cubicBezTo>
                  <a:cubicBezTo>
                    <a:pt x="20980" y="7269"/>
                    <a:pt x="21140" y="7563"/>
                    <a:pt x="21013" y="7786"/>
                  </a:cubicBezTo>
                  <a:cubicBezTo>
                    <a:pt x="19451" y="10384"/>
                    <a:pt x="16708" y="11405"/>
                    <a:pt x="13833" y="11887"/>
                  </a:cubicBezTo>
                  <a:cubicBezTo>
                    <a:pt x="10331" y="12470"/>
                    <a:pt x="7180" y="12864"/>
                    <a:pt x="4349" y="14717"/>
                  </a:cubicBezTo>
                  <a:cubicBezTo>
                    <a:pt x="8697" y="12806"/>
                    <a:pt x="13950" y="14002"/>
                    <a:pt x="18269" y="11741"/>
                  </a:cubicBezTo>
                  <a:cubicBezTo>
                    <a:pt x="18315" y="11716"/>
                    <a:pt x="18356" y="11705"/>
                    <a:pt x="18394" y="11705"/>
                  </a:cubicBezTo>
                  <a:cubicBezTo>
                    <a:pt x="18646" y="11705"/>
                    <a:pt x="18713" y="12199"/>
                    <a:pt x="18459" y="12339"/>
                  </a:cubicBezTo>
                  <a:cubicBezTo>
                    <a:pt x="14417" y="14455"/>
                    <a:pt x="9558" y="13565"/>
                    <a:pt x="5400" y="14980"/>
                  </a:cubicBezTo>
                  <a:cubicBezTo>
                    <a:pt x="6045" y="14899"/>
                    <a:pt x="6689" y="14869"/>
                    <a:pt x="7332" y="14869"/>
                  </a:cubicBezTo>
                  <a:cubicBezTo>
                    <a:pt x="9120" y="14869"/>
                    <a:pt x="10900" y="15100"/>
                    <a:pt x="12693" y="15100"/>
                  </a:cubicBezTo>
                  <a:cubicBezTo>
                    <a:pt x="12806" y="15100"/>
                    <a:pt x="12918" y="15099"/>
                    <a:pt x="13031" y="15097"/>
                  </a:cubicBezTo>
                  <a:cubicBezTo>
                    <a:pt x="15643" y="15068"/>
                    <a:pt x="18167" y="14119"/>
                    <a:pt x="20152" y="12427"/>
                  </a:cubicBezTo>
                  <a:cubicBezTo>
                    <a:pt x="20371" y="12149"/>
                    <a:pt x="20619" y="11887"/>
                    <a:pt x="20837" y="11580"/>
                  </a:cubicBezTo>
                  <a:cubicBezTo>
                    <a:pt x="23172" y="8531"/>
                    <a:pt x="24879" y="3234"/>
                    <a:pt x="20750" y="724"/>
                  </a:cubicBezTo>
                  <a:cubicBezTo>
                    <a:pt x="19801" y="149"/>
                    <a:pt x="18745" y="0"/>
                    <a:pt x="17671"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434550" y="4732575"/>
              <a:ext cx="728500" cy="639525"/>
            </a:xfrm>
            <a:custGeom>
              <a:avLst/>
              <a:gdLst/>
              <a:ahLst/>
              <a:cxnLst/>
              <a:rect l="l" t="t" r="r" b="b"/>
              <a:pathLst>
                <a:path w="29140" h="25581" extrusionOk="0">
                  <a:moveTo>
                    <a:pt x="21271" y="2356"/>
                  </a:moveTo>
                  <a:cubicBezTo>
                    <a:pt x="22351" y="2356"/>
                    <a:pt x="23414" y="2507"/>
                    <a:pt x="24368" y="3086"/>
                  </a:cubicBezTo>
                  <a:cubicBezTo>
                    <a:pt x="28512" y="5581"/>
                    <a:pt x="26805" y="10878"/>
                    <a:pt x="24456" y="13942"/>
                  </a:cubicBezTo>
                  <a:cubicBezTo>
                    <a:pt x="24237" y="14234"/>
                    <a:pt x="24004" y="14511"/>
                    <a:pt x="23770" y="14788"/>
                  </a:cubicBezTo>
                  <a:cubicBezTo>
                    <a:pt x="21786" y="16481"/>
                    <a:pt x="19261" y="17415"/>
                    <a:pt x="16664" y="17444"/>
                  </a:cubicBezTo>
                  <a:cubicBezTo>
                    <a:pt x="16515" y="17447"/>
                    <a:pt x="16366" y="17449"/>
                    <a:pt x="16218" y="17449"/>
                  </a:cubicBezTo>
                  <a:cubicBezTo>
                    <a:pt x="14462" y="17449"/>
                    <a:pt x="12713" y="17230"/>
                    <a:pt x="10961" y="17230"/>
                  </a:cubicBezTo>
                  <a:cubicBezTo>
                    <a:pt x="10314" y="17230"/>
                    <a:pt x="9666" y="17260"/>
                    <a:pt x="9018" y="17342"/>
                  </a:cubicBezTo>
                  <a:cubicBezTo>
                    <a:pt x="13191" y="15912"/>
                    <a:pt x="18050" y="16816"/>
                    <a:pt x="22077" y="14686"/>
                  </a:cubicBezTo>
                  <a:cubicBezTo>
                    <a:pt x="22334" y="14558"/>
                    <a:pt x="22263" y="14057"/>
                    <a:pt x="22005" y="14057"/>
                  </a:cubicBezTo>
                  <a:cubicBezTo>
                    <a:pt x="21969" y="14057"/>
                    <a:pt x="21930" y="14067"/>
                    <a:pt x="21888" y="14088"/>
                  </a:cubicBezTo>
                  <a:cubicBezTo>
                    <a:pt x="17569" y="16364"/>
                    <a:pt x="12316" y="15168"/>
                    <a:pt x="7967" y="17079"/>
                  </a:cubicBezTo>
                  <a:cubicBezTo>
                    <a:pt x="10798" y="15211"/>
                    <a:pt x="13950" y="14832"/>
                    <a:pt x="17466" y="14234"/>
                  </a:cubicBezTo>
                  <a:cubicBezTo>
                    <a:pt x="20326" y="13752"/>
                    <a:pt x="23070" y="12731"/>
                    <a:pt x="24631" y="10148"/>
                  </a:cubicBezTo>
                  <a:cubicBezTo>
                    <a:pt x="24770" y="9923"/>
                    <a:pt x="24610" y="9618"/>
                    <a:pt x="24422" y="9618"/>
                  </a:cubicBezTo>
                  <a:cubicBezTo>
                    <a:pt x="24355" y="9618"/>
                    <a:pt x="24284" y="9658"/>
                    <a:pt x="24222" y="9754"/>
                  </a:cubicBezTo>
                  <a:cubicBezTo>
                    <a:pt x="21917" y="13562"/>
                    <a:pt x="17335" y="13475"/>
                    <a:pt x="13454" y="14161"/>
                  </a:cubicBezTo>
                  <a:cubicBezTo>
                    <a:pt x="12286" y="14380"/>
                    <a:pt x="11134" y="14715"/>
                    <a:pt x="10039" y="15197"/>
                  </a:cubicBezTo>
                  <a:cubicBezTo>
                    <a:pt x="11703" y="13869"/>
                    <a:pt x="13483" y="12745"/>
                    <a:pt x="15570" y="12045"/>
                  </a:cubicBezTo>
                  <a:cubicBezTo>
                    <a:pt x="17408" y="11417"/>
                    <a:pt x="19086" y="10878"/>
                    <a:pt x="20283" y="9258"/>
                  </a:cubicBezTo>
                  <a:cubicBezTo>
                    <a:pt x="20444" y="9043"/>
                    <a:pt x="20288" y="8749"/>
                    <a:pt x="20090" y="8749"/>
                  </a:cubicBezTo>
                  <a:cubicBezTo>
                    <a:pt x="20019" y="8749"/>
                    <a:pt x="19943" y="8786"/>
                    <a:pt x="19874" y="8879"/>
                  </a:cubicBezTo>
                  <a:cubicBezTo>
                    <a:pt x="18123" y="11228"/>
                    <a:pt x="15000" y="11184"/>
                    <a:pt x="12622" y="12570"/>
                  </a:cubicBezTo>
                  <a:cubicBezTo>
                    <a:pt x="11367" y="13344"/>
                    <a:pt x="10171" y="14234"/>
                    <a:pt x="9062" y="15211"/>
                  </a:cubicBezTo>
                  <a:cubicBezTo>
                    <a:pt x="10711" y="13081"/>
                    <a:pt x="12257" y="10834"/>
                    <a:pt x="14913" y="9900"/>
                  </a:cubicBezTo>
                  <a:cubicBezTo>
                    <a:pt x="15208" y="9806"/>
                    <a:pt x="15195" y="9244"/>
                    <a:pt x="14930" y="9244"/>
                  </a:cubicBezTo>
                  <a:cubicBezTo>
                    <a:pt x="14907" y="9244"/>
                    <a:pt x="14882" y="9248"/>
                    <a:pt x="14855" y="9258"/>
                  </a:cubicBezTo>
                  <a:cubicBezTo>
                    <a:pt x="10463" y="10805"/>
                    <a:pt x="9062" y="15751"/>
                    <a:pt x="5355" y="18115"/>
                  </a:cubicBezTo>
                  <a:cubicBezTo>
                    <a:pt x="6873" y="16233"/>
                    <a:pt x="7588" y="13854"/>
                    <a:pt x="8960" y="11724"/>
                  </a:cubicBezTo>
                  <a:cubicBezTo>
                    <a:pt x="11046" y="8412"/>
                    <a:pt x="14461" y="6354"/>
                    <a:pt x="18327" y="5843"/>
                  </a:cubicBezTo>
                  <a:cubicBezTo>
                    <a:pt x="18638" y="5801"/>
                    <a:pt x="18634" y="5199"/>
                    <a:pt x="18304" y="5199"/>
                  </a:cubicBezTo>
                  <a:cubicBezTo>
                    <a:pt x="18293" y="5199"/>
                    <a:pt x="18281" y="5200"/>
                    <a:pt x="18269" y="5201"/>
                  </a:cubicBezTo>
                  <a:cubicBezTo>
                    <a:pt x="15190" y="5581"/>
                    <a:pt x="12330" y="6996"/>
                    <a:pt x="10171" y="9229"/>
                  </a:cubicBezTo>
                  <a:cubicBezTo>
                    <a:pt x="7924" y="11593"/>
                    <a:pt x="7136" y="15022"/>
                    <a:pt x="5151" y="17502"/>
                  </a:cubicBezTo>
                  <a:cubicBezTo>
                    <a:pt x="5662" y="16437"/>
                    <a:pt x="6085" y="15313"/>
                    <a:pt x="6377" y="14161"/>
                  </a:cubicBezTo>
                  <a:cubicBezTo>
                    <a:pt x="7442" y="10411"/>
                    <a:pt x="8653" y="7157"/>
                    <a:pt x="12607" y="5712"/>
                  </a:cubicBezTo>
                  <a:cubicBezTo>
                    <a:pt x="12889" y="5605"/>
                    <a:pt x="12887" y="5042"/>
                    <a:pt x="12625" y="5042"/>
                  </a:cubicBezTo>
                  <a:cubicBezTo>
                    <a:pt x="12601" y="5042"/>
                    <a:pt x="12576" y="5046"/>
                    <a:pt x="12549" y="5056"/>
                  </a:cubicBezTo>
                  <a:cubicBezTo>
                    <a:pt x="10287" y="5887"/>
                    <a:pt x="8507" y="7361"/>
                    <a:pt x="7384" y="9521"/>
                  </a:cubicBezTo>
                  <a:cubicBezTo>
                    <a:pt x="5837" y="12541"/>
                    <a:pt x="5837" y="16189"/>
                    <a:pt x="3634" y="18801"/>
                  </a:cubicBezTo>
                  <a:cubicBezTo>
                    <a:pt x="4217" y="17677"/>
                    <a:pt x="4640" y="16466"/>
                    <a:pt x="4874" y="15226"/>
                  </a:cubicBezTo>
                  <a:cubicBezTo>
                    <a:pt x="5706" y="11169"/>
                    <a:pt x="5910" y="7317"/>
                    <a:pt x="9864" y="5012"/>
                  </a:cubicBezTo>
                  <a:cubicBezTo>
                    <a:pt x="11936" y="3801"/>
                    <a:pt x="14519" y="3290"/>
                    <a:pt x="16839" y="2794"/>
                  </a:cubicBezTo>
                  <a:cubicBezTo>
                    <a:pt x="17262" y="2706"/>
                    <a:pt x="17729" y="2619"/>
                    <a:pt x="18211" y="2517"/>
                  </a:cubicBezTo>
                  <a:lnTo>
                    <a:pt x="18488" y="2517"/>
                  </a:lnTo>
                  <a:cubicBezTo>
                    <a:pt x="19389" y="2469"/>
                    <a:pt x="20336" y="2356"/>
                    <a:pt x="21271" y="2356"/>
                  </a:cubicBezTo>
                  <a:close/>
                  <a:moveTo>
                    <a:pt x="9673" y="1446"/>
                  </a:moveTo>
                  <a:cubicBezTo>
                    <a:pt x="11016" y="1446"/>
                    <a:pt x="12456" y="1728"/>
                    <a:pt x="13921" y="2050"/>
                  </a:cubicBezTo>
                  <a:cubicBezTo>
                    <a:pt x="14504" y="2166"/>
                    <a:pt x="15059" y="2283"/>
                    <a:pt x="15628" y="2356"/>
                  </a:cubicBezTo>
                  <a:cubicBezTo>
                    <a:pt x="14183" y="2663"/>
                    <a:pt x="12783" y="3071"/>
                    <a:pt x="11411" y="3596"/>
                  </a:cubicBezTo>
                  <a:cubicBezTo>
                    <a:pt x="8755" y="4618"/>
                    <a:pt x="6581" y="6471"/>
                    <a:pt x="5589" y="9170"/>
                  </a:cubicBezTo>
                  <a:cubicBezTo>
                    <a:pt x="4261" y="12760"/>
                    <a:pt x="4553" y="16437"/>
                    <a:pt x="2481" y="19574"/>
                  </a:cubicBezTo>
                  <a:cubicBezTo>
                    <a:pt x="2875" y="17634"/>
                    <a:pt x="3035" y="15664"/>
                    <a:pt x="2962" y="13694"/>
                  </a:cubicBezTo>
                  <a:cubicBezTo>
                    <a:pt x="2875" y="10586"/>
                    <a:pt x="2685" y="7565"/>
                    <a:pt x="4203" y="4735"/>
                  </a:cubicBezTo>
                  <a:cubicBezTo>
                    <a:pt x="5559" y="2194"/>
                    <a:pt x="7487" y="1446"/>
                    <a:pt x="9673" y="1446"/>
                  </a:cubicBezTo>
                  <a:close/>
                  <a:moveTo>
                    <a:pt x="22077" y="16685"/>
                  </a:moveTo>
                  <a:cubicBezTo>
                    <a:pt x="21552" y="17283"/>
                    <a:pt x="21027" y="17852"/>
                    <a:pt x="20531" y="18451"/>
                  </a:cubicBezTo>
                  <a:cubicBezTo>
                    <a:pt x="19670" y="19501"/>
                    <a:pt x="18955" y="20669"/>
                    <a:pt x="18065" y="21690"/>
                  </a:cubicBezTo>
                  <a:cubicBezTo>
                    <a:pt x="16402" y="23600"/>
                    <a:pt x="14207" y="24338"/>
                    <a:pt x="11888" y="24338"/>
                  </a:cubicBezTo>
                  <a:cubicBezTo>
                    <a:pt x="8591" y="24338"/>
                    <a:pt x="5044" y="22845"/>
                    <a:pt x="2423" y="21106"/>
                  </a:cubicBezTo>
                  <a:cubicBezTo>
                    <a:pt x="2452" y="21092"/>
                    <a:pt x="2495" y="21077"/>
                    <a:pt x="2525" y="21063"/>
                  </a:cubicBezTo>
                  <a:cubicBezTo>
                    <a:pt x="5589" y="18683"/>
                    <a:pt x="8515" y="17889"/>
                    <a:pt x="12093" y="17889"/>
                  </a:cubicBezTo>
                  <a:cubicBezTo>
                    <a:pt x="12706" y="17889"/>
                    <a:pt x="13338" y="17912"/>
                    <a:pt x="13994" y="17955"/>
                  </a:cubicBezTo>
                  <a:cubicBezTo>
                    <a:pt x="14746" y="18005"/>
                    <a:pt x="15478" y="18042"/>
                    <a:pt x="16200" y="18042"/>
                  </a:cubicBezTo>
                  <a:cubicBezTo>
                    <a:pt x="17773" y="18042"/>
                    <a:pt x="19296" y="17864"/>
                    <a:pt x="20866" y="17254"/>
                  </a:cubicBezTo>
                  <a:cubicBezTo>
                    <a:pt x="21275" y="17094"/>
                    <a:pt x="21683" y="16904"/>
                    <a:pt x="22077" y="16685"/>
                  </a:cubicBezTo>
                  <a:close/>
                  <a:moveTo>
                    <a:pt x="9705" y="0"/>
                  </a:moveTo>
                  <a:cubicBezTo>
                    <a:pt x="7694" y="0"/>
                    <a:pt x="5890" y="695"/>
                    <a:pt x="4480" y="2342"/>
                  </a:cubicBezTo>
                  <a:cubicBezTo>
                    <a:pt x="0" y="7565"/>
                    <a:pt x="2919" y="14963"/>
                    <a:pt x="1022" y="21004"/>
                  </a:cubicBezTo>
                  <a:cubicBezTo>
                    <a:pt x="890" y="21252"/>
                    <a:pt x="949" y="21573"/>
                    <a:pt x="1182" y="21763"/>
                  </a:cubicBezTo>
                  <a:cubicBezTo>
                    <a:pt x="4232" y="23946"/>
                    <a:pt x="7921" y="25581"/>
                    <a:pt x="11694" y="25581"/>
                  </a:cubicBezTo>
                  <a:cubicBezTo>
                    <a:pt x="12687" y="25581"/>
                    <a:pt x="13685" y="25467"/>
                    <a:pt x="14679" y="25221"/>
                  </a:cubicBezTo>
                  <a:cubicBezTo>
                    <a:pt x="17350" y="24565"/>
                    <a:pt x="18809" y="22551"/>
                    <a:pt x="20385" y="20464"/>
                  </a:cubicBezTo>
                  <a:cubicBezTo>
                    <a:pt x="22501" y="17634"/>
                    <a:pt x="25346" y="15299"/>
                    <a:pt x="26922" y="12089"/>
                  </a:cubicBezTo>
                  <a:cubicBezTo>
                    <a:pt x="29140" y="7624"/>
                    <a:pt x="27578" y="1378"/>
                    <a:pt x="21844" y="1057"/>
                  </a:cubicBezTo>
                  <a:cubicBezTo>
                    <a:pt x="21634" y="1046"/>
                    <a:pt x="21423" y="1041"/>
                    <a:pt x="21213" y="1041"/>
                  </a:cubicBezTo>
                  <a:cubicBezTo>
                    <a:pt x="19962" y="1041"/>
                    <a:pt x="18710" y="1218"/>
                    <a:pt x="17453" y="1218"/>
                  </a:cubicBezTo>
                  <a:cubicBezTo>
                    <a:pt x="17074" y="1218"/>
                    <a:pt x="16694" y="1202"/>
                    <a:pt x="16314" y="1160"/>
                  </a:cubicBezTo>
                  <a:cubicBezTo>
                    <a:pt x="14563" y="955"/>
                    <a:pt x="12885" y="372"/>
                    <a:pt x="11134" y="109"/>
                  </a:cubicBezTo>
                  <a:cubicBezTo>
                    <a:pt x="10648" y="38"/>
                    <a:pt x="10171" y="0"/>
                    <a:pt x="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004000" y="4883300"/>
              <a:ext cx="18600" cy="16250"/>
            </a:xfrm>
            <a:custGeom>
              <a:avLst/>
              <a:gdLst/>
              <a:ahLst/>
              <a:cxnLst/>
              <a:rect l="l" t="t" r="r" b="b"/>
              <a:pathLst>
                <a:path w="744" h="650" extrusionOk="0">
                  <a:moveTo>
                    <a:pt x="367" y="1"/>
                  </a:moveTo>
                  <a:cubicBezTo>
                    <a:pt x="66" y="1"/>
                    <a:pt x="0" y="604"/>
                    <a:pt x="335" y="646"/>
                  </a:cubicBezTo>
                  <a:cubicBezTo>
                    <a:pt x="350" y="649"/>
                    <a:pt x="363" y="650"/>
                    <a:pt x="377" y="650"/>
                  </a:cubicBezTo>
                  <a:cubicBezTo>
                    <a:pt x="678" y="650"/>
                    <a:pt x="744" y="46"/>
                    <a:pt x="408" y="4"/>
                  </a:cubicBezTo>
                  <a:cubicBezTo>
                    <a:pt x="394" y="2"/>
                    <a:pt x="380" y="1"/>
                    <a:pt x="367"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940050" y="4839200"/>
              <a:ext cx="20625" cy="16900"/>
            </a:xfrm>
            <a:custGeom>
              <a:avLst/>
              <a:gdLst/>
              <a:ahLst/>
              <a:cxnLst/>
              <a:rect l="l" t="t" r="r" b="b"/>
              <a:pathLst>
                <a:path w="825" h="676" extrusionOk="0">
                  <a:moveTo>
                    <a:pt x="380" y="1"/>
                  </a:moveTo>
                  <a:cubicBezTo>
                    <a:pt x="58" y="1"/>
                    <a:pt x="1" y="617"/>
                    <a:pt x="325" y="659"/>
                  </a:cubicBezTo>
                  <a:lnTo>
                    <a:pt x="413" y="674"/>
                  </a:lnTo>
                  <a:cubicBezTo>
                    <a:pt x="424" y="675"/>
                    <a:pt x="434" y="676"/>
                    <a:pt x="445" y="676"/>
                  </a:cubicBezTo>
                  <a:cubicBezTo>
                    <a:pt x="754" y="676"/>
                    <a:pt x="825" y="59"/>
                    <a:pt x="486" y="3"/>
                  </a:cubicBezTo>
                  <a:lnTo>
                    <a:pt x="413" y="3"/>
                  </a:lnTo>
                  <a:cubicBezTo>
                    <a:pt x="402" y="1"/>
                    <a:pt x="391" y="1"/>
                    <a:pt x="38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839950" y="4938675"/>
              <a:ext cx="23400" cy="19575"/>
            </a:xfrm>
            <a:custGeom>
              <a:avLst/>
              <a:gdLst/>
              <a:ahLst/>
              <a:cxnLst/>
              <a:rect l="l" t="t" r="r" b="b"/>
              <a:pathLst>
                <a:path w="936" h="783" extrusionOk="0">
                  <a:moveTo>
                    <a:pt x="612" y="1"/>
                  </a:moveTo>
                  <a:cubicBezTo>
                    <a:pt x="575" y="1"/>
                    <a:pt x="535" y="12"/>
                    <a:pt x="492" y="36"/>
                  </a:cubicBezTo>
                  <a:cubicBezTo>
                    <a:pt x="404" y="65"/>
                    <a:pt x="331" y="109"/>
                    <a:pt x="244" y="153"/>
                  </a:cubicBezTo>
                  <a:cubicBezTo>
                    <a:pt x="1" y="294"/>
                    <a:pt x="72" y="782"/>
                    <a:pt x="329" y="782"/>
                  </a:cubicBezTo>
                  <a:cubicBezTo>
                    <a:pt x="365" y="782"/>
                    <a:pt x="405" y="773"/>
                    <a:pt x="448" y="751"/>
                  </a:cubicBezTo>
                  <a:lnTo>
                    <a:pt x="681" y="620"/>
                  </a:lnTo>
                  <a:cubicBezTo>
                    <a:pt x="935" y="493"/>
                    <a:pt x="858" y="1"/>
                    <a:pt x="61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020350" y="5057350"/>
              <a:ext cx="15075" cy="17250"/>
            </a:xfrm>
            <a:custGeom>
              <a:avLst/>
              <a:gdLst/>
              <a:ahLst/>
              <a:cxnLst/>
              <a:rect l="l" t="t" r="r" b="b"/>
              <a:pathLst>
                <a:path w="603" h="690" extrusionOk="0">
                  <a:moveTo>
                    <a:pt x="324" y="1"/>
                  </a:moveTo>
                  <a:cubicBezTo>
                    <a:pt x="201" y="1"/>
                    <a:pt x="73" y="90"/>
                    <a:pt x="46" y="280"/>
                  </a:cubicBezTo>
                  <a:lnTo>
                    <a:pt x="32" y="353"/>
                  </a:lnTo>
                  <a:cubicBezTo>
                    <a:pt x="0" y="571"/>
                    <a:pt x="136" y="690"/>
                    <a:pt x="279" y="690"/>
                  </a:cubicBezTo>
                  <a:cubicBezTo>
                    <a:pt x="402" y="690"/>
                    <a:pt x="530" y="601"/>
                    <a:pt x="557" y="411"/>
                  </a:cubicBezTo>
                  <a:lnTo>
                    <a:pt x="572" y="338"/>
                  </a:lnTo>
                  <a:cubicBezTo>
                    <a:pt x="603" y="119"/>
                    <a:pt x="467" y="1"/>
                    <a:pt x="32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802575" y="4833375"/>
              <a:ext cx="14700" cy="17250"/>
            </a:xfrm>
            <a:custGeom>
              <a:avLst/>
              <a:gdLst/>
              <a:ahLst/>
              <a:cxnLst/>
              <a:rect l="l" t="t" r="r" b="b"/>
              <a:pathLst>
                <a:path w="588" h="690" extrusionOk="0">
                  <a:moveTo>
                    <a:pt x="310" y="1"/>
                  </a:moveTo>
                  <a:cubicBezTo>
                    <a:pt x="186" y="1"/>
                    <a:pt x="59" y="90"/>
                    <a:pt x="31" y="279"/>
                  </a:cubicBezTo>
                  <a:lnTo>
                    <a:pt x="31" y="352"/>
                  </a:lnTo>
                  <a:cubicBezTo>
                    <a:pt x="0" y="571"/>
                    <a:pt x="136" y="690"/>
                    <a:pt x="278" y="690"/>
                  </a:cubicBezTo>
                  <a:cubicBezTo>
                    <a:pt x="402" y="690"/>
                    <a:pt x="530" y="600"/>
                    <a:pt x="557" y="411"/>
                  </a:cubicBezTo>
                  <a:lnTo>
                    <a:pt x="557" y="338"/>
                  </a:lnTo>
                  <a:cubicBezTo>
                    <a:pt x="588" y="119"/>
                    <a:pt x="452" y="1"/>
                    <a:pt x="31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554600" y="4832275"/>
              <a:ext cx="72800" cy="76125"/>
            </a:xfrm>
            <a:custGeom>
              <a:avLst/>
              <a:gdLst/>
              <a:ahLst/>
              <a:cxnLst/>
              <a:rect l="l" t="t" r="r" b="b"/>
              <a:pathLst>
                <a:path w="2912" h="3045" extrusionOk="0">
                  <a:moveTo>
                    <a:pt x="2578" y="1"/>
                  </a:moveTo>
                  <a:cubicBezTo>
                    <a:pt x="2543" y="1"/>
                    <a:pt x="2505" y="10"/>
                    <a:pt x="2465" y="32"/>
                  </a:cubicBezTo>
                  <a:cubicBezTo>
                    <a:pt x="1414" y="615"/>
                    <a:pt x="597" y="1534"/>
                    <a:pt x="116" y="2614"/>
                  </a:cubicBezTo>
                  <a:cubicBezTo>
                    <a:pt x="0" y="2845"/>
                    <a:pt x="164" y="3045"/>
                    <a:pt x="343" y="3045"/>
                  </a:cubicBezTo>
                  <a:cubicBezTo>
                    <a:pt x="436" y="3045"/>
                    <a:pt x="533" y="2991"/>
                    <a:pt x="597" y="2862"/>
                  </a:cubicBezTo>
                  <a:cubicBezTo>
                    <a:pt x="1020" y="1914"/>
                    <a:pt x="1750" y="1141"/>
                    <a:pt x="2655" y="630"/>
                  </a:cubicBezTo>
                  <a:cubicBezTo>
                    <a:pt x="2911" y="502"/>
                    <a:pt x="2829" y="1"/>
                    <a:pt x="257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695100" y="5267625"/>
              <a:ext cx="146875" cy="56425"/>
            </a:xfrm>
            <a:custGeom>
              <a:avLst/>
              <a:gdLst/>
              <a:ahLst/>
              <a:cxnLst/>
              <a:rect l="l" t="t" r="r" b="b"/>
              <a:pathLst>
                <a:path w="5875" h="2257" extrusionOk="0">
                  <a:moveTo>
                    <a:pt x="5534" y="1"/>
                  </a:moveTo>
                  <a:cubicBezTo>
                    <a:pt x="5482" y="1"/>
                    <a:pt x="5425" y="25"/>
                    <a:pt x="5366" y="84"/>
                  </a:cubicBezTo>
                  <a:cubicBezTo>
                    <a:pt x="4490" y="984"/>
                    <a:pt x="2749" y="1586"/>
                    <a:pt x="1328" y="1586"/>
                  </a:cubicBezTo>
                  <a:cubicBezTo>
                    <a:pt x="998" y="1586"/>
                    <a:pt x="686" y="1553"/>
                    <a:pt x="405" y="1484"/>
                  </a:cubicBezTo>
                  <a:cubicBezTo>
                    <a:pt x="387" y="1481"/>
                    <a:pt x="370" y="1479"/>
                    <a:pt x="354" y="1479"/>
                  </a:cubicBezTo>
                  <a:cubicBezTo>
                    <a:pt x="62" y="1479"/>
                    <a:pt x="0" y="2058"/>
                    <a:pt x="318" y="2141"/>
                  </a:cubicBezTo>
                  <a:cubicBezTo>
                    <a:pt x="639" y="2219"/>
                    <a:pt x="990" y="2256"/>
                    <a:pt x="1356" y="2256"/>
                  </a:cubicBezTo>
                  <a:cubicBezTo>
                    <a:pt x="2900" y="2256"/>
                    <a:pt x="4708" y="1597"/>
                    <a:pt x="5687" y="594"/>
                  </a:cubicBezTo>
                  <a:cubicBezTo>
                    <a:pt x="5874" y="396"/>
                    <a:pt x="5743" y="1"/>
                    <a:pt x="553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730850" y="5254300"/>
              <a:ext cx="66950" cy="32775"/>
            </a:xfrm>
            <a:custGeom>
              <a:avLst/>
              <a:gdLst/>
              <a:ahLst/>
              <a:cxnLst/>
              <a:rect l="l" t="t" r="r" b="b"/>
              <a:pathLst>
                <a:path w="2678" h="1311" extrusionOk="0">
                  <a:moveTo>
                    <a:pt x="2338" y="1"/>
                  </a:moveTo>
                  <a:cubicBezTo>
                    <a:pt x="2287" y="1"/>
                    <a:pt x="2230" y="23"/>
                    <a:pt x="2171" y="77"/>
                  </a:cubicBezTo>
                  <a:cubicBezTo>
                    <a:pt x="1732" y="449"/>
                    <a:pt x="1160" y="652"/>
                    <a:pt x="587" y="652"/>
                  </a:cubicBezTo>
                  <a:cubicBezTo>
                    <a:pt x="532" y="652"/>
                    <a:pt x="476" y="650"/>
                    <a:pt x="420" y="646"/>
                  </a:cubicBezTo>
                  <a:cubicBezTo>
                    <a:pt x="416" y="646"/>
                    <a:pt x="412" y="646"/>
                    <a:pt x="408" y="646"/>
                  </a:cubicBezTo>
                  <a:cubicBezTo>
                    <a:pt x="68" y="646"/>
                    <a:pt x="0" y="1274"/>
                    <a:pt x="332" y="1303"/>
                  </a:cubicBezTo>
                  <a:cubicBezTo>
                    <a:pt x="405" y="1308"/>
                    <a:pt x="477" y="1311"/>
                    <a:pt x="549" y="1311"/>
                  </a:cubicBezTo>
                  <a:cubicBezTo>
                    <a:pt x="1261" y="1311"/>
                    <a:pt x="1947" y="1051"/>
                    <a:pt x="2477" y="588"/>
                  </a:cubicBezTo>
                  <a:cubicBezTo>
                    <a:pt x="2678" y="399"/>
                    <a:pt x="2554" y="1"/>
                    <a:pt x="233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857275" y="5235600"/>
              <a:ext cx="14900" cy="17225"/>
            </a:xfrm>
            <a:custGeom>
              <a:avLst/>
              <a:gdLst/>
              <a:ahLst/>
              <a:cxnLst/>
              <a:rect l="l" t="t" r="r" b="b"/>
              <a:pathLst>
                <a:path w="596" h="689" extrusionOk="0">
                  <a:moveTo>
                    <a:pt x="317" y="0"/>
                  </a:moveTo>
                  <a:cubicBezTo>
                    <a:pt x="197" y="0"/>
                    <a:pt x="74" y="90"/>
                    <a:pt x="47" y="285"/>
                  </a:cubicBezTo>
                  <a:lnTo>
                    <a:pt x="32" y="343"/>
                  </a:lnTo>
                  <a:cubicBezTo>
                    <a:pt x="0" y="566"/>
                    <a:pt x="142" y="689"/>
                    <a:pt x="286" y="689"/>
                  </a:cubicBezTo>
                  <a:cubicBezTo>
                    <a:pt x="407" y="689"/>
                    <a:pt x="531" y="602"/>
                    <a:pt x="557" y="416"/>
                  </a:cubicBezTo>
                  <a:lnTo>
                    <a:pt x="572" y="343"/>
                  </a:lnTo>
                  <a:cubicBezTo>
                    <a:pt x="596" y="123"/>
                    <a:pt x="458" y="0"/>
                    <a:pt x="31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2"/>
          <p:cNvSpPr txBox="1">
            <a:spLocks noGrp="1"/>
          </p:cNvSpPr>
          <p:nvPr>
            <p:ph type="subTitle" idx="1"/>
          </p:nvPr>
        </p:nvSpPr>
        <p:spPr>
          <a:xfrm flipH="1">
            <a:off x="1738800" y="3340776"/>
            <a:ext cx="5666400" cy="32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2" name="Google Shape;132;p2"/>
          <p:cNvSpPr txBox="1">
            <a:spLocks noGrp="1"/>
          </p:cNvSpPr>
          <p:nvPr>
            <p:ph type="subTitle" idx="2"/>
          </p:nvPr>
        </p:nvSpPr>
        <p:spPr>
          <a:xfrm flipH="1">
            <a:off x="1769075" y="2345925"/>
            <a:ext cx="5620200" cy="893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1pPr>
            <a:lvl2pPr lvl="1" algn="ctr" rtl="0">
              <a:lnSpc>
                <a:spcPct val="100000"/>
              </a:lnSpc>
              <a:spcBef>
                <a:spcPts val="0"/>
              </a:spcBef>
              <a:spcAft>
                <a:spcPts val="0"/>
              </a:spcAft>
              <a:buClr>
                <a:srgbClr val="541C1D"/>
              </a:buClr>
              <a:buSzPts val="7000"/>
              <a:buNone/>
              <a:defRPr sz="7000">
                <a:solidFill>
                  <a:srgbClr val="541C1D"/>
                </a:solidFill>
              </a:defRPr>
            </a:lvl2pPr>
            <a:lvl3pPr lvl="2" algn="ctr" rtl="0">
              <a:lnSpc>
                <a:spcPct val="100000"/>
              </a:lnSpc>
              <a:spcBef>
                <a:spcPts val="0"/>
              </a:spcBef>
              <a:spcAft>
                <a:spcPts val="0"/>
              </a:spcAft>
              <a:buClr>
                <a:srgbClr val="541C1D"/>
              </a:buClr>
              <a:buSzPts val="7000"/>
              <a:buNone/>
              <a:defRPr sz="7000">
                <a:solidFill>
                  <a:srgbClr val="541C1D"/>
                </a:solidFill>
              </a:defRPr>
            </a:lvl3pPr>
            <a:lvl4pPr lvl="3" algn="ctr" rtl="0">
              <a:lnSpc>
                <a:spcPct val="100000"/>
              </a:lnSpc>
              <a:spcBef>
                <a:spcPts val="0"/>
              </a:spcBef>
              <a:spcAft>
                <a:spcPts val="0"/>
              </a:spcAft>
              <a:buClr>
                <a:srgbClr val="541C1D"/>
              </a:buClr>
              <a:buSzPts val="7000"/>
              <a:buNone/>
              <a:defRPr sz="7000">
                <a:solidFill>
                  <a:srgbClr val="541C1D"/>
                </a:solidFill>
              </a:defRPr>
            </a:lvl4pPr>
            <a:lvl5pPr lvl="4" algn="ctr" rtl="0">
              <a:lnSpc>
                <a:spcPct val="100000"/>
              </a:lnSpc>
              <a:spcBef>
                <a:spcPts val="0"/>
              </a:spcBef>
              <a:spcAft>
                <a:spcPts val="0"/>
              </a:spcAft>
              <a:buClr>
                <a:srgbClr val="541C1D"/>
              </a:buClr>
              <a:buSzPts val="7000"/>
              <a:buNone/>
              <a:defRPr sz="7000">
                <a:solidFill>
                  <a:srgbClr val="541C1D"/>
                </a:solidFill>
              </a:defRPr>
            </a:lvl5pPr>
            <a:lvl6pPr lvl="5" algn="ctr" rtl="0">
              <a:lnSpc>
                <a:spcPct val="100000"/>
              </a:lnSpc>
              <a:spcBef>
                <a:spcPts val="0"/>
              </a:spcBef>
              <a:spcAft>
                <a:spcPts val="0"/>
              </a:spcAft>
              <a:buClr>
                <a:srgbClr val="541C1D"/>
              </a:buClr>
              <a:buSzPts val="7000"/>
              <a:buNone/>
              <a:defRPr sz="7000">
                <a:solidFill>
                  <a:srgbClr val="541C1D"/>
                </a:solidFill>
              </a:defRPr>
            </a:lvl6pPr>
            <a:lvl7pPr lvl="6" algn="ctr" rtl="0">
              <a:lnSpc>
                <a:spcPct val="100000"/>
              </a:lnSpc>
              <a:spcBef>
                <a:spcPts val="0"/>
              </a:spcBef>
              <a:spcAft>
                <a:spcPts val="0"/>
              </a:spcAft>
              <a:buClr>
                <a:srgbClr val="541C1D"/>
              </a:buClr>
              <a:buSzPts val="7000"/>
              <a:buNone/>
              <a:defRPr sz="7000">
                <a:solidFill>
                  <a:srgbClr val="541C1D"/>
                </a:solidFill>
              </a:defRPr>
            </a:lvl7pPr>
            <a:lvl8pPr lvl="7" algn="ctr" rtl="0">
              <a:lnSpc>
                <a:spcPct val="100000"/>
              </a:lnSpc>
              <a:spcBef>
                <a:spcPts val="0"/>
              </a:spcBef>
              <a:spcAft>
                <a:spcPts val="0"/>
              </a:spcAft>
              <a:buClr>
                <a:srgbClr val="541C1D"/>
              </a:buClr>
              <a:buSzPts val="7000"/>
              <a:buNone/>
              <a:defRPr sz="7000">
                <a:solidFill>
                  <a:srgbClr val="541C1D"/>
                </a:solidFill>
              </a:defRPr>
            </a:lvl8pPr>
            <a:lvl9pPr lvl="8" algn="ctr" rtl="0">
              <a:lnSpc>
                <a:spcPct val="100000"/>
              </a:lnSpc>
              <a:spcBef>
                <a:spcPts val="0"/>
              </a:spcBef>
              <a:spcAft>
                <a:spcPts val="0"/>
              </a:spcAft>
              <a:buClr>
                <a:srgbClr val="541C1D"/>
              </a:buClr>
              <a:buSzPts val="7000"/>
              <a:buNone/>
              <a:defRPr sz="7000">
                <a:solidFill>
                  <a:srgbClr val="541C1D"/>
                </a:solidFill>
              </a:defRPr>
            </a:lvl9pPr>
          </a:lstStyle>
          <a:p>
            <a:endParaRPr/>
          </a:p>
        </p:txBody>
      </p:sp>
      <p:sp>
        <p:nvSpPr>
          <p:cNvPr id="133" name="Google Shape;133;p2"/>
          <p:cNvSpPr txBox="1">
            <a:spLocks noGrp="1"/>
          </p:cNvSpPr>
          <p:nvPr>
            <p:ph type="ctrTitle"/>
          </p:nvPr>
        </p:nvSpPr>
        <p:spPr>
          <a:xfrm rot="200" flipH="1">
            <a:off x="1993500" y="1626071"/>
            <a:ext cx="5157000" cy="117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7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227"/>
        <p:cNvGrpSpPr/>
        <p:nvPr/>
      </p:nvGrpSpPr>
      <p:grpSpPr>
        <a:xfrm>
          <a:off x="0" y="0"/>
          <a:ext cx="0" cy="0"/>
          <a:chOff x="0" y="0"/>
          <a:chExt cx="0" cy="0"/>
        </a:xfrm>
      </p:grpSpPr>
      <p:sp>
        <p:nvSpPr>
          <p:cNvPr id="228" name="Google Shape;228;p11"/>
          <p:cNvSpPr/>
          <p:nvPr/>
        </p:nvSpPr>
        <p:spPr>
          <a:xfrm rot="10800000" flipH="1">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flipH="1">
            <a:off x="1389288" y="3913573"/>
            <a:ext cx="7762785" cy="1256654"/>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txBox="1">
            <a:spLocks noGrp="1"/>
          </p:cNvSpPr>
          <p:nvPr>
            <p:ph type="title" hasCustomPrompt="1"/>
          </p:nvPr>
        </p:nvSpPr>
        <p:spPr>
          <a:xfrm>
            <a:off x="1190700" y="1490300"/>
            <a:ext cx="6762600" cy="1217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1"/>
              </a:buClr>
              <a:buSzPts val="10000"/>
              <a:buFont typeface="Barlow Black"/>
              <a:buNone/>
              <a:defRPr sz="10000">
                <a:solidFill>
                  <a:schemeClr val="accent1"/>
                </a:solidFill>
                <a:latin typeface="Barlow Black"/>
                <a:ea typeface="Barlow Black"/>
                <a:cs typeface="Barlow Black"/>
                <a:sym typeface="Barlow Black"/>
              </a:defRPr>
            </a:lvl1pPr>
            <a:lvl2pPr lvl="1" algn="ctr">
              <a:spcBef>
                <a:spcPts val="0"/>
              </a:spcBef>
              <a:spcAft>
                <a:spcPts val="0"/>
              </a:spcAft>
              <a:buClr>
                <a:schemeClr val="accent1"/>
              </a:buClr>
              <a:buSzPts val="10000"/>
              <a:buFont typeface="Barlow Black"/>
              <a:buNone/>
              <a:defRPr sz="10000">
                <a:solidFill>
                  <a:schemeClr val="accent1"/>
                </a:solidFill>
                <a:latin typeface="Barlow Black"/>
                <a:ea typeface="Barlow Black"/>
                <a:cs typeface="Barlow Black"/>
                <a:sym typeface="Barlow Black"/>
              </a:defRPr>
            </a:lvl2pPr>
            <a:lvl3pPr lvl="2" algn="ctr">
              <a:spcBef>
                <a:spcPts val="0"/>
              </a:spcBef>
              <a:spcAft>
                <a:spcPts val="0"/>
              </a:spcAft>
              <a:buClr>
                <a:schemeClr val="accent1"/>
              </a:buClr>
              <a:buSzPts val="10000"/>
              <a:buFont typeface="Barlow Black"/>
              <a:buNone/>
              <a:defRPr sz="10000">
                <a:solidFill>
                  <a:schemeClr val="accent1"/>
                </a:solidFill>
                <a:latin typeface="Barlow Black"/>
                <a:ea typeface="Barlow Black"/>
                <a:cs typeface="Barlow Black"/>
                <a:sym typeface="Barlow Black"/>
              </a:defRPr>
            </a:lvl3pPr>
            <a:lvl4pPr lvl="3" algn="ctr">
              <a:spcBef>
                <a:spcPts val="0"/>
              </a:spcBef>
              <a:spcAft>
                <a:spcPts val="0"/>
              </a:spcAft>
              <a:buClr>
                <a:schemeClr val="accent1"/>
              </a:buClr>
              <a:buSzPts val="10000"/>
              <a:buFont typeface="Barlow Black"/>
              <a:buNone/>
              <a:defRPr sz="10000">
                <a:solidFill>
                  <a:schemeClr val="accent1"/>
                </a:solidFill>
                <a:latin typeface="Barlow Black"/>
                <a:ea typeface="Barlow Black"/>
                <a:cs typeface="Barlow Black"/>
                <a:sym typeface="Barlow Black"/>
              </a:defRPr>
            </a:lvl4pPr>
            <a:lvl5pPr lvl="4" algn="ctr">
              <a:spcBef>
                <a:spcPts val="0"/>
              </a:spcBef>
              <a:spcAft>
                <a:spcPts val="0"/>
              </a:spcAft>
              <a:buClr>
                <a:schemeClr val="accent1"/>
              </a:buClr>
              <a:buSzPts val="10000"/>
              <a:buFont typeface="Barlow Black"/>
              <a:buNone/>
              <a:defRPr sz="10000">
                <a:solidFill>
                  <a:schemeClr val="accent1"/>
                </a:solidFill>
                <a:latin typeface="Barlow Black"/>
                <a:ea typeface="Barlow Black"/>
                <a:cs typeface="Barlow Black"/>
                <a:sym typeface="Barlow Black"/>
              </a:defRPr>
            </a:lvl5pPr>
            <a:lvl6pPr lvl="5" algn="ctr">
              <a:spcBef>
                <a:spcPts val="0"/>
              </a:spcBef>
              <a:spcAft>
                <a:spcPts val="0"/>
              </a:spcAft>
              <a:buClr>
                <a:schemeClr val="accent1"/>
              </a:buClr>
              <a:buSzPts val="10000"/>
              <a:buFont typeface="Barlow Black"/>
              <a:buNone/>
              <a:defRPr sz="10000">
                <a:solidFill>
                  <a:schemeClr val="accent1"/>
                </a:solidFill>
                <a:latin typeface="Barlow Black"/>
                <a:ea typeface="Barlow Black"/>
                <a:cs typeface="Barlow Black"/>
                <a:sym typeface="Barlow Black"/>
              </a:defRPr>
            </a:lvl6pPr>
            <a:lvl7pPr lvl="6" algn="ctr">
              <a:spcBef>
                <a:spcPts val="0"/>
              </a:spcBef>
              <a:spcAft>
                <a:spcPts val="0"/>
              </a:spcAft>
              <a:buClr>
                <a:schemeClr val="accent1"/>
              </a:buClr>
              <a:buSzPts val="10000"/>
              <a:buFont typeface="Barlow Black"/>
              <a:buNone/>
              <a:defRPr sz="10000">
                <a:solidFill>
                  <a:schemeClr val="accent1"/>
                </a:solidFill>
                <a:latin typeface="Barlow Black"/>
                <a:ea typeface="Barlow Black"/>
                <a:cs typeface="Barlow Black"/>
                <a:sym typeface="Barlow Black"/>
              </a:defRPr>
            </a:lvl7pPr>
            <a:lvl8pPr lvl="7" algn="ctr">
              <a:spcBef>
                <a:spcPts val="0"/>
              </a:spcBef>
              <a:spcAft>
                <a:spcPts val="0"/>
              </a:spcAft>
              <a:buClr>
                <a:schemeClr val="accent1"/>
              </a:buClr>
              <a:buSzPts val="10000"/>
              <a:buFont typeface="Barlow Black"/>
              <a:buNone/>
              <a:defRPr sz="10000">
                <a:solidFill>
                  <a:schemeClr val="accent1"/>
                </a:solidFill>
                <a:latin typeface="Barlow Black"/>
                <a:ea typeface="Barlow Black"/>
                <a:cs typeface="Barlow Black"/>
                <a:sym typeface="Barlow Black"/>
              </a:defRPr>
            </a:lvl8pPr>
            <a:lvl9pPr lvl="8" algn="ctr">
              <a:spcBef>
                <a:spcPts val="0"/>
              </a:spcBef>
              <a:spcAft>
                <a:spcPts val="0"/>
              </a:spcAft>
              <a:buClr>
                <a:schemeClr val="accent1"/>
              </a:buClr>
              <a:buSzPts val="10000"/>
              <a:buFont typeface="Barlow Black"/>
              <a:buNone/>
              <a:defRPr sz="10000">
                <a:solidFill>
                  <a:schemeClr val="accent1"/>
                </a:solidFill>
                <a:latin typeface="Barlow Black"/>
                <a:ea typeface="Barlow Black"/>
                <a:cs typeface="Barlow Black"/>
                <a:sym typeface="Barlow Black"/>
              </a:defRPr>
            </a:lvl9pPr>
          </a:lstStyle>
          <a:p>
            <a:r>
              <a:t>xx%</a:t>
            </a:r>
          </a:p>
        </p:txBody>
      </p:sp>
      <p:sp>
        <p:nvSpPr>
          <p:cNvPr id="231" name="Google Shape;231;p11"/>
          <p:cNvSpPr txBox="1">
            <a:spLocks noGrp="1"/>
          </p:cNvSpPr>
          <p:nvPr>
            <p:ph type="subTitle" idx="1"/>
          </p:nvPr>
        </p:nvSpPr>
        <p:spPr>
          <a:xfrm flipH="1">
            <a:off x="2278950" y="2915800"/>
            <a:ext cx="4586100" cy="10551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3600"/>
              <a:buFont typeface="Sacramento"/>
              <a:buNone/>
              <a:defRPr sz="3600">
                <a:latin typeface="Sacramento"/>
                <a:ea typeface="Sacramento"/>
                <a:cs typeface="Sacramento"/>
                <a:sym typeface="Sacramento"/>
              </a:defRPr>
            </a:lvl1pPr>
            <a:lvl2pPr lvl="1" algn="ctr" rtl="0">
              <a:lnSpc>
                <a:spcPct val="80000"/>
              </a:lnSpc>
              <a:spcBef>
                <a:spcPts val="0"/>
              </a:spcBef>
              <a:spcAft>
                <a:spcPts val="0"/>
              </a:spcAft>
              <a:buSzPts val="3600"/>
              <a:buFont typeface="Sacramento"/>
              <a:buNone/>
              <a:defRPr sz="3600">
                <a:latin typeface="Sacramento"/>
                <a:ea typeface="Sacramento"/>
                <a:cs typeface="Sacramento"/>
                <a:sym typeface="Sacramento"/>
              </a:defRPr>
            </a:lvl2pPr>
            <a:lvl3pPr lvl="2" algn="ctr" rtl="0">
              <a:lnSpc>
                <a:spcPct val="80000"/>
              </a:lnSpc>
              <a:spcBef>
                <a:spcPts val="0"/>
              </a:spcBef>
              <a:spcAft>
                <a:spcPts val="0"/>
              </a:spcAft>
              <a:buSzPts val="3600"/>
              <a:buFont typeface="Sacramento"/>
              <a:buNone/>
              <a:defRPr sz="3600">
                <a:latin typeface="Sacramento"/>
                <a:ea typeface="Sacramento"/>
                <a:cs typeface="Sacramento"/>
                <a:sym typeface="Sacramento"/>
              </a:defRPr>
            </a:lvl3pPr>
            <a:lvl4pPr lvl="3" algn="ctr" rtl="0">
              <a:lnSpc>
                <a:spcPct val="80000"/>
              </a:lnSpc>
              <a:spcBef>
                <a:spcPts val="0"/>
              </a:spcBef>
              <a:spcAft>
                <a:spcPts val="0"/>
              </a:spcAft>
              <a:buSzPts val="3600"/>
              <a:buFont typeface="Sacramento"/>
              <a:buNone/>
              <a:defRPr sz="3600">
                <a:latin typeface="Sacramento"/>
                <a:ea typeface="Sacramento"/>
                <a:cs typeface="Sacramento"/>
                <a:sym typeface="Sacramento"/>
              </a:defRPr>
            </a:lvl4pPr>
            <a:lvl5pPr lvl="4" algn="ctr" rtl="0">
              <a:lnSpc>
                <a:spcPct val="80000"/>
              </a:lnSpc>
              <a:spcBef>
                <a:spcPts val="0"/>
              </a:spcBef>
              <a:spcAft>
                <a:spcPts val="0"/>
              </a:spcAft>
              <a:buSzPts val="3600"/>
              <a:buFont typeface="Sacramento"/>
              <a:buNone/>
              <a:defRPr sz="3600">
                <a:latin typeface="Sacramento"/>
                <a:ea typeface="Sacramento"/>
                <a:cs typeface="Sacramento"/>
                <a:sym typeface="Sacramento"/>
              </a:defRPr>
            </a:lvl5pPr>
            <a:lvl6pPr lvl="5" algn="ctr" rtl="0">
              <a:lnSpc>
                <a:spcPct val="80000"/>
              </a:lnSpc>
              <a:spcBef>
                <a:spcPts val="0"/>
              </a:spcBef>
              <a:spcAft>
                <a:spcPts val="0"/>
              </a:spcAft>
              <a:buSzPts val="3600"/>
              <a:buFont typeface="Sacramento"/>
              <a:buNone/>
              <a:defRPr sz="3600">
                <a:latin typeface="Sacramento"/>
                <a:ea typeface="Sacramento"/>
                <a:cs typeface="Sacramento"/>
                <a:sym typeface="Sacramento"/>
              </a:defRPr>
            </a:lvl6pPr>
            <a:lvl7pPr lvl="6" algn="ctr" rtl="0">
              <a:lnSpc>
                <a:spcPct val="80000"/>
              </a:lnSpc>
              <a:spcBef>
                <a:spcPts val="0"/>
              </a:spcBef>
              <a:spcAft>
                <a:spcPts val="0"/>
              </a:spcAft>
              <a:buSzPts val="3600"/>
              <a:buFont typeface="Sacramento"/>
              <a:buNone/>
              <a:defRPr sz="3600">
                <a:latin typeface="Sacramento"/>
                <a:ea typeface="Sacramento"/>
                <a:cs typeface="Sacramento"/>
                <a:sym typeface="Sacramento"/>
              </a:defRPr>
            </a:lvl7pPr>
            <a:lvl8pPr lvl="7" algn="ctr" rtl="0">
              <a:lnSpc>
                <a:spcPct val="80000"/>
              </a:lnSpc>
              <a:spcBef>
                <a:spcPts val="0"/>
              </a:spcBef>
              <a:spcAft>
                <a:spcPts val="0"/>
              </a:spcAft>
              <a:buSzPts val="3600"/>
              <a:buFont typeface="Sacramento"/>
              <a:buNone/>
              <a:defRPr sz="3600">
                <a:latin typeface="Sacramento"/>
                <a:ea typeface="Sacramento"/>
                <a:cs typeface="Sacramento"/>
                <a:sym typeface="Sacramento"/>
              </a:defRPr>
            </a:lvl8pPr>
            <a:lvl9pPr lvl="8" algn="ctr" rtl="0">
              <a:lnSpc>
                <a:spcPct val="80000"/>
              </a:lnSpc>
              <a:spcBef>
                <a:spcPts val="0"/>
              </a:spcBef>
              <a:spcAft>
                <a:spcPts val="0"/>
              </a:spcAft>
              <a:buSzPts val="3600"/>
              <a:buFont typeface="Sacramento"/>
              <a:buNone/>
              <a:defRPr sz="3600">
                <a:latin typeface="Sacramento"/>
                <a:ea typeface="Sacramento"/>
                <a:cs typeface="Sacramento"/>
                <a:sym typeface="Sacramen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BLANK_2">
    <p:bg>
      <p:bgPr>
        <a:solidFill>
          <a:schemeClr val="lt1"/>
        </a:solidFill>
        <a:effectLst/>
      </p:bgPr>
    </p:bg>
    <p:spTree>
      <p:nvGrpSpPr>
        <p:cNvPr id="1" name="Shape 233"/>
        <p:cNvGrpSpPr/>
        <p:nvPr/>
      </p:nvGrpSpPr>
      <p:grpSpPr>
        <a:xfrm>
          <a:off x="0" y="0"/>
          <a:ext cx="0" cy="0"/>
          <a:chOff x="0" y="0"/>
          <a:chExt cx="0" cy="0"/>
        </a:xfrm>
      </p:grpSpPr>
      <p:sp>
        <p:nvSpPr>
          <p:cNvPr id="234" name="Google Shape;234;p13"/>
          <p:cNvSpPr/>
          <p:nvPr/>
        </p:nvSpPr>
        <p:spPr>
          <a:xfrm rot="10800000">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txBox="1">
            <a:spLocks noGrp="1"/>
          </p:cNvSpPr>
          <p:nvPr>
            <p:ph type="title" hasCustomPrompt="1"/>
          </p:nvPr>
        </p:nvSpPr>
        <p:spPr>
          <a:xfrm flipH="1">
            <a:off x="535779" y="1420194"/>
            <a:ext cx="914400" cy="104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1pPr>
            <a:lvl2pPr lvl="1"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2pPr>
            <a:lvl3pPr lvl="2"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3pPr>
            <a:lvl4pPr lvl="3"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4pPr>
            <a:lvl5pPr lvl="4"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5pPr>
            <a:lvl6pPr lvl="5"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6pPr>
            <a:lvl7pPr lvl="6"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7pPr>
            <a:lvl8pPr lvl="7"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8pPr>
            <a:lvl9pPr lvl="8"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9pPr>
          </a:lstStyle>
          <a:p>
            <a:r>
              <a:t>xx%</a:t>
            </a:r>
          </a:p>
        </p:txBody>
      </p:sp>
      <p:sp>
        <p:nvSpPr>
          <p:cNvPr id="236" name="Google Shape;236;p13"/>
          <p:cNvSpPr txBox="1">
            <a:spLocks noGrp="1"/>
          </p:cNvSpPr>
          <p:nvPr>
            <p:ph type="subTitle" idx="1"/>
          </p:nvPr>
        </p:nvSpPr>
        <p:spPr>
          <a:xfrm flipH="1">
            <a:off x="893575" y="2311992"/>
            <a:ext cx="2267700" cy="841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7" name="Google Shape;237;p13"/>
          <p:cNvSpPr txBox="1">
            <a:spLocks noGrp="1"/>
          </p:cNvSpPr>
          <p:nvPr>
            <p:ph type="title" idx="2"/>
          </p:nvPr>
        </p:nvSpPr>
        <p:spPr>
          <a:xfrm>
            <a:off x="893576" y="1897494"/>
            <a:ext cx="2267700" cy="393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38" name="Google Shape;238;p13"/>
          <p:cNvSpPr txBox="1">
            <a:spLocks noGrp="1"/>
          </p:cNvSpPr>
          <p:nvPr>
            <p:ph type="title" idx="3" hasCustomPrompt="1"/>
          </p:nvPr>
        </p:nvSpPr>
        <p:spPr>
          <a:xfrm flipH="1">
            <a:off x="3288829" y="1420194"/>
            <a:ext cx="914400" cy="104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1pPr>
            <a:lvl2pPr lvl="1"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2pPr>
            <a:lvl3pPr lvl="2"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3pPr>
            <a:lvl4pPr lvl="3"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4pPr>
            <a:lvl5pPr lvl="4"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5pPr>
            <a:lvl6pPr lvl="5"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6pPr>
            <a:lvl7pPr lvl="6"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7pPr>
            <a:lvl8pPr lvl="7"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8pPr>
            <a:lvl9pPr lvl="8"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9pPr>
          </a:lstStyle>
          <a:p>
            <a:r>
              <a:t>xx%</a:t>
            </a:r>
          </a:p>
        </p:txBody>
      </p:sp>
      <p:sp>
        <p:nvSpPr>
          <p:cNvPr id="239" name="Google Shape;239;p13"/>
          <p:cNvSpPr txBox="1">
            <a:spLocks noGrp="1"/>
          </p:cNvSpPr>
          <p:nvPr>
            <p:ph type="subTitle" idx="4"/>
          </p:nvPr>
        </p:nvSpPr>
        <p:spPr>
          <a:xfrm flipH="1">
            <a:off x="3646625" y="2311992"/>
            <a:ext cx="2267700" cy="841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0" name="Google Shape;240;p13"/>
          <p:cNvSpPr txBox="1">
            <a:spLocks noGrp="1"/>
          </p:cNvSpPr>
          <p:nvPr>
            <p:ph type="title" idx="5"/>
          </p:nvPr>
        </p:nvSpPr>
        <p:spPr>
          <a:xfrm>
            <a:off x="3646626" y="1897494"/>
            <a:ext cx="2267700" cy="393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41" name="Google Shape;241;p13"/>
          <p:cNvSpPr txBox="1">
            <a:spLocks noGrp="1"/>
          </p:cNvSpPr>
          <p:nvPr>
            <p:ph type="title" idx="6" hasCustomPrompt="1"/>
          </p:nvPr>
        </p:nvSpPr>
        <p:spPr>
          <a:xfrm flipH="1">
            <a:off x="3288829" y="3249737"/>
            <a:ext cx="914400" cy="104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1pPr>
            <a:lvl2pPr lvl="1"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2pPr>
            <a:lvl3pPr lvl="2"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3pPr>
            <a:lvl4pPr lvl="3"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4pPr>
            <a:lvl5pPr lvl="4"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5pPr>
            <a:lvl6pPr lvl="5"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6pPr>
            <a:lvl7pPr lvl="6"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7pPr>
            <a:lvl8pPr lvl="7"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8pPr>
            <a:lvl9pPr lvl="8"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9pPr>
          </a:lstStyle>
          <a:p>
            <a:r>
              <a:t>xx%</a:t>
            </a:r>
          </a:p>
        </p:txBody>
      </p:sp>
      <p:sp>
        <p:nvSpPr>
          <p:cNvPr id="242" name="Google Shape;242;p13"/>
          <p:cNvSpPr txBox="1">
            <a:spLocks noGrp="1"/>
          </p:cNvSpPr>
          <p:nvPr>
            <p:ph type="subTitle" idx="7"/>
          </p:nvPr>
        </p:nvSpPr>
        <p:spPr>
          <a:xfrm flipH="1">
            <a:off x="3646625" y="4142937"/>
            <a:ext cx="2267700" cy="841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3" name="Google Shape;243;p13"/>
          <p:cNvSpPr txBox="1">
            <a:spLocks noGrp="1"/>
          </p:cNvSpPr>
          <p:nvPr>
            <p:ph type="title" idx="8"/>
          </p:nvPr>
        </p:nvSpPr>
        <p:spPr>
          <a:xfrm>
            <a:off x="3646626" y="3727037"/>
            <a:ext cx="2267700" cy="393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44" name="Google Shape;244;p13"/>
          <p:cNvSpPr txBox="1">
            <a:spLocks noGrp="1"/>
          </p:cNvSpPr>
          <p:nvPr>
            <p:ph type="title" idx="9" hasCustomPrompt="1"/>
          </p:nvPr>
        </p:nvSpPr>
        <p:spPr>
          <a:xfrm flipH="1">
            <a:off x="535779" y="3251144"/>
            <a:ext cx="914400" cy="104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1pPr>
            <a:lvl2pPr lvl="1"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2pPr>
            <a:lvl3pPr lvl="2"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3pPr>
            <a:lvl4pPr lvl="3"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4pPr>
            <a:lvl5pPr lvl="4"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5pPr>
            <a:lvl6pPr lvl="5"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6pPr>
            <a:lvl7pPr lvl="6"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7pPr>
            <a:lvl8pPr lvl="7"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8pPr>
            <a:lvl9pPr lvl="8"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9pPr>
          </a:lstStyle>
          <a:p>
            <a:r>
              <a:t>xx%</a:t>
            </a:r>
          </a:p>
        </p:txBody>
      </p:sp>
      <p:sp>
        <p:nvSpPr>
          <p:cNvPr id="245" name="Google Shape;245;p13"/>
          <p:cNvSpPr txBox="1">
            <a:spLocks noGrp="1"/>
          </p:cNvSpPr>
          <p:nvPr>
            <p:ph type="subTitle" idx="13"/>
          </p:nvPr>
        </p:nvSpPr>
        <p:spPr>
          <a:xfrm flipH="1">
            <a:off x="893575" y="4142937"/>
            <a:ext cx="2267700" cy="841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6" name="Google Shape;246;p13"/>
          <p:cNvSpPr txBox="1">
            <a:spLocks noGrp="1"/>
          </p:cNvSpPr>
          <p:nvPr>
            <p:ph type="title" idx="14"/>
          </p:nvPr>
        </p:nvSpPr>
        <p:spPr>
          <a:xfrm>
            <a:off x="893576" y="3728444"/>
            <a:ext cx="2267700" cy="393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47" name="Google Shape;247;p13"/>
          <p:cNvSpPr txBox="1">
            <a:spLocks noGrp="1"/>
          </p:cNvSpPr>
          <p:nvPr>
            <p:ph type="title" idx="15" hasCustomPrompt="1"/>
          </p:nvPr>
        </p:nvSpPr>
        <p:spPr>
          <a:xfrm flipH="1">
            <a:off x="6041879" y="1420194"/>
            <a:ext cx="914400" cy="104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1pPr>
            <a:lvl2pPr lvl="1"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2pPr>
            <a:lvl3pPr lvl="2"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3pPr>
            <a:lvl4pPr lvl="3"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4pPr>
            <a:lvl5pPr lvl="4"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5pPr>
            <a:lvl6pPr lvl="5"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6pPr>
            <a:lvl7pPr lvl="6"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7pPr>
            <a:lvl8pPr lvl="7"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8pPr>
            <a:lvl9pPr lvl="8"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9pPr>
          </a:lstStyle>
          <a:p>
            <a:r>
              <a:t>xx%</a:t>
            </a:r>
          </a:p>
        </p:txBody>
      </p:sp>
      <p:sp>
        <p:nvSpPr>
          <p:cNvPr id="248" name="Google Shape;248;p13"/>
          <p:cNvSpPr txBox="1">
            <a:spLocks noGrp="1"/>
          </p:cNvSpPr>
          <p:nvPr>
            <p:ph type="subTitle" idx="16"/>
          </p:nvPr>
        </p:nvSpPr>
        <p:spPr>
          <a:xfrm flipH="1">
            <a:off x="6399675" y="2311992"/>
            <a:ext cx="2267700" cy="841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9" name="Google Shape;249;p13"/>
          <p:cNvSpPr txBox="1">
            <a:spLocks noGrp="1"/>
          </p:cNvSpPr>
          <p:nvPr>
            <p:ph type="title" idx="17"/>
          </p:nvPr>
        </p:nvSpPr>
        <p:spPr>
          <a:xfrm>
            <a:off x="6399676" y="1897494"/>
            <a:ext cx="2267700" cy="393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sp>
        <p:nvSpPr>
          <p:cNvPr id="250" name="Google Shape;250;p13"/>
          <p:cNvSpPr txBox="1">
            <a:spLocks noGrp="1"/>
          </p:cNvSpPr>
          <p:nvPr>
            <p:ph type="title" idx="18" hasCustomPrompt="1"/>
          </p:nvPr>
        </p:nvSpPr>
        <p:spPr>
          <a:xfrm flipH="1">
            <a:off x="6041879" y="3249737"/>
            <a:ext cx="914400" cy="1042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1pPr>
            <a:lvl2pPr lvl="1"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2pPr>
            <a:lvl3pPr lvl="2"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3pPr>
            <a:lvl4pPr lvl="3"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4pPr>
            <a:lvl5pPr lvl="4"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5pPr>
            <a:lvl6pPr lvl="5"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6pPr>
            <a:lvl7pPr lvl="6"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7pPr>
            <a:lvl8pPr lvl="7"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8pPr>
            <a:lvl9pPr lvl="8" algn="ctr" rtl="0">
              <a:spcBef>
                <a:spcPts val="0"/>
              </a:spcBef>
              <a:spcAft>
                <a:spcPts val="0"/>
              </a:spcAft>
              <a:buClr>
                <a:schemeClr val="accent1"/>
              </a:buClr>
              <a:buSzPts val="7000"/>
              <a:buFont typeface="Barlow Black"/>
              <a:buNone/>
              <a:defRPr sz="7000">
                <a:solidFill>
                  <a:schemeClr val="accent1"/>
                </a:solidFill>
                <a:latin typeface="Barlow Black"/>
                <a:ea typeface="Barlow Black"/>
                <a:cs typeface="Barlow Black"/>
                <a:sym typeface="Barlow Black"/>
              </a:defRPr>
            </a:lvl9pPr>
          </a:lstStyle>
          <a:p>
            <a:r>
              <a:t>xx%</a:t>
            </a:r>
          </a:p>
        </p:txBody>
      </p:sp>
      <p:sp>
        <p:nvSpPr>
          <p:cNvPr id="251" name="Google Shape;251;p13"/>
          <p:cNvSpPr txBox="1">
            <a:spLocks noGrp="1"/>
          </p:cNvSpPr>
          <p:nvPr>
            <p:ph type="subTitle" idx="19"/>
          </p:nvPr>
        </p:nvSpPr>
        <p:spPr>
          <a:xfrm flipH="1">
            <a:off x="6399675" y="4142937"/>
            <a:ext cx="2267700" cy="8412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3"/>
          <p:cNvSpPr txBox="1">
            <a:spLocks noGrp="1"/>
          </p:cNvSpPr>
          <p:nvPr>
            <p:ph type="title" idx="20"/>
          </p:nvPr>
        </p:nvSpPr>
        <p:spPr>
          <a:xfrm>
            <a:off x="6399676" y="3727037"/>
            <a:ext cx="2267700" cy="393000"/>
          </a:xfrm>
          <a:prstGeom prst="rect">
            <a:avLst/>
          </a:prstGeom>
          <a:noFill/>
        </p:spPr>
        <p:txBody>
          <a:bodyPr spcFirstLastPara="1" wrap="square" lIns="91425" tIns="91425" rIns="91425" bIns="91425" anchor="ctr" anchorCtr="0">
            <a:noAutofit/>
          </a:bodyPr>
          <a:lstStyle>
            <a:lvl1pPr lvl="0" rtl="0">
              <a:spcBef>
                <a:spcPts val="0"/>
              </a:spcBef>
              <a:spcAft>
                <a:spcPts val="0"/>
              </a:spcAft>
              <a:buNone/>
              <a:defRPr sz="3600"/>
            </a:lvl1pPr>
            <a:lvl2pPr lvl="1" rtl="0">
              <a:spcBef>
                <a:spcPts val="0"/>
              </a:spcBef>
              <a:spcAft>
                <a:spcPts val="0"/>
              </a:spcAft>
              <a:buNone/>
              <a:defRPr sz="3600"/>
            </a:lvl2pPr>
            <a:lvl3pPr lvl="2" rtl="0">
              <a:spcBef>
                <a:spcPts val="0"/>
              </a:spcBef>
              <a:spcAft>
                <a:spcPts val="0"/>
              </a:spcAft>
              <a:buNone/>
              <a:defRPr sz="3600"/>
            </a:lvl3pPr>
            <a:lvl4pPr lvl="3" rtl="0">
              <a:spcBef>
                <a:spcPts val="0"/>
              </a:spcBef>
              <a:spcAft>
                <a:spcPts val="0"/>
              </a:spcAft>
              <a:buNone/>
              <a:defRPr sz="3600"/>
            </a:lvl4pPr>
            <a:lvl5pPr lvl="4" rtl="0">
              <a:spcBef>
                <a:spcPts val="0"/>
              </a:spcBef>
              <a:spcAft>
                <a:spcPts val="0"/>
              </a:spcAft>
              <a:buNone/>
              <a:defRPr sz="3600"/>
            </a:lvl5pPr>
            <a:lvl6pPr lvl="5" rtl="0">
              <a:spcBef>
                <a:spcPts val="0"/>
              </a:spcBef>
              <a:spcAft>
                <a:spcPts val="0"/>
              </a:spcAft>
              <a:buNone/>
              <a:defRPr sz="3600"/>
            </a:lvl6pPr>
            <a:lvl7pPr lvl="6" rtl="0">
              <a:spcBef>
                <a:spcPts val="0"/>
              </a:spcBef>
              <a:spcAft>
                <a:spcPts val="0"/>
              </a:spcAft>
              <a:buNone/>
              <a:defRPr sz="3600"/>
            </a:lvl7pPr>
            <a:lvl8pPr lvl="7" rtl="0">
              <a:spcBef>
                <a:spcPts val="0"/>
              </a:spcBef>
              <a:spcAft>
                <a:spcPts val="0"/>
              </a:spcAft>
              <a:buNone/>
              <a:defRPr sz="3600"/>
            </a:lvl8pPr>
            <a:lvl9pPr lvl="8" rtl="0">
              <a:spcBef>
                <a:spcPts val="0"/>
              </a:spcBef>
              <a:spcAft>
                <a:spcPts val="0"/>
              </a:spcAft>
              <a:buNone/>
              <a:defRPr sz="3600"/>
            </a:lvl9pPr>
          </a:lstStyle>
          <a:p>
            <a:endParaRPr/>
          </a:p>
        </p:txBody>
      </p:sp>
      <p:cxnSp>
        <p:nvCxnSpPr>
          <p:cNvPr id="253" name="Google Shape;253;p13"/>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254" name="Google Shape;254;p13"/>
          <p:cNvSpPr txBox="1">
            <a:spLocks noGrp="1"/>
          </p:cNvSpPr>
          <p:nvPr>
            <p:ph type="title" idx="21"/>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
    <p:bg>
      <p:bgPr>
        <a:solidFill>
          <a:schemeClr val="lt1"/>
        </a:solidFill>
        <a:effectLst/>
      </p:bgPr>
    </p:bg>
    <p:spTree>
      <p:nvGrpSpPr>
        <p:cNvPr id="1" name="Shape 255"/>
        <p:cNvGrpSpPr/>
        <p:nvPr/>
      </p:nvGrpSpPr>
      <p:grpSpPr>
        <a:xfrm>
          <a:off x="0" y="0"/>
          <a:ext cx="0" cy="0"/>
          <a:chOff x="0" y="0"/>
          <a:chExt cx="0" cy="0"/>
        </a:xfrm>
      </p:grpSpPr>
      <p:sp>
        <p:nvSpPr>
          <p:cNvPr id="256" name="Google Shape;256;p14"/>
          <p:cNvSpPr/>
          <p:nvPr/>
        </p:nvSpPr>
        <p:spPr>
          <a:xfrm>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txBox="1">
            <a:spLocks noGrp="1"/>
          </p:cNvSpPr>
          <p:nvPr>
            <p:ph type="title"/>
          </p:nvPr>
        </p:nvSpPr>
        <p:spPr>
          <a:xfrm>
            <a:off x="822425" y="1915004"/>
            <a:ext cx="20022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000"/>
              <a:buFont typeface="Barlow Black"/>
              <a:buNone/>
              <a:defRPr sz="2000" i="0">
                <a:latin typeface="Barlow Black"/>
                <a:ea typeface="Barlow Black"/>
                <a:cs typeface="Barlow Black"/>
                <a:sym typeface="Barlow Black"/>
              </a:defRPr>
            </a:lvl1pPr>
            <a:lvl2pPr lvl="1" algn="ctr" rtl="0">
              <a:spcBef>
                <a:spcPts val="0"/>
              </a:spcBef>
              <a:spcAft>
                <a:spcPts val="0"/>
              </a:spcAft>
              <a:buSzPts val="2000"/>
              <a:buFont typeface="Barlow Black"/>
              <a:buNone/>
              <a:defRPr sz="2000">
                <a:latin typeface="Barlow Black"/>
                <a:ea typeface="Barlow Black"/>
                <a:cs typeface="Barlow Black"/>
                <a:sym typeface="Barlow Black"/>
              </a:defRPr>
            </a:lvl2pPr>
            <a:lvl3pPr lvl="2" algn="ctr" rtl="0">
              <a:spcBef>
                <a:spcPts val="0"/>
              </a:spcBef>
              <a:spcAft>
                <a:spcPts val="0"/>
              </a:spcAft>
              <a:buSzPts val="2000"/>
              <a:buFont typeface="Barlow Black"/>
              <a:buNone/>
              <a:defRPr sz="2000">
                <a:latin typeface="Barlow Black"/>
                <a:ea typeface="Barlow Black"/>
                <a:cs typeface="Barlow Black"/>
                <a:sym typeface="Barlow Black"/>
              </a:defRPr>
            </a:lvl3pPr>
            <a:lvl4pPr lvl="3" algn="ctr" rtl="0">
              <a:spcBef>
                <a:spcPts val="0"/>
              </a:spcBef>
              <a:spcAft>
                <a:spcPts val="0"/>
              </a:spcAft>
              <a:buSzPts val="2000"/>
              <a:buFont typeface="Barlow Black"/>
              <a:buNone/>
              <a:defRPr sz="2000">
                <a:latin typeface="Barlow Black"/>
                <a:ea typeface="Barlow Black"/>
                <a:cs typeface="Barlow Black"/>
                <a:sym typeface="Barlow Black"/>
              </a:defRPr>
            </a:lvl4pPr>
            <a:lvl5pPr lvl="4" algn="ctr" rtl="0">
              <a:spcBef>
                <a:spcPts val="0"/>
              </a:spcBef>
              <a:spcAft>
                <a:spcPts val="0"/>
              </a:spcAft>
              <a:buSzPts val="2000"/>
              <a:buFont typeface="Barlow Black"/>
              <a:buNone/>
              <a:defRPr sz="2000">
                <a:latin typeface="Barlow Black"/>
                <a:ea typeface="Barlow Black"/>
                <a:cs typeface="Barlow Black"/>
                <a:sym typeface="Barlow Black"/>
              </a:defRPr>
            </a:lvl5pPr>
            <a:lvl6pPr lvl="5" algn="ctr" rtl="0">
              <a:spcBef>
                <a:spcPts val="0"/>
              </a:spcBef>
              <a:spcAft>
                <a:spcPts val="0"/>
              </a:spcAft>
              <a:buSzPts val="2000"/>
              <a:buFont typeface="Barlow Black"/>
              <a:buNone/>
              <a:defRPr sz="2000">
                <a:latin typeface="Barlow Black"/>
                <a:ea typeface="Barlow Black"/>
                <a:cs typeface="Barlow Black"/>
                <a:sym typeface="Barlow Black"/>
              </a:defRPr>
            </a:lvl6pPr>
            <a:lvl7pPr lvl="6" algn="ctr" rtl="0">
              <a:spcBef>
                <a:spcPts val="0"/>
              </a:spcBef>
              <a:spcAft>
                <a:spcPts val="0"/>
              </a:spcAft>
              <a:buSzPts val="2000"/>
              <a:buFont typeface="Barlow Black"/>
              <a:buNone/>
              <a:defRPr sz="2000">
                <a:latin typeface="Barlow Black"/>
                <a:ea typeface="Barlow Black"/>
                <a:cs typeface="Barlow Black"/>
                <a:sym typeface="Barlow Black"/>
              </a:defRPr>
            </a:lvl7pPr>
            <a:lvl8pPr lvl="7" algn="ctr" rtl="0">
              <a:spcBef>
                <a:spcPts val="0"/>
              </a:spcBef>
              <a:spcAft>
                <a:spcPts val="0"/>
              </a:spcAft>
              <a:buSzPts val="2000"/>
              <a:buFont typeface="Barlow Black"/>
              <a:buNone/>
              <a:defRPr sz="2000">
                <a:latin typeface="Barlow Black"/>
                <a:ea typeface="Barlow Black"/>
                <a:cs typeface="Barlow Black"/>
                <a:sym typeface="Barlow Black"/>
              </a:defRPr>
            </a:lvl8pPr>
            <a:lvl9pPr lvl="8" algn="ctr"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58" name="Google Shape;258;p14"/>
          <p:cNvSpPr txBox="1">
            <a:spLocks noGrp="1"/>
          </p:cNvSpPr>
          <p:nvPr>
            <p:ph type="subTitle" idx="1"/>
          </p:nvPr>
        </p:nvSpPr>
        <p:spPr>
          <a:xfrm>
            <a:off x="719925" y="2308554"/>
            <a:ext cx="2206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59" name="Google Shape;259;p14"/>
          <p:cNvSpPr txBox="1">
            <a:spLocks noGrp="1"/>
          </p:cNvSpPr>
          <p:nvPr>
            <p:ph type="title" idx="2"/>
          </p:nvPr>
        </p:nvSpPr>
        <p:spPr>
          <a:xfrm>
            <a:off x="6319346" y="1915004"/>
            <a:ext cx="20022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000"/>
              <a:buFont typeface="Barlow Black"/>
              <a:buNone/>
              <a:defRPr sz="2000" i="0">
                <a:latin typeface="Barlow Black"/>
                <a:ea typeface="Barlow Black"/>
                <a:cs typeface="Barlow Black"/>
                <a:sym typeface="Barlow Black"/>
              </a:defRPr>
            </a:lvl1pPr>
            <a:lvl2pPr lvl="1" algn="ctr" rtl="0">
              <a:spcBef>
                <a:spcPts val="0"/>
              </a:spcBef>
              <a:spcAft>
                <a:spcPts val="0"/>
              </a:spcAft>
              <a:buSzPts val="2000"/>
              <a:buFont typeface="Barlow Black"/>
              <a:buNone/>
              <a:defRPr sz="2000">
                <a:latin typeface="Barlow Black"/>
                <a:ea typeface="Barlow Black"/>
                <a:cs typeface="Barlow Black"/>
                <a:sym typeface="Barlow Black"/>
              </a:defRPr>
            </a:lvl2pPr>
            <a:lvl3pPr lvl="2" algn="ctr" rtl="0">
              <a:spcBef>
                <a:spcPts val="0"/>
              </a:spcBef>
              <a:spcAft>
                <a:spcPts val="0"/>
              </a:spcAft>
              <a:buSzPts val="2000"/>
              <a:buFont typeface="Barlow Black"/>
              <a:buNone/>
              <a:defRPr sz="2000">
                <a:latin typeface="Barlow Black"/>
                <a:ea typeface="Barlow Black"/>
                <a:cs typeface="Barlow Black"/>
                <a:sym typeface="Barlow Black"/>
              </a:defRPr>
            </a:lvl3pPr>
            <a:lvl4pPr lvl="3" algn="ctr" rtl="0">
              <a:spcBef>
                <a:spcPts val="0"/>
              </a:spcBef>
              <a:spcAft>
                <a:spcPts val="0"/>
              </a:spcAft>
              <a:buSzPts val="2000"/>
              <a:buFont typeface="Barlow Black"/>
              <a:buNone/>
              <a:defRPr sz="2000">
                <a:latin typeface="Barlow Black"/>
                <a:ea typeface="Barlow Black"/>
                <a:cs typeface="Barlow Black"/>
                <a:sym typeface="Barlow Black"/>
              </a:defRPr>
            </a:lvl4pPr>
            <a:lvl5pPr lvl="4" algn="ctr" rtl="0">
              <a:spcBef>
                <a:spcPts val="0"/>
              </a:spcBef>
              <a:spcAft>
                <a:spcPts val="0"/>
              </a:spcAft>
              <a:buSzPts val="2000"/>
              <a:buFont typeface="Barlow Black"/>
              <a:buNone/>
              <a:defRPr sz="2000">
                <a:latin typeface="Barlow Black"/>
                <a:ea typeface="Barlow Black"/>
                <a:cs typeface="Barlow Black"/>
                <a:sym typeface="Barlow Black"/>
              </a:defRPr>
            </a:lvl5pPr>
            <a:lvl6pPr lvl="5" algn="ctr" rtl="0">
              <a:spcBef>
                <a:spcPts val="0"/>
              </a:spcBef>
              <a:spcAft>
                <a:spcPts val="0"/>
              </a:spcAft>
              <a:buSzPts val="2000"/>
              <a:buFont typeface="Barlow Black"/>
              <a:buNone/>
              <a:defRPr sz="2000">
                <a:latin typeface="Barlow Black"/>
                <a:ea typeface="Barlow Black"/>
                <a:cs typeface="Barlow Black"/>
                <a:sym typeface="Barlow Black"/>
              </a:defRPr>
            </a:lvl6pPr>
            <a:lvl7pPr lvl="6" algn="ctr" rtl="0">
              <a:spcBef>
                <a:spcPts val="0"/>
              </a:spcBef>
              <a:spcAft>
                <a:spcPts val="0"/>
              </a:spcAft>
              <a:buSzPts val="2000"/>
              <a:buFont typeface="Barlow Black"/>
              <a:buNone/>
              <a:defRPr sz="2000">
                <a:latin typeface="Barlow Black"/>
                <a:ea typeface="Barlow Black"/>
                <a:cs typeface="Barlow Black"/>
                <a:sym typeface="Barlow Black"/>
              </a:defRPr>
            </a:lvl7pPr>
            <a:lvl8pPr lvl="7" algn="ctr" rtl="0">
              <a:spcBef>
                <a:spcPts val="0"/>
              </a:spcBef>
              <a:spcAft>
                <a:spcPts val="0"/>
              </a:spcAft>
              <a:buSzPts val="2000"/>
              <a:buFont typeface="Barlow Black"/>
              <a:buNone/>
              <a:defRPr sz="2000">
                <a:latin typeface="Barlow Black"/>
                <a:ea typeface="Barlow Black"/>
                <a:cs typeface="Barlow Black"/>
                <a:sym typeface="Barlow Black"/>
              </a:defRPr>
            </a:lvl8pPr>
            <a:lvl9pPr lvl="8" algn="ctr"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60" name="Google Shape;260;p14"/>
          <p:cNvSpPr txBox="1">
            <a:spLocks noGrp="1"/>
          </p:cNvSpPr>
          <p:nvPr>
            <p:ph type="subTitle" idx="3"/>
          </p:nvPr>
        </p:nvSpPr>
        <p:spPr>
          <a:xfrm>
            <a:off x="6217075" y="2308554"/>
            <a:ext cx="2206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61" name="Google Shape;261;p14"/>
          <p:cNvSpPr txBox="1">
            <a:spLocks noGrp="1"/>
          </p:cNvSpPr>
          <p:nvPr>
            <p:ph type="title" idx="4"/>
          </p:nvPr>
        </p:nvSpPr>
        <p:spPr>
          <a:xfrm>
            <a:off x="3570500" y="3641200"/>
            <a:ext cx="20022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000"/>
              <a:buFont typeface="Barlow Black"/>
              <a:buNone/>
              <a:defRPr sz="2000" i="0">
                <a:latin typeface="Barlow Black"/>
                <a:ea typeface="Barlow Black"/>
                <a:cs typeface="Barlow Black"/>
                <a:sym typeface="Barlow Black"/>
              </a:defRPr>
            </a:lvl1pPr>
            <a:lvl2pPr lvl="1" algn="ctr" rtl="0">
              <a:spcBef>
                <a:spcPts val="0"/>
              </a:spcBef>
              <a:spcAft>
                <a:spcPts val="0"/>
              </a:spcAft>
              <a:buSzPts val="2000"/>
              <a:buFont typeface="Barlow Black"/>
              <a:buNone/>
              <a:defRPr sz="2000">
                <a:latin typeface="Barlow Black"/>
                <a:ea typeface="Barlow Black"/>
                <a:cs typeface="Barlow Black"/>
                <a:sym typeface="Barlow Black"/>
              </a:defRPr>
            </a:lvl2pPr>
            <a:lvl3pPr lvl="2" algn="ctr" rtl="0">
              <a:spcBef>
                <a:spcPts val="0"/>
              </a:spcBef>
              <a:spcAft>
                <a:spcPts val="0"/>
              </a:spcAft>
              <a:buSzPts val="2000"/>
              <a:buFont typeface="Barlow Black"/>
              <a:buNone/>
              <a:defRPr sz="2000">
                <a:latin typeface="Barlow Black"/>
                <a:ea typeface="Barlow Black"/>
                <a:cs typeface="Barlow Black"/>
                <a:sym typeface="Barlow Black"/>
              </a:defRPr>
            </a:lvl3pPr>
            <a:lvl4pPr lvl="3" algn="ctr" rtl="0">
              <a:spcBef>
                <a:spcPts val="0"/>
              </a:spcBef>
              <a:spcAft>
                <a:spcPts val="0"/>
              </a:spcAft>
              <a:buSzPts val="2000"/>
              <a:buFont typeface="Barlow Black"/>
              <a:buNone/>
              <a:defRPr sz="2000">
                <a:latin typeface="Barlow Black"/>
                <a:ea typeface="Barlow Black"/>
                <a:cs typeface="Barlow Black"/>
                <a:sym typeface="Barlow Black"/>
              </a:defRPr>
            </a:lvl4pPr>
            <a:lvl5pPr lvl="4" algn="ctr" rtl="0">
              <a:spcBef>
                <a:spcPts val="0"/>
              </a:spcBef>
              <a:spcAft>
                <a:spcPts val="0"/>
              </a:spcAft>
              <a:buSzPts val="2000"/>
              <a:buFont typeface="Barlow Black"/>
              <a:buNone/>
              <a:defRPr sz="2000">
                <a:latin typeface="Barlow Black"/>
                <a:ea typeface="Barlow Black"/>
                <a:cs typeface="Barlow Black"/>
                <a:sym typeface="Barlow Black"/>
              </a:defRPr>
            </a:lvl5pPr>
            <a:lvl6pPr lvl="5" algn="ctr" rtl="0">
              <a:spcBef>
                <a:spcPts val="0"/>
              </a:spcBef>
              <a:spcAft>
                <a:spcPts val="0"/>
              </a:spcAft>
              <a:buSzPts val="2000"/>
              <a:buFont typeface="Barlow Black"/>
              <a:buNone/>
              <a:defRPr sz="2000">
                <a:latin typeface="Barlow Black"/>
                <a:ea typeface="Barlow Black"/>
                <a:cs typeface="Barlow Black"/>
                <a:sym typeface="Barlow Black"/>
              </a:defRPr>
            </a:lvl6pPr>
            <a:lvl7pPr lvl="6" algn="ctr" rtl="0">
              <a:spcBef>
                <a:spcPts val="0"/>
              </a:spcBef>
              <a:spcAft>
                <a:spcPts val="0"/>
              </a:spcAft>
              <a:buSzPts val="2000"/>
              <a:buFont typeface="Barlow Black"/>
              <a:buNone/>
              <a:defRPr sz="2000">
                <a:latin typeface="Barlow Black"/>
                <a:ea typeface="Barlow Black"/>
                <a:cs typeface="Barlow Black"/>
                <a:sym typeface="Barlow Black"/>
              </a:defRPr>
            </a:lvl7pPr>
            <a:lvl8pPr lvl="7" algn="ctr" rtl="0">
              <a:spcBef>
                <a:spcPts val="0"/>
              </a:spcBef>
              <a:spcAft>
                <a:spcPts val="0"/>
              </a:spcAft>
              <a:buSzPts val="2000"/>
              <a:buFont typeface="Barlow Black"/>
              <a:buNone/>
              <a:defRPr sz="2000">
                <a:latin typeface="Barlow Black"/>
                <a:ea typeface="Barlow Black"/>
                <a:cs typeface="Barlow Black"/>
                <a:sym typeface="Barlow Black"/>
              </a:defRPr>
            </a:lvl8pPr>
            <a:lvl9pPr lvl="8" algn="ctr"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62" name="Google Shape;262;p14"/>
          <p:cNvSpPr txBox="1">
            <a:spLocks noGrp="1"/>
          </p:cNvSpPr>
          <p:nvPr>
            <p:ph type="subTitle" idx="5"/>
          </p:nvPr>
        </p:nvSpPr>
        <p:spPr>
          <a:xfrm>
            <a:off x="3468200" y="4035865"/>
            <a:ext cx="2206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63" name="Google Shape;263;p14"/>
          <p:cNvSpPr txBox="1">
            <a:spLocks noGrp="1"/>
          </p:cNvSpPr>
          <p:nvPr>
            <p:ph type="title" idx="6"/>
          </p:nvPr>
        </p:nvSpPr>
        <p:spPr>
          <a:xfrm>
            <a:off x="3570500" y="1915004"/>
            <a:ext cx="20022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000"/>
              <a:buFont typeface="Barlow Black"/>
              <a:buNone/>
              <a:defRPr sz="2000" i="0">
                <a:latin typeface="Barlow Black"/>
                <a:ea typeface="Barlow Black"/>
                <a:cs typeface="Barlow Black"/>
                <a:sym typeface="Barlow Black"/>
              </a:defRPr>
            </a:lvl1pPr>
            <a:lvl2pPr lvl="1" algn="ctr" rtl="0">
              <a:spcBef>
                <a:spcPts val="0"/>
              </a:spcBef>
              <a:spcAft>
                <a:spcPts val="0"/>
              </a:spcAft>
              <a:buSzPts val="2000"/>
              <a:buFont typeface="Barlow Black"/>
              <a:buNone/>
              <a:defRPr sz="2000">
                <a:latin typeface="Barlow Black"/>
                <a:ea typeface="Barlow Black"/>
                <a:cs typeface="Barlow Black"/>
                <a:sym typeface="Barlow Black"/>
              </a:defRPr>
            </a:lvl2pPr>
            <a:lvl3pPr lvl="2" algn="ctr" rtl="0">
              <a:spcBef>
                <a:spcPts val="0"/>
              </a:spcBef>
              <a:spcAft>
                <a:spcPts val="0"/>
              </a:spcAft>
              <a:buSzPts val="2000"/>
              <a:buFont typeface="Barlow Black"/>
              <a:buNone/>
              <a:defRPr sz="2000">
                <a:latin typeface="Barlow Black"/>
                <a:ea typeface="Barlow Black"/>
                <a:cs typeface="Barlow Black"/>
                <a:sym typeface="Barlow Black"/>
              </a:defRPr>
            </a:lvl3pPr>
            <a:lvl4pPr lvl="3" algn="ctr" rtl="0">
              <a:spcBef>
                <a:spcPts val="0"/>
              </a:spcBef>
              <a:spcAft>
                <a:spcPts val="0"/>
              </a:spcAft>
              <a:buSzPts val="2000"/>
              <a:buFont typeface="Barlow Black"/>
              <a:buNone/>
              <a:defRPr sz="2000">
                <a:latin typeface="Barlow Black"/>
                <a:ea typeface="Barlow Black"/>
                <a:cs typeface="Barlow Black"/>
                <a:sym typeface="Barlow Black"/>
              </a:defRPr>
            </a:lvl4pPr>
            <a:lvl5pPr lvl="4" algn="ctr" rtl="0">
              <a:spcBef>
                <a:spcPts val="0"/>
              </a:spcBef>
              <a:spcAft>
                <a:spcPts val="0"/>
              </a:spcAft>
              <a:buSzPts val="2000"/>
              <a:buFont typeface="Barlow Black"/>
              <a:buNone/>
              <a:defRPr sz="2000">
                <a:latin typeface="Barlow Black"/>
                <a:ea typeface="Barlow Black"/>
                <a:cs typeface="Barlow Black"/>
                <a:sym typeface="Barlow Black"/>
              </a:defRPr>
            </a:lvl5pPr>
            <a:lvl6pPr lvl="5" algn="ctr" rtl="0">
              <a:spcBef>
                <a:spcPts val="0"/>
              </a:spcBef>
              <a:spcAft>
                <a:spcPts val="0"/>
              </a:spcAft>
              <a:buSzPts val="2000"/>
              <a:buFont typeface="Barlow Black"/>
              <a:buNone/>
              <a:defRPr sz="2000">
                <a:latin typeface="Barlow Black"/>
                <a:ea typeface="Barlow Black"/>
                <a:cs typeface="Barlow Black"/>
                <a:sym typeface="Barlow Black"/>
              </a:defRPr>
            </a:lvl6pPr>
            <a:lvl7pPr lvl="6" algn="ctr" rtl="0">
              <a:spcBef>
                <a:spcPts val="0"/>
              </a:spcBef>
              <a:spcAft>
                <a:spcPts val="0"/>
              </a:spcAft>
              <a:buSzPts val="2000"/>
              <a:buFont typeface="Barlow Black"/>
              <a:buNone/>
              <a:defRPr sz="2000">
                <a:latin typeface="Barlow Black"/>
                <a:ea typeface="Barlow Black"/>
                <a:cs typeface="Barlow Black"/>
                <a:sym typeface="Barlow Black"/>
              </a:defRPr>
            </a:lvl7pPr>
            <a:lvl8pPr lvl="7" algn="ctr" rtl="0">
              <a:spcBef>
                <a:spcPts val="0"/>
              </a:spcBef>
              <a:spcAft>
                <a:spcPts val="0"/>
              </a:spcAft>
              <a:buSzPts val="2000"/>
              <a:buFont typeface="Barlow Black"/>
              <a:buNone/>
              <a:defRPr sz="2000">
                <a:latin typeface="Barlow Black"/>
                <a:ea typeface="Barlow Black"/>
                <a:cs typeface="Barlow Black"/>
                <a:sym typeface="Barlow Black"/>
              </a:defRPr>
            </a:lvl8pPr>
            <a:lvl9pPr lvl="8" algn="ctr"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64" name="Google Shape;264;p14"/>
          <p:cNvSpPr txBox="1">
            <a:spLocks noGrp="1"/>
          </p:cNvSpPr>
          <p:nvPr>
            <p:ph type="subTitle" idx="7"/>
          </p:nvPr>
        </p:nvSpPr>
        <p:spPr>
          <a:xfrm>
            <a:off x="3468200" y="2308554"/>
            <a:ext cx="2206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65" name="Google Shape;265;p14"/>
          <p:cNvSpPr txBox="1">
            <a:spLocks noGrp="1"/>
          </p:cNvSpPr>
          <p:nvPr>
            <p:ph type="title" idx="8"/>
          </p:nvPr>
        </p:nvSpPr>
        <p:spPr>
          <a:xfrm>
            <a:off x="822062" y="3641200"/>
            <a:ext cx="20022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000"/>
              <a:buFont typeface="Barlow Black"/>
              <a:buNone/>
              <a:defRPr sz="2000" i="0">
                <a:latin typeface="Barlow Black"/>
                <a:ea typeface="Barlow Black"/>
                <a:cs typeface="Barlow Black"/>
                <a:sym typeface="Barlow Black"/>
              </a:defRPr>
            </a:lvl1pPr>
            <a:lvl2pPr lvl="1" algn="ctr" rtl="0">
              <a:spcBef>
                <a:spcPts val="0"/>
              </a:spcBef>
              <a:spcAft>
                <a:spcPts val="0"/>
              </a:spcAft>
              <a:buSzPts val="2000"/>
              <a:buFont typeface="Barlow Black"/>
              <a:buNone/>
              <a:defRPr sz="2000">
                <a:latin typeface="Barlow Black"/>
                <a:ea typeface="Barlow Black"/>
                <a:cs typeface="Barlow Black"/>
                <a:sym typeface="Barlow Black"/>
              </a:defRPr>
            </a:lvl2pPr>
            <a:lvl3pPr lvl="2" algn="ctr" rtl="0">
              <a:spcBef>
                <a:spcPts val="0"/>
              </a:spcBef>
              <a:spcAft>
                <a:spcPts val="0"/>
              </a:spcAft>
              <a:buSzPts val="2000"/>
              <a:buFont typeface="Barlow Black"/>
              <a:buNone/>
              <a:defRPr sz="2000">
                <a:latin typeface="Barlow Black"/>
                <a:ea typeface="Barlow Black"/>
                <a:cs typeface="Barlow Black"/>
                <a:sym typeface="Barlow Black"/>
              </a:defRPr>
            </a:lvl3pPr>
            <a:lvl4pPr lvl="3" algn="ctr" rtl="0">
              <a:spcBef>
                <a:spcPts val="0"/>
              </a:spcBef>
              <a:spcAft>
                <a:spcPts val="0"/>
              </a:spcAft>
              <a:buSzPts val="2000"/>
              <a:buFont typeface="Barlow Black"/>
              <a:buNone/>
              <a:defRPr sz="2000">
                <a:latin typeface="Barlow Black"/>
                <a:ea typeface="Barlow Black"/>
                <a:cs typeface="Barlow Black"/>
                <a:sym typeface="Barlow Black"/>
              </a:defRPr>
            </a:lvl4pPr>
            <a:lvl5pPr lvl="4" algn="ctr" rtl="0">
              <a:spcBef>
                <a:spcPts val="0"/>
              </a:spcBef>
              <a:spcAft>
                <a:spcPts val="0"/>
              </a:spcAft>
              <a:buSzPts val="2000"/>
              <a:buFont typeface="Barlow Black"/>
              <a:buNone/>
              <a:defRPr sz="2000">
                <a:latin typeface="Barlow Black"/>
                <a:ea typeface="Barlow Black"/>
                <a:cs typeface="Barlow Black"/>
                <a:sym typeface="Barlow Black"/>
              </a:defRPr>
            </a:lvl5pPr>
            <a:lvl6pPr lvl="5" algn="ctr" rtl="0">
              <a:spcBef>
                <a:spcPts val="0"/>
              </a:spcBef>
              <a:spcAft>
                <a:spcPts val="0"/>
              </a:spcAft>
              <a:buSzPts val="2000"/>
              <a:buFont typeface="Barlow Black"/>
              <a:buNone/>
              <a:defRPr sz="2000">
                <a:latin typeface="Barlow Black"/>
                <a:ea typeface="Barlow Black"/>
                <a:cs typeface="Barlow Black"/>
                <a:sym typeface="Barlow Black"/>
              </a:defRPr>
            </a:lvl6pPr>
            <a:lvl7pPr lvl="6" algn="ctr" rtl="0">
              <a:spcBef>
                <a:spcPts val="0"/>
              </a:spcBef>
              <a:spcAft>
                <a:spcPts val="0"/>
              </a:spcAft>
              <a:buSzPts val="2000"/>
              <a:buFont typeface="Barlow Black"/>
              <a:buNone/>
              <a:defRPr sz="2000">
                <a:latin typeface="Barlow Black"/>
                <a:ea typeface="Barlow Black"/>
                <a:cs typeface="Barlow Black"/>
                <a:sym typeface="Barlow Black"/>
              </a:defRPr>
            </a:lvl7pPr>
            <a:lvl8pPr lvl="7" algn="ctr" rtl="0">
              <a:spcBef>
                <a:spcPts val="0"/>
              </a:spcBef>
              <a:spcAft>
                <a:spcPts val="0"/>
              </a:spcAft>
              <a:buSzPts val="2000"/>
              <a:buFont typeface="Barlow Black"/>
              <a:buNone/>
              <a:defRPr sz="2000">
                <a:latin typeface="Barlow Black"/>
                <a:ea typeface="Barlow Black"/>
                <a:cs typeface="Barlow Black"/>
                <a:sym typeface="Barlow Black"/>
              </a:defRPr>
            </a:lvl8pPr>
            <a:lvl9pPr lvl="8" algn="ctr"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66" name="Google Shape;266;p14"/>
          <p:cNvSpPr txBox="1">
            <a:spLocks noGrp="1"/>
          </p:cNvSpPr>
          <p:nvPr>
            <p:ph type="subTitle" idx="9"/>
          </p:nvPr>
        </p:nvSpPr>
        <p:spPr>
          <a:xfrm>
            <a:off x="719925" y="4035865"/>
            <a:ext cx="2206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67" name="Google Shape;267;p14"/>
          <p:cNvSpPr txBox="1">
            <a:spLocks noGrp="1"/>
          </p:cNvSpPr>
          <p:nvPr>
            <p:ph type="title" idx="13"/>
          </p:nvPr>
        </p:nvSpPr>
        <p:spPr>
          <a:xfrm>
            <a:off x="6319346" y="3641200"/>
            <a:ext cx="20022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000"/>
              <a:buFont typeface="Barlow Black"/>
              <a:buNone/>
              <a:defRPr sz="2000" i="0">
                <a:latin typeface="Barlow Black"/>
                <a:ea typeface="Barlow Black"/>
                <a:cs typeface="Barlow Black"/>
                <a:sym typeface="Barlow Black"/>
              </a:defRPr>
            </a:lvl1pPr>
            <a:lvl2pPr lvl="1" algn="ctr" rtl="0">
              <a:spcBef>
                <a:spcPts val="0"/>
              </a:spcBef>
              <a:spcAft>
                <a:spcPts val="0"/>
              </a:spcAft>
              <a:buSzPts val="2000"/>
              <a:buFont typeface="Barlow Black"/>
              <a:buNone/>
              <a:defRPr sz="2000">
                <a:latin typeface="Barlow Black"/>
                <a:ea typeface="Barlow Black"/>
                <a:cs typeface="Barlow Black"/>
                <a:sym typeface="Barlow Black"/>
              </a:defRPr>
            </a:lvl2pPr>
            <a:lvl3pPr lvl="2" algn="ctr" rtl="0">
              <a:spcBef>
                <a:spcPts val="0"/>
              </a:spcBef>
              <a:spcAft>
                <a:spcPts val="0"/>
              </a:spcAft>
              <a:buSzPts val="2000"/>
              <a:buFont typeface="Barlow Black"/>
              <a:buNone/>
              <a:defRPr sz="2000">
                <a:latin typeface="Barlow Black"/>
                <a:ea typeface="Barlow Black"/>
                <a:cs typeface="Barlow Black"/>
                <a:sym typeface="Barlow Black"/>
              </a:defRPr>
            </a:lvl3pPr>
            <a:lvl4pPr lvl="3" algn="ctr" rtl="0">
              <a:spcBef>
                <a:spcPts val="0"/>
              </a:spcBef>
              <a:spcAft>
                <a:spcPts val="0"/>
              </a:spcAft>
              <a:buSzPts val="2000"/>
              <a:buFont typeface="Barlow Black"/>
              <a:buNone/>
              <a:defRPr sz="2000">
                <a:latin typeface="Barlow Black"/>
                <a:ea typeface="Barlow Black"/>
                <a:cs typeface="Barlow Black"/>
                <a:sym typeface="Barlow Black"/>
              </a:defRPr>
            </a:lvl4pPr>
            <a:lvl5pPr lvl="4" algn="ctr" rtl="0">
              <a:spcBef>
                <a:spcPts val="0"/>
              </a:spcBef>
              <a:spcAft>
                <a:spcPts val="0"/>
              </a:spcAft>
              <a:buSzPts val="2000"/>
              <a:buFont typeface="Barlow Black"/>
              <a:buNone/>
              <a:defRPr sz="2000">
                <a:latin typeface="Barlow Black"/>
                <a:ea typeface="Barlow Black"/>
                <a:cs typeface="Barlow Black"/>
                <a:sym typeface="Barlow Black"/>
              </a:defRPr>
            </a:lvl5pPr>
            <a:lvl6pPr lvl="5" algn="ctr" rtl="0">
              <a:spcBef>
                <a:spcPts val="0"/>
              </a:spcBef>
              <a:spcAft>
                <a:spcPts val="0"/>
              </a:spcAft>
              <a:buSzPts val="2000"/>
              <a:buFont typeface="Barlow Black"/>
              <a:buNone/>
              <a:defRPr sz="2000">
                <a:latin typeface="Barlow Black"/>
                <a:ea typeface="Barlow Black"/>
                <a:cs typeface="Barlow Black"/>
                <a:sym typeface="Barlow Black"/>
              </a:defRPr>
            </a:lvl6pPr>
            <a:lvl7pPr lvl="6" algn="ctr" rtl="0">
              <a:spcBef>
                <a:spcPts val="0"/>
              </a:spcBef>
              <a:spcAft>
                <a:spcPts val="0"/>
              </a:spcAft>
              <a:buSzPts val="2000"/>
              <a:buFont typeface="Barlow Black"/>
              <a:buNone/>
              <a:defRPr sz="2000">
                <a:latin typeface="Barlow Black"/>
                <a:ea typeface="Barlow Black"/>
                <a:cs typeface="Barlow Black"/>
                <a:sym typeface="Barlow Black"/>
              </a:defRPr>
            </a:lvl7pPr>
            <a:lvl8pPr lvl="7" algn="ctr" rtl="0">
              <a:spcBef>
                <a:spcPts val="0"/>
              </a:spcBef>
              <a:spcAft>
                <a:spcPts val="0"/>
              </a:spcAft>
              <a:buSzPts val="2000"/>
              <a:buFont typeface="Barlow Black"/>
              <a:buNone/>
              <a:defRPr sz="2000">
                <a:latin typeface="Barlow Black"/>
                <a:ea typeface="Barlow Black"/>
                <a:cs typeface="Barlow Black"/>
                <a:sym typeface="Barlow Black"/>
              </a:defRPr>
            </a:lvl8pPr>
            <a:lvl9pPr lvl="8" algn="ctr"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68" name="Google Shape;268;p14"/>
          <p:cNvSpPr txBox="1">
            <a:spLocks noGrp="1"/>
          </p:cNvSpPr>
          <p:nvPr>
            <p:ph type="subTitle" idx="14"/>
          </p:nvPr>
        </p:nvSpPr>
        <p:spPr>
          <a:xfrm>
            <a:off x="6217075" y="4035865"/>
            <a:ext cx="2206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cxnSp>
        <p:nvCxnSpPr>
          <p:cNvPr id="269" name="Google Shape;269;p14"/>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270" name="Google Shape;270;p14"/>
          <p:cNvSpPr txBox="1">
            <a:spLocks noGrp="1"/>
          </p:cNvSpPr>
          <p:nvPr>
            <p:ph type="title" idx="15"/>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_HEADER_1">
    <p:bg>
      <p:bgPr>
        <a:solidFill>
          <a:schemeClr val="lt1"/>
        </a:solidFill>
        <a:effectLst/>
      </p:bgPr>
    </p:bg>
    <p:spTree>
      <p:nvGrpSpPr>
        <p:cNvPr id="1" name="Shape 271"/>
        <p:cNvGrpSpPr/>
        <p:nvPr/>
      </p:nvGrpSpPr>
      <p:grpSpPr>
        <a:xfrm>
          <a:off x="0" y="0"/>
          <a:ext cx="0" cy="0"/>
          <a:chOff x="0" y="0"/>
          <a:chExt cx="0" cy="0"/>
        </a:xfrm>
      </p:grpSpPr>
      <p:sp>
        <p:nvSpPr>
          <p:cNvPr id="272" name="Google Shape;272;p15"/>
          <p:cNvSpPr/>
          <p:nvPr/>
        </p:nvSpPr>
        <p:spPr>
          <a:xfrm flipH="1">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txBox="1">
            <a:spLocks noGrp="1"/>
          </p:cNvSpPr>
          <p:nvPr>
            <p:ph type="subTitle" idx="1"/>
          </p:nvPr>
        </p:nvSpPr>
        <p:spPr>
          <a:xfrm flipH="1">
            <a:off x="715374" y="3495883"/>
            <a:ext cx="4672500" cy="46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74" name="Google Shape;274;p15"/>
          <p:cNvSpPr txBox="1">
            <a:spLocks noGrp="1"/>
          </p:cNvSpPr>
          <p:nvPr>
            <p:ph type="title" hasCustomPrompt="1"/>
          </p:nvPr>
        </p:nvSpPr>
        <p:spPr>
          <a:xfrm>
            <a:off x="575222" y="2153250"/>
            <a:ext cx="951600" cy="1143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1"/>
              </a:buClr>
              <a:buSzPts val="13000"/>
              <a:buFont typeface="Barlow Black"/>
              <a:buNone/>
              <a:defRPr sz="13000">
                <a:solidFill>
                  <a:schemeClr val="accent1"/>
                </a:solidFill>
                <a:latin typeface="Barlow Black"/>
                <a:ea typeface="Barlow Black"/>
                <a:cs typeface="Barlow Black"/>
                <a:sym typeface="Barlow Black"/>
              </a:defRPr>
            </a:lvl1pPr>
            <a:lvl2pPr lvl="1"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2pPr>
            <a:lvl3pPr lvl="2"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3pPr>
            <a:lvl4pPr lvl="3"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4pPr>
            <a:lvl5pPr lvl="4"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5pPr>
            <a:lvl6pPr lvl="5"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6pPr>
            <a:lvl7pPr lvl="6"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7pPr>
            <a:lvl8pPr lvl="7"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8pPr>
            <a:lvl9pPr lvl="8"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9pPr>
          </a:lstStyle>
          <a:p>
            <a:r>
              <a:t>xx%</a:t>
            </a:r>
          </a:p>
        </p:txBody>
      </p:sp>
      <p:cxnSp>
        <p:nvCxnSpPr>
          <p:cNvPr id="275" name="Google Shape;275;p15"/>
          <p:cNvCxnSpPr/>
          <p:nvPr/>
        </p:nvCxnSpPr>
        <p:spPr>
          <a:xfrm rot="10800000">
            <a:off x="813061" y="4107143"/>
            <a:ext cx="2898600" cy="0"/>
          </a:xfrm>
          <a:prstGeom prst="straightConnector1">
            <a:avLst/>
          </a:prstGeom>
          <a:noFill/>
          <a:ln w="28575" cap="rnd" cmpd="sng">
            <a:solidFill>
              <a:srgbClr val="FFFFFF"/>
            </a:solidFill>
            <a:prstDash val="solid"/>
            <a:round/>
            <a:headEnd type="none" w="med" len="med"/>
            <a:tailEnd type="none" w="med" len="med"/>
          </a:ln>
        </p:spPr>
      </p:cxnSp>
      <p:sp>
        <p:nvSpPr>
          <p:cNvPr id="276" name="Google Shape;276;p15"/>
          <p:cNvSpPr txBox="1">
            <a:spLocks noGrp="1"/>
          </p:cNvSpPr>
          <p:nvPr>
            <p:ph type="title" idx="2"/>
          </p:nvPr>
        </p:nvSpPr>
        <p:spPr>
          <a:xfrm flipH="1">
            <a:off x="1020250" y="2571750"/>
            <a:ext cx="5872800" cy="754200"/>
          </a:xfrm>
          <a:prstGeom prst="rect">
            <a:avLst/>
          </a:prstGeom>
        </p:spPr>
        <p:txBody>
          <a:bodyPr spcFirstLastPara="1" wrap="square" lIns="91425" tIns="91425" rIns="91425" bIns="91425" anchor="ctr" anchorCtr="0">
            <a:noAutofit/>
          </a:bodyPr>
          <a:lstStyle>
            <a:lvl1pPr lvl="0" rtl="0">
              <a:spcBef>
                <a:spcPts val="0"/>
              </a:spcBef>
              <a:spcAft>
                <a:spcPts val="0"/>
              </a:spcAft>
              <a:buSzPts val="8000"/>
              <a:buNone/>
              <a:defRPr sz="8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277" name="Google Shape;277;p15"/>
          <p:cNvSpPr/>
          <p:nvPr/>
        </p:nvSpPr>
        <p:spPr>
          <a:xfrm rot="10800000">
            <a:off x="2003360" y="-10"/>
            <a:ext cx="7148715" cy="1157260"/>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1">
    <p:bg>
      <p:bgPr>
        <a:solidFill>
          <a:schemeClr val="lt1"/>
        </a:solidFill>
        <a:effectLst/>
      </p:bgPr>
    </p:bg>
    <p:spTree>
      <p:nvGrpSpPr>
        <p:cNvPr id="1" name="Shape 278"/>
        <p:cNvGrpSpPr/>
        <p:nvPr/>
      </p:nvGrpSpPr>
      <p:grpSpPr>
        <a:xfrm>
          <a:off x="0" y="0"/>
          <a:ext cx="0" cy="0"/>
          <a:chOff x="0" y="0"/>
          <a:chExt cx="0" cy="0"/>
        </a:xfrm>
      </p:grpSpPr>
      <p:sp>
        <p:nvSpPr>
          <p:cNvPr id="279" name="Google Shape;279;p16"/>
          <p:cNvSpPr/>
          <p:nvPr/>
        </p:nvSpPr>
        <p:spPr>
          <a:xfrm rot="10800000">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16"/>
          <p:cNvCxnSpPr/>
          <p:nvPr/>
        </p:nvCxnSpPr>
        <p:spPr>
          <a:xfrm>
            <a:off x="3524550" y="1207638"/>
            <a:ext cx="2094900" cy="0"/>
          </a:xfrm>
          <a:prstGeom prst="straightConnector1">
            <a:avLst/>
          </a:prstGeom>
          <a:noFill/>
          <a:ln w="28575" cap="rnd" cmpd="sng">
            <a:solidFill>
              <a:srgbClr val="FFFFFF"/>
            </a:solidFill>
            <a:prstDash val="solid"/>
            <a:round/>
            <a:headEnd type="none" w="med" len="med"/>
            <a:tailEnd type="none" w="med" len="med"/>
          </a:ln>
        </p:spPr>
      </p:cxnSp>
      <p:sp>
        <p:nvSpPr>
          <p:cNvPr id="281" name="Google Shape;281;p16"/>
          <p:cNvSpPr txBox="1">
            <a:spLocks noGrp="1"/>
          </p:cNvSpPr>
          <p:nvPr>
            <p:ph type="title"/>
          </p:nvPr>
        </p:nvSpPr>
        <p:spPr>
          <a:xfrm>
            <a:off x="719650" y="546556"/>
            <a:ext cx="7704600" cy="73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1_1">
    <p:bg>
      <p:bgPr>
        <a:solidFill>
          <a:schemeClr val="lt1"/>
        </a:solidFill>
        <a:effectLst/>
      </p:bgPr>
    </p:bg>
    <p:spTree>
      <p:nvGrpSpPr>
        <p:cNvPr id="1" name="Shape 282"/>
        <p:cNvGrpSpPr/>
        <p:nvPr/>
      </p:nvGrpSpPr>
      <p:grpSpPr>
        <a:xfrm>
          <a:off x="0" y="0"/>
          <a:ext cx="0" cy="0"/>
          <a:chOff x="0" y="0"/>
          <a:chExt cx="0" cy="0"/>
        </a:xfrm>
      </p:grpSpPr>
      <p:sp>
        <p:nvSpPr>
          <p:cNvPr id="283" name="Google Shape;283;p17"/>
          <p:cNvSpPr/>
          <p:nvPr/>
        </p:nvSpPr>
        <p:spPr>
          <a:xfrm>
            <a:off x="7361" y="3913573"/>
            <a:ext cx="7762785" cy="1256654"/>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17"/>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285" name="Google Shape;285;p17"/>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
    <p:bg>
      <p:bgPr>
        <a:solidFill>
          <a:schemeClr val="lt1"/>
        </a:solidFill>
        <a:effectLst/>
      </p:bgPr>
    </p:bg>
    <p:spTree>
      <p:nvGrpSpPr>
        <p:cNvPr id="1" name="Shape 286"/>
        <p:cNvGrpSpPr/>
        <p:nvPr/>
      </p:nvGrpSpPr>
      <p:grpSpPr>
        <a:xfrm>
          <a:off x="0" y="0"/>
          <a:ext cx="0" cy="0"/>
          <a:chOff x="0" y="0"/>
          <a:chExt cx="0" cy="0"/>
        </a:xfrm>
      </p:grpSpPr>
      <p:sp>
        <p:nvSpPr>
          <p:cNvPr id="287" name="Google Shape;287;p18"/>
          <p:cNvSpPr/>
          <p:nvPr/>
        </p:nvSpPr>
        <p:spPr>
          <a:xfrm rot="10800000" flipH="1">
            <a:off x="-3" y="-2"/>
            <a:ext cx="7762785" cy="1256654"/>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 name="Google Shape;288;p18"/>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289" name="Google Shape;289;p18"/>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90" name="Google Shape;290;p18"/>
          <p:cNvSpPr txBox="1">
            <a:spLocks noGrp="1"/>
          </p:cNvSpPr>
          <p:nvPr>
            <p:ph type="subTitle" idx="1"/>
          </p:nvPr>
        </p:nvSpPr>
        <p:spPr>
          <a:xfrm>
            <a:off x="1060573" y="2308554"/>
            <a:ext cx="2206800" cy="572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291" name="Google Shape;291;p18"/>
          <p:cNvSpPr txBox="1">
            <a:spLocks noGrp="1"/>
          </p:cNvSpPr>
          <p:nvPr>
            <p:ph type="title" idx="2"/>
          </p:nvPr>
        </p:nvSpPr>
        <p:spPr>
          <a:xfrm>
            <a:off x="5876627" y="3299900"/>
            <a:ext cx="2002200" cy="401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Barlow Black"/>
              <a:buNone/>
              <a:defRPr sz="2000" i="0">
                <a:latin typeface="Barlow Black"/>
                <a:ea typeface="Barlow Black"/>
                <a:cs typeface="Barlow Black"/>
                <a:sym typeface="Barlow Black"/>
              </a:defRPr>
            </a:lvl1pPr>
            <a:lvl2pPr lvl="1" rtl="0">
              <a:spcBef>
                <a:spcPts val="0"/>
              </a:spcBef>
              <a:spcAft>
                <a:spcPts val="0"/>
              </a:spcAft>
              <a:buSzPts val="2000"/>
              <a:buFont typeface="Barlow Black"/>
              <a:buNone/>
              <a:defRPr sz="2000">
                <a:latin typeface="Barlow Black"/>
                <a:ea typeface="Barlow Black"/>
                <a:cs typeface="Barlow Black"/>
                <a:sym typeface="Barlow Black"/>
              </a:defRPr>
            </a:lvl2pPr>
            <a:lvl3pPr lvl="2" rtl="0">
              <a:spcBef>
                <a:spcPts val="0"/>
              </a:spcBef>
              <a:spcAft>
                <a:spcPts val="0"/>
              </a:spcAft>
              <a:buSzPts val="2000"/>
              <a:buFont typeface="Barlow Black"/>
              <a:buNone/>
              <a:defRPr sz="2000">
                <a:latin typeface="Barlow Black"/>
                <a:ea typeface="Barlow Black"/>
                <a:cs typeface="Barlow Black"/>
                <a:sym typeface="Barlow Black"/>
              </a:defRPr>
            </a:lvl3pPr>
            <a:lvl4pPr lvl="3" rtl="0">
              <a:spcBef>
                <a:spcPts val="0"/>
              </a:spcBef>
              <a:spcAft>
                <a:spcPts val="0"/>
              </a:spcAft>
              <a:buSzPts val="2000"/>
              <a:buFont typeface="Barlow Black"/>
              <a:buNone/>
              <a:defRPr sz="2000">
                <a:latin typeface="Barlow Black"/>
                <a:ea typeface="Barlow Black"/>
                <a:cs typeface="Barlow Black"/>
                <a:sym typeface="Barlow Black"/>
              </a:defRPr>
            </a:lvl4pPr>
            <a:lvl5pPr lvl="4" rtl="0">
              <a:spcBef>
                <a:spcPts val="0"/>
              </a:spcBef>
              <a:spcAft>
                <a:spcPts val="0"/>
              </a:spcAft>
              <a:buSzPts val="2000"/>
              <a:buFont typeface="Barlow Black"/>
              <a:buNone/>
              <a:defRPr sz="2000">
                <a:latin typeface="Barlow Black"/>
                <a:ea typeface="Barlow Black"/>
                <a:cs typeface="Barlow Black"/>
                <a:sym typeface="Barlow Black"/>
              </a:defRPr>
            </a:lvl5pPr>
            <a:lvl6pPr lvl="5" rtl="0">
              <a:spcBef>
                <a:spcPts val="0"/>
              </a:spcBef>
              <a:spcAft>
                <a:spcPts val="0"/>
              </a:spcAft>
              <a:buSzPts val="2000"/>
              <a:buFont typeface="Barlow Black"/>
              <a:buNone/>
              <a:defRPr sz="2000">
                <a:latin typeface="Barlow Black"/>
                <a:ea typeface="Barlow Black"/>
                <a:cs typeface="Barlow Black"/>
                <a:sym typeface="Barlow Black"/>
              </a:defRPr>
            </a:lvl6pPr>
            <a:lvl7pPr lvl="6" rtl="0">
              <a:spcBef>
                <a:spcPts val="0"/>
              </a:spcBef>
              <a:spcAft>
                <a:spcPts val="0"/>
              </a:spcAft>
              <a:buSzPts val="2000"/>
              <a:buFont typeface="Barlow Black"/>
              <a:buNone/>
              <a:defRPr sz="2000">
                <a:latin typeface="Barlow Black"/>
                <a:ea typeface="Barlow Black"/>
                <a:cs typeface="Barlow Black"/>
                <a:sym typeface="Barlow Black"/>
              </a:defRPr>
            </a:lvl7pPr>
            <a:lvl8pPr lvl="7" rtl="0">
              <a:spcBef>
                <a:spcPts val="0"/>
              </a:spcBef>
              <a:spcAft>
                <a:spcPts val="0"/>
              </a:spcAft>
              <a:buSzPts val="2000"/>
              <a:buFont typeface="Barlow Black"/>
              <a:buNone/>
              <a:defRPr sz="2000">
                <a:latin typeface="Barlow Black"/>
                <a:ea typeface="Barlow Black"/>
                <a:cs typeface="Barlow Black"/>
                <a:sym typeface="Barlow Black"/>
              </a:defRPr>
            </a:lvl8pPr>
            <a:lvl9pPr lvl="8"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92" name="Google Shape;292;p18"/>
          <p:cNvSpPr txBox="1">
            <a:spLocks noGrp="1"/>
          </p:cNvSpPr>
          <p:nvPr>
            <p:ph type="subTitle" idx="3"/>
          </p:nvPr>
        </p:nvSpPr>
        <p:spPr>
          <a:xfrm>
            <a:off x="5876627" y="3642093"/>
            <a:ext cx="2206800" cy="572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93" name="Google Shape;293;p18"/>
          <p:cNvSpPr txBox="1">
            <a:spLocks noGrp="1"/>
          </p:cNvSpPr>
          <p:nvPr>
            <p:ph type="title" idx="4"/>
          </p:nvPr>
        </p:nvSpPr>
        <p:spPr>
          <a:xfrm>
            <a:off x="5876627" y="1966353"/>
            <a:ext cx="2002200" cy="401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000"/>
              <a:buFont typeface="Barlow Black"/>
              <a:buNone/>
              <a:defRPr sz="2000" i="0">
                <a:latin typeface="Barlow Black"/>
                <a:ea typeface="Barlow Black"/>
                <a:cs typeface="Barlow Black"/>
                <a:sym typeface="Barlow Black"/>
              </a:defRPr>
            </a:lvl1pPr>
            <a:lvl2pPr lvl="1" rtl="0">
              <a:spcBef>
                <a:spcPts val="0"/>
              </a:spcBef>
              <a:spcAft>
                <a:spcPts val="0"/>
              </a:spcAft>
              <a:buSzPts val="2000"/>
              <a:buFont typeface="Barlow Black"/>
              <a:buNone/>
              <a:defRPr sz="2000">
                <a:latin typeface="Barlow Black"/>
                <a:ea typeface="Barlow Black"/>
                <a:cs typeface="Barlow Black"/>
                <a:sym typeface="Barlow Black"/>
              </a:defRPr>
            </a:lvl2pPr>
            <a:lvl3pPr lvl="2" rtl="0">
              <a:spcBef>
                <a:spcPts val="0"/>
              </a:spcBef>
              <a:spcAft>
                <a:spcPts val="0"/>
              </a:spcAft>
              <a:buSzPts val="2000"/>
              <a:buFont typeface="Barlow Black"/>
              <a:buNone/>
              <a:defRPr sz="2000">
                <a:latin typeface="Barlow Black"/>
                <a:ea typeface="Barlow Black"/>
                <a:cs typeface="Barlow Black"/>
                <a:sym typeface="Barlow Black"/>
              </a:defRPr>
            </a:lvl3pPr>
            <a:lvl4pPr lvl="3" rtl="0">
              <a:spcBef>
                <a:spcPts val="0"/>
              </a:spcBef>
              <a:spcAft>
                <a:spcPts val="0"/>
              </a:spcAft>
              <a:buSzPts val="2000"/>
              <a:buFont typeface="Barlow Black"/>
              <a:buNone/>
              <a:defRPr sz="2000">
                <a:latin typeface="Barlow Black"/>
                <a:ea typeface="Barlow Black"/>
                <a:cs typeface="Barlow Black"/>
                <a:sym typeface="Barlow Black"/>
              </a:defRPr>
            </a:lvl4pPr>
            <a:lvl5pPr lvl="4" rtl="0">
              <a:spcBef>
                <a:spcPts val="0"/>
              </a:spcBef>
              <a:spcAft>
                <a:spcPts val="0"/>
              </a:spcAft>
              <a:buSzPts val="2000"/>
              <a:buFont typeface="Barlow Black"/>
              <a:buNone/>
              <a:defRPr sz="2000">
                <a:latin typeface="Barlow Black"/>
                <a:ea typeface="Barlow Black"/>
                <a:cs typeface="Barlow Black"/>
                <a:sym typeface="Barlow Black"/>
              </a:defRPr>
            </a:lvl5pPr>
            <a:lvl6pPr lvl="5" rtl="0">
              <a:spcBef>
                <a:spcPts val="0"/>
              </a:spcBef>
              <a:spcAft>
                <a:spcPts val="0"/>
              </a:spcAft>
              <a:buSzPts val="2000"/>
              <a:buFont typeface="Barlow Black"/>
              <a:buNone/>
              <a:defRPr sz="2000">
                <a:latin typeface="Barlow Black"/>
                <a:ea typeface="Barlow Black"/>
                <a:cs typeface="Barlow Black"/>
                <a:sym typeface="Barlow Black"/>
              </a:defRPr>
            </a:lvl6pPr>
            <a:lvl7pPr lvl="6" rtl="0">
              <a:spcBef>
                <a:spcPts val="0"/>
              </a:spcBef>
              <a:spcAft>
                <a:spcPts val="0"/>
              </a:spcAft>
              <a:buSzPts val="2000"/>
              <a:buFont typeface="Barlow Black"/>
              <a:buNone/>
              <a:defRPr sz="2000">
                <a:latin typeface="Barlow Black"/>
                <a:ea typeface="Barlow Black"/>
                <a:cs typeface="Barlow Black"/>
                <a:sym typeface="Barlow Black"/>
              </a:defRPr>
            </a:lvl7pPr>
            <a:lvl8pPr lvl="7" rtl="0">
              <a:spcBef>
                <a:spcPts val="0"/>
              </a:spcBef>
              <a:spcAft>
                <a:spcPts val="0"/>
              </a:spcAft>
              <a:buSzPts val="2000"/>
              <a:buFont typeface="Barlow Black"/>
              <a:buNone/>
              <a:defRPr sz="2000">
                <a:latin typeface="Barlow Black"/>
                <a:ea typeface="Barlow Black"/>
                <a:cs typeface="Barlow Black"/>
                <a:sym typeface="Barlow Black"/>
              </a:defRPr>
            </a:lvl8pPr>
            <a:lvl9pPr lvl="8"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94" name="Google Shape;294;p18"/>
          <p:cNvSpPr txBox="1">
            <a:spLocks noGrp="1"/>
          </p:cNvSpPr>
          <p:nvPr>
            <p:ph type="subTitle" idx="5"/>
          </p:nvPr>
        </p:nvSpPr>
        <p:spPr>
          <a:xfrm>
            <a:off x="5876627" y="2308554"/>
            <a:ext cx="2206800" cy="572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295" name="Google Shape;295;p18"/>
          <p:cNvSpPr txBox="1">
            <a:spLocks noGrp="1"/>
          </p:cNvSpPr>
          <p:nvPr>
            <p:ph type="title" idx="6"/>
          </p:nvPr>
        </p:nvSpPr>
        <p:spPr>
          <a:xfrm>
            <a:off x="1265173" y="3299900"/>
            <a:ext cx="2002200" cy="401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000"/>
              <a:buFont typeface="Barlow Black"/>
              <a:buNone/>
              <a:defRPr sz="2000" i="0">
                <a:latin typeface="Barlow Black"/>
                <a:ea typeface="Barlow Black"/>
                <a:cs typeface="Barlow Black"/>
                <a:sym typeface="Barlow Black"/>
              </a:defRPr>
            </a:lvl1pPr>
            <a:lvl2pPr lvl="1" algn="r" rtl="0">
              <a:spcBef>
                <a:spcPts val="0"/>
              </a:spcBef>
              <a:spcAft>
                <a:spcPts val="0"/>
              </a:spcAft>
              <a:buSzPts val="2000"/>
              <a:buFont typeface="Barlow Black"/>
              <a:buNone/>
              <a:defRPr sz="2000">
                <a:latin typeface="Barlow Black"/>
                <a:ea typeface="Barlow Black"/>
                <a:cs typeface="Barlow Black"/>
                <a:sym typeface="Barlow Black"/>
              </a:defRPr>
            </a:lvl2pPr>
            <a:lvl3pPr lvl="2" algn="r" rtl="0">
              <a:spcBef>
                <a:spcPts val="0"/>
              </a:spcBef>
              <a:spcAft>
                <a:spcPts val="0"/>
              </a:spcAft>
              <a:buSzPts val="2000"/>
              <a:buFont typeface="Barlow Black"/>
              <a:buNone/>
              <a:defRPr sz="2000">
                <a:latin typeface="Barlow Black"/>
                <a:ea typeface="Barlow Black"/>
                <a:cs typeface="Barlow Black"/>
                <a:sym typeface="Barlow Black"/>
              </a:defRPr>
            </a:lvl3pPr>
            <a:lvl4pPr lvl="3" algn="r" rtl="0">
              <a:spcBef>
                <a:spcPts val="0"/>
              </a:spcBef>
              <a:spcAft>
                <a:spcPts val="0"/>
              </a:spcAft>
              <a:buSzPts val="2000"/>
              <a:buFont typeface="Barlow Black"/>
              <a:buNone/>
              <a:defRPr sz="2000">
                <a:latin typeface="Barlow Black"/>
                <a:ea typeface="Barlow Black"/>
                <a:cs typeface="Barlow Black"/>
                <a:sym typeface="Barlow Black"/>
              </a:defRPr>
            </a:lvl4pPr>
            <a:lvl5pPr lvl="4" algn="r" rtl="0">
              <a:spcBef>
                <a:spcPts val="0"/>
              </a:spcBef>
              <a:spcAft>
                <a:spcPts val="0"/>
              </a:spcAft>
              <a:buSzPts val="2000"/>
              <a:buFont typeface="Barlow Black"/>
              <a:buNone/>
              <a:defRPr sz="2000">
                <a:latin typeface="Barlow Black"/>
                <a:ea typeface="Barlow Black"/>
                <a:cs typeface="Barlow Black"/>
                <a:sym typeface="Barlow Black"/>
              </a:defRPr>
            </a:lvl5pPr>
            <a:lvl6pPr lvl="5" algn="r" rtl="0">
              <a:spcBef>
                <a:spcPts val="0"/>
              </a:spcBef>
              <a:spcAft>
                <a:spcPts val="0"/>
              </a:spcAft>
              <a:buSzPts val="2000"/>
              <a:buFont typeface="Barlow Black"/>
              <a:buNone/>
              <a:defRPr sz="2000">
                <a:latin typeface="Barlow Black"/>
                <a:ea typeface="Barlow Black"/>
                <a:cs typeface="Barlow Black"/>
                <a:sym typeface="Barlow Black"/>
              </a:defRPr>
            </a:lvl6pPr>
            <a:lvl7pPr lvl="6" algn="r" rtl="0">
              <a:spcBef>
                <a:spcPts val="0"/>
              </a:spcBef>
              <a:spcAft>
                <a:spcPts val="0"/>
              </a:spcAft>
              <a:buSzPts val="2000"/>
              <a:buFont typeface="Barlow Black"/>
              <a:buNone/>
              <a:defRPr sz="2000">
                <a:latin typeface="Barlow Black"/>
                <a:ea typeface="Barlow Black"/>
                <a:cs typeface="Barlow Black"/>
                <a:sym typeface="Barlow Black"/>
              </a:defRPr>
            </a:lvl7pPr>
            <a:lvl8pPr lvl="7" algn="r" rtl="0">
              <a:spcBef>
                <a:spcPts val="0"/>
              </a:spcBef>
              <a:spcAft>
                <a:spcPts val="0"/>
              </a:spcAft>
              <a:buSzPts val="2000"/>
              <a:buFont typeface="Barlow Black"/>
              <a:buNone/>
              <a:defRPr sz="2000">
                <a:latin typeface="Barlow Black"/>
                <a:ea typeface="Barlow Black"/>
                <a:cs typeface="Barlow Black"/>
                <a:sym typeface="Barlow Black"/>
              </a:defRPr>
            </a:lvl8pPr>
            <a:lvl9pPr lvl="8" algn="r"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96" name="Google Shape;296;p18"/>
          <p:cNvSpPr txBox="1">
            <a:spLocks noGrp="1"/>
          </p:cNvSpPr>
          <p:nvPr>
            <p:ph type="subTitle" idx="7"/>
          </p:nvPr>
        </p:nvSpPr>
        <p:spPr>
          <a:xfrm>
            <a:off x="1060573" y="3642093"/>
            <a:ext cx="2206800" cy="572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297" name="Google Shape;297;p18"/>
          <p:cNvSpPr txBox="1">
            <a:spLocks noGrp="1"/>
          </p:cNvSpPr>
          <p:nvPr>
            <p:ph type="title" idx="8"/>
          </p:nvPr>
        </p:nvSpPr>
        <p:spPr>
          <a:xfrm>
            <a:off x="1265173" y="1966353"/>
            <a:ext cx="2002200" cy="401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000"/>
              <a:buFont typeface="Barlow Black"/>
              <a:buNone/>
              <a:defRPr sz="2000" i="0">
                <a:latin typeface="Barlow Black"/>
                <a:ea typeface="Barlow Black"/>
                <a:cs typeface="Barlow Black"/>
                <a:sym typeface="Barlow Black"/>
              </a:defRPr>
            </a:lvl1pPr>
            <a:lvl2pPr lvl="1" algn="r" rtl="0">
              <a:spcBef>
                <a:spcPts val="0"/>
              </a:spcBef>
              <a:spcAft>
                <a:spcPts val="0"/>
              </a:spcAft>
              <a:buSzPts val="2000"/>
              <a:buFont typeface="Barlow Black"/>
              <a:buNone/>
              <a:defRPr sz="2000">
                <a:latin typeface="Barlow Black"/>
                <a:ea typeface="Barlow Black"/>
                <a:cs typeface="Barlow Black"/>
                <a:sym typeface="Barlow Black"/>
              </a:defRPr>
            </a:lvl2pPr>
            <a:lvl3pPr lvl="2" algn="r" rtl="0">
              <a:spcBef>
                <a:spcPts val="0"/>
              </a:spcBef>
              <a:spcAft>
                <a:spcPts val="0"/>
              </a:spcAft>
              <a:buSzPts val="2000"/>
              <a:buFont typeface="Barlow Black"/>
              <a:buNone/>
              <a:defRPr sz="2000">
                <a:latin typeface="Barlow Black"/>
                <a:ea typeface="Barlow Black"/>
                <a:cs typeface="Barlow Black"/>
                <a:sym typeface="Barlow Black"/>
              </a:defRPr>
            </a:lvl3pPr>
            <a:lvl4pPr lvl="3" algn="r" rtl="0">
              <a:spcBef>
                <a:spcPts val="0"/>
              </a:spcBef>
              <a:spcAft>
                <a:spcPts val="0"/>
              </a:spcAft>
              <a:buSzPts val="2000"/>
              <a:buFont typeface="Barlow Black"/>
              <a:buNone/>
              <a:defRPr sz="2000">
                <a:latin typeface="Barlow Black"/>
                <a:ea typeface="Barlow Black"/>
                <a:cs typeface="Barlow Black"/>
                <a:sym typeface="Barlow Black"/>
              </a:defRPr>
            </a:lvl4pPr>
            <a:lvl5pPr lvl="4" algn="r" rtl="0">
              <a:spcBef>
                <a:spcPts val="0"/>
              </a:spcBef>
              <a:spcAft>
                <a:spcPts val="0"/>
              </a:spcAft>
              <a:buSzPts val="2000"/>
              <a:buFont typeface="Barlow Black"/>
              <a:buNone/>
              <a:defRPr sz="2000">
                <a:latin typeface="Barlow Black"/>
                <a:ea typeface="Barlow Black"/>
                <a:cs typeface="Barlow Black"/>
                <a:sym typeface="Barlow Black"/>
              </a:defRPr>
            </a:lvl5pPr>
            <a:lvl6pPr lvl="5" algn="r" rtl="0">
              <a:spcBef>
                <a:spcPts val="0"/>
              </a:spcBef>
              <a:spcAft>
                <a:spcPts val="0"/>
              </a:spcAft>
              <a:buSzPts val="2000"/>
              <a:buFont typeface="Barlow Black"/>
              <a:buNone/>
              <a:defRPr sz="2000">
                <a:latin typeface="Barlow Black"/>
                <a:ea typeface="Barlow Black"/>
                <a:cs typeface="Barlow Black"/>
                <a:sym typeface="Barlow Black"/>
              </a:defRPr>
            </a:lvl6pPr>
            <a:lvl7pPr lvl="6" algn="r" rtl="0">
              <a:spcBef>
                <a:spcPts val="0"/>
              </a:spcBef>
              <a:spcAft>
                <a:spcPts val="0"/>
              </a:spcAft>
              <a:buSzPts val="2000"/>
              <a:buFont typeface="Barlow Black"/>
              <a:buNone/>
              <a:defRPr sz="2000">
                <a:latin typeface="Barlow Black"/>
                <a:ea typeface="Barlow Black"/>
                <a:cs typeface="Barlow Black"/>
                <a:sym typeface="Barlow Black"/>
              </a:defRPr>
            </a:lvl7pPr>
            <a:lvl8pPr lvl="7" algn="r" rtl="0">
              <a:spcBef>
                <a:spcPts val="0"/>
              </a:spcBef>
              <a:spcAft>
                <a:spcPts val="0"/>
              </a:spcAft>
              <a:buSzPts val="2000"/>
              <a:buFont typeface="Barlow Black"/>
              <a:buNone/>
              <a:defRPr sz="2000">
                <a:latin typeface="Barlow Black"/>
                <a:ea typeface="Barlow Black"/>
                <a:cs typeface="Barlow Black"/>
                <a:sym typeface="Barlow Black"/>
              </a:defRPr>
            </a:lvl8pPr>
            <a:lvl9pPr lvl="8" algn="r" rtl="0">
              <a:spcBef>
                <a:spcPts val="0"/>
              </a:spcBef>
              <a:spcAft>
                <a:spcPts val="0"/>
              </a:spcAft>
              <a:buSzPts val="2000"/>
              <a:buFont typeface="Barlow Black"/>
              <a:buNone/>
              <a:defRPr sz="2000">
                <a:latin typeface="Barlow Black"/>
                <a:ea typeface="Barlow Black"/>
                <a:cs typeface="Barlow Black"/>
                <a:sym typeface="Barlow Black"/>
              </a:defRPr>
            </a:lvl9pPr>
          </a:lstStyle>
          <a:p>
            <a:endParaRPr/>
          </a:p>
        </p:txBody>
      </p:sp>
      <p:sp>
        <p:nvSpPr>
          <p:cNvPr id="298" name="Google Shape;298;p18"/>
          <p:cNvSpPr txBox="1">
            <a:spLocks noGrp="1"/>
          </p:cNvSpPr>
          <p:nvPr>
            <p:ph type="title" idx="9" hasCustomPrompt="1"/>
          </p:nvPr>
        </p:nvSpPr>
        <p:spPr>
          <a:xfrm>
            <a:off x="3570570" y="2177372"/>
            <a:ext cx="5211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arlow Black"/>
              <a:buNone/>
              <a:defRPr sz="2800">
                <a:latin typeface="Barlow Black"/>
                <a:ea typeface="Barlow Black"/>
                <a:cs typeface="Barlow Black"/>
                <a:sym typeface="Barlow Black"/>
              </a:defRPr>
            </a:lvl1pPr>
            <a:lvl2pPr lvl="1" algn="ctr" rtl="0">
              <a:spcBef>
                <a:spcPts val="0"/>
              </a:spcBef>
              <a:spcAft>
                <a:spcPts val="0"/>
              </a:spcAft>
              <a:buSzPts val="2800"/>
              <a:buFont typeface="Barlow Black"/>
              <a:buNone/>
              <a:defRPr sz="2800">
                <a:latin typeface="Barlow Black"/>
                <a:ea typeface="Barlow Black"/>
                <a:cs typeface="Barlow Black"/>
                <a:sym typeface="Barlow Black"/>
              </a:defRPr>
            </a:lvl2pPr>
            <a:lvl3pPr lvl="2" algn="ctr" rtl="0">
              <a:spcBef>
                <a:spcPts val="0"/>
              </a:spcBef>
              <a:spcAft>
                <a:spcPts val="0"/>
              </a:spcAft>
              <a:buSzPts val="2800"/>
              <a:buFont typeface="Barlow Black"/>
              <a:buNone/>
              <a:defRPr sz="2800">
                <a:latin typeface="Barlow Black"/>
                <a:ea typeface="Barlow Black"/>
                <a:cs typeface="Barlow Black"/>
                <a:sym typeface="Barlow Black"/>
              </a:defRPr>
            </a:lvl3pPr>
            <a:lvl4pPr lvl="3" algn="ctr" rtl="0">
              <a:spcBef>
                <a:spcPts val="0"/>
              </a:spcBef>
              <a:spcAft>
                <a:spcPts val="0"/>
              </a:spcAft>
              <a:buSzPts val="2800"/>
              <a:buFont typeface="Barlow Black"/>
              <a:buNone/>
              <a:defRPr sz="2800">
                <a:latin typeface="Barlow Black"/>
                <a:ea typeface="Barlow Black"/>
                <a:cs typeface="Barlow Black"/>
                <a:sym typeface="Barlow Black"/>
              </a:defRPr>
            </a:lvl4pPr>
            <a:lvl5pPr lvl="4" algn="ctr" rtl="0">
              <a:spcBef>
                <a:spcPts val="0"/>
              </a:spcBef>
              <a:spcAft>
                <a:spcPts val="0"/>
              </a:spcAft>
              <a:buSzPts val="2800"/>
              <a:buFont typeface="Barlow Black"/>
              <a:buNone/>
              <a:defRPr sz="2800">
                <a:latin typeface="Barlow Black"/>
                <a:ea typeface="Barlow Black"/>
                <a:cs typeface="Barlow Black"/>
                <a:sym typeface="Barlow Black"/>
              </a:defRPr>
            </a:lvl5pPr>
            <a:lvl6pPr lvl="5" algn="ctr" rtl="0">
              <a:spcBef>
                <a:spcPts val="0"/>
              </a:spcBef>
              <a:spcAft>
                <a:spcPts val="0"/>
              </a:spcAft>
              <a:buSzPts val="2800"/>
              <a:buFont typeface="Barlow Black"/>
              <a:buNone/>
              <a:defRPr sz="2800">
                <a:latin typeface="Barlow Black"/>
                <a:ea typeface="Barlow Black"/>
                <a:cs typeface="Barlow Black"/>
                <a:sym typeface="Barlow Black"/>
              </a:defRPr>
            </a:lvl6pPr>
            <a:lvl7pPr lvl="6" algn="ctr" rtl="0">
              <a:spcBef>
                <a:spcPts val="0"/>
              </a:spcBef>
              <a:spcAft>
                <a:spcPts val="0"/>
              </a:spcAft>
              <a:buSzPts val="2800"/>
              <a:buFont typeface="Barlow Black"/>
              <a:buNone/>
              <a:defRPr sz="2800">
                <a:latin typeface="Barlow Black"/>
                <a:ea typeface="Barlow Black"/>
                <a:cs typeface="Barlow Black"/>
                <a:sym typeface="Barlow Black"/>
              </a:defRPr>
            </a:lvl7pPr>
            <a:lvl8pPr lvl="7" algn="ctr" rtl="0">
              <a:spcBef>
                <a:spcPts val="0"/>
              </a:spcBef>
              <a:spcAft>
                <a:spcPts val="0"/>
              </a:spcAft>
              <a:buSzPts val="2800"/>
              <a:buFont typeface="Barlow Black"/>
              <a:buNone/>
              <a:defRPr sz="2800">
                <a:latin typeface="Barlow Black"/>
                <a:ea typeface="Barlow Black"/>
                <a:cs typeface="Barlow Black"/>
                <a:sym typeface="Barlow Black"/>
              </a:defRPr>
            </a:lvl8pPr>
            <a:lvl9pPr lvl="8" algn="ctr" rtl="0">
              <a:spcBef>
                <a:spcPts val="0"/>
              </a:spcBef>
              <a:spcAft>
                <a:spcPts val="0"/>
              </a:spcAft>
              <a:buSzPts val="2800"/>
              <a:buFont typeface="Barlow Black"/>
              <a:buNone/>
              <a:defRPr sz="2800">
                <a:latin typeface="Barlow Black"/>
                <a:ea typeface="Barlow Black"/>
                <a:cs typeface="Barlow Black"/>
                <a:sym typeface="Barlow Black"/>
              </a:defRPr>
            </a:lvl9pPr>
          </a:lstStyle>
          <a:p>
            <a:r>
              <a:t>xx%</a:t>
            </a:r>
          </a:p>
        </p:txBody>
      </p:sp>
      <p:sp>
        <p:nvSpPr>
          <p:cNvPr id="299" name="Google Shape;299;p18"/>
          <p:cNvSpPr txBox="1">
            <a:spLocks noGrp="1"/>
          </p:cNvSpPr>
          <p:nvPr>
            <p:ph type="title" idx="13" hasCustomPrompt="1"/>
          </p:nvPr>
        </p:nvSpPr>
        <p:spPr>
          <a:xfrm>
            <a:off x="5053970" y="2177372"/>
            <a:ext cx="5211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arlow Black"/>
              <a:buNone/>
              <a:defRPr sz="2800">
                <a:latin typeface="Barlow Black"/>
                <a:ea typeface="Barlow Black"/>
                <a:cs typeface="Barlow Black"/>
                <a:sym typeface="Barlow Black"/>
              </a:defRPr>
            </a:lvl1pPr>
            <a:lvl2pPr lvl="1" algn="ctr" rtl="0">
              <a:spcBef>
                <a:spcPts val="0"/>
              </a:spcBef>
              <a:spcAft>
                <a:spcPts val="0"/>
              </a:spcAft>
              <a:buSzPts val="2800"/>
              <a:buFont typeface="Barlow Black"/>
              <a:buNone/>
              <a:defRPr sz="2800">
                <a:latin typeface="Barlow Black"/>
                <a:ea typeface="Barlow Black"/>
                <a:cs typeface="Barlow Black"/>
                <a:sym typeface="Barlow Black"/>
              </a:defRPr>
            </a:lvl2pPr>
            <a:lvl3pPr lvl="2" algn="ctr" rtl="0">
              <a:spcBef>
                <a:spcPts val="0"/>
              </a:spcBef>
              <a:spcAft>
                <a:spcPts val="0"/>
              </a:spcAft>
              <a:buSzPts val="2800"/>
              <a:buFont typeface="Barlow Black"/>
              <a:buNone/>
              <a:defRPr sz="2800">
                <a:latin typeface="Barlow Black"/>
                <a:ea typeface="Barlow Black"/>
                <a:cs typeface="Barlow Black"/>
                <a:sym typeface="Barlow Black"/>
              </a:defRPr>
            </a:lvl3pPr>
            <a:lvl4pPr lvl="3" algn="ctr" rtl="0">
              <a:spcBef>
                <a:spcPts val="0"/>
              </a:spcBef>
              <a:spcAft>
                <a:spcPts val="0"/>
              </a:spcAft>
              <a:buSzPts val="2800"/>
              <a:buFont typeface="Barlow Black"/>
              <a:buNone/>
              <a:defRPr sz="2800">
                <a:latin typeface="Barlow Black"/>
                <a:ea typeface="Barlow Black"/>
                <a:cs typeface="Barlow Black"/>
                <a:sym typeface="Barlow Black"/>
              </a:defRPr>
            </a:lvl4pPr>
            <a:lvl5pPr lvl="4" algn="ctr" rtl="0">
              <a:spcBef>
                <a:spcPts val="0"/>
              </a:spcBef>
              <a:spcAft>
                <a:spcPts val="0"/>
              </a:spcAft>
              <a:buSzPts val="2800"/>
              <a:buFont typeface="Barlow Black"/>
              <a:buNone/>
              <a:defRPr sz="2800">
                <a:latin typeface="Barlow Black"/>
                <a:ea typeface="Barlow Black"/>
                <a:cs typeface="Barlow Black"/>
                <a:sym typeface="Barlow Black"/>
              </a:defRPr>
            </a:lvl5pPr>
            <a:lvl6pPr lvl="5" algn="ctr" rtl="0">
              <a:spcBef>
                <a:spcPts val="0"/>
              </a:spcBef>
              <a:spcAft>
                <a:spcPts val="0"/>
              </a:spcAft>
              <a:buSzPts val="2800"/>
              <a:buFont typeface="Barlow Black"/>
              <a:buNone/>
              <a:defRPr sz="2800">
                <a:latin typeface="Barlow Black"/>
                <a:ea typeface="Barlow Black"/>
                <a:cs typeface="Barlow Black"/>
                <a:sym typeface="Barlow Black"/>
              </a:defRPr>
            </a:lvl6pPr>
            <a:lvl7pPr lvl="6" algn="ctr" rtl="0">
              <a:spcBef>
                <a:spcPts val="0"/>
              </a:spcBef>
              <a:spcAft>
                <a:spcPts val="0"/>
              </a:spcAft>
              <a:buSzPts val="2800"/>
              <a:buFont typeface="Barlow Black"/>
              <a:buNone/>
              <a:defRPr sz="2800">
                <a:latin typeface="Barlow Black"/>
                <a:ea typeface="Barlow Black"/>
                <a:cs typeface="Barlow Black"/>
                <a:sym typeface="Barlow Black"/>
              </a:defRPr>
            </a:lvl7pPr>
            <a:lvl8pPr lvl="7" algn="ctr" rtl="0">
              <a:spcBef>
                <a:spcPts val="0"/>
              </a:spcBef>
              <a:spcAft>
                <a:spcPts val="0"/>
              </a:spcAft>
              <a:buSzPts val="2800"/>
              <a:buFont typeface="Barlow Black"/>
              <a:buNone/>
              <a:defRPr sz="2800">
                <a:latin typeface="Barlow Black"/>
                <a:ea typeface="Barlow Black"/>
                <a:cs typeface="Barlow Black"/>
                <a:sym typeface="Barlow Black"/>
              </a:defRPr>
            </a:lvl8pPr>
            <a:lvl9pPr lvl="8" algn="ctr" rtl="0">
              <a:spcBef>
                <a:spcPts val="0"/>
              </a:spcBef>
              <a:spcAft>
                <a:spcPts val="0"/>
              </a:spcAft>
              <a:buSzPts val="2800"/>
              <a:buFont typeface="Barlow Black"/>
              <a:buNone/>
              <a:defRPr sz="2800">
                <a:latin typeface="Barlow Black"/>
                <a:ea typeface="Barlow Black"/>
                <a:cs typeface="Barlow Black"/>
                <a:sym typeface="Barlow Black"/>
              </a:defRPr>
            </a:lvl9pPr>
          </a:lstStyle>
          <a:p>
            <a:r>
              <a:t>xx%</a:t>
            </a:r>
          </a:p>
        </p:txBody>
      </p:sp>
      <p:sp>
        <p:nvSpPr>
          <p:cNvPr id="300" name="Google Shape;300;p18"/>
          <p:cNvSpPr txBox="1">
            <a:spLocks noGrp="1"/>
          </p:cNvSpPr>
          <p:nvPr>
            <p:ph type="title" idx="14" hasCustomPrompt="1"/>
          </p:nvPr>
        </p:nvSpPr>
        <p:spPr>
          <a:xfrm>
            <a:off x="3570570" y="3510922"/>
            <a:ext cx="5211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arlow Black"/>
              <a:buNone/>
              <a:defRPr sz="2800">
                <a:latin typeface="Barlow Black"/>
                <a:ea typeface="Barlow Black"/>
                <a:cs typeface="Barlow Black"/>
                <a:sym typeface="Barlow Black"/>
              </a:defRPr>
            </a:lvl1pPr>
            <a:lvl2pPr lvl="1" algn="ctr" rtl="0">
              <a:spcBef>
                <a:spcPts val="0"/>
              </a:spcBef>
              <a:spcAft>
                <a:spcPts val="0"/>
              </a:spcAft>
              <a:buSzPts val="2800"/>
              <a:buFont typeface="Barlow Black"/>
              <a:buNone/>
              <a:defRPr sz="2800">
                <a:latin typeface="Barlow Black"/>
                <a:ea typeface="Barlow Black"/>
                <a:cs typeface="Barlow Black"/>
                <a:sym typeface="Barlow Black"/>
              </a:defRPr>
            </a:lvl2pPr>
            <a:lvl3pPr lvl="2" algn="ctr" rtl="0">
              <a:spcBef>
                <a:spcPts val="0"/>
              </a:spcBef>
              <a:spcAft>
                <a:spcPts val="0"/>
              </a:spcAft>
              <a:buSzPts val="2800"/>
              <a:buFont typeface="Barlow Black"/>
              <a:buNone/>
              <a:defRPr sz="2800">
                <a:latin typeface="Barlow Black"/>
                <a:ea typeface="Barlow Black"/>
                <a:cs typeface="Barlow Black"/>
                <a:sym typeface="Barlow Black"/>
              </a:defRPr>
            </a:lvl3pPr>
            <a:lvl4pPr lvl="3" algn="ctr" rtl="0">
              <a:spcBef>
                <a:spcPts val="0"/>
              </a:spcBef>
              <a:spcAft>
                <a:spcPts val="0"/>
              </a:spcAft>
              <a:buSzPts val="2800"/>
              <a:buFont typeface="Barlow Black"/>
              <a:buNone/>
              <a:defRPr sz="2800">
                <a:latin typeface="Barlow Black"/>
                <a:ea typeface="Barlow Black"/>
                <a:cs typeface="Barlow Black"/>
                <a:sym typeface="Barlow Black"/>
              </a:defRPr>
            </a:lvl4pPr>
            <a:lvl5pPr lvl="4" algn="ctr" rtl="0">
              <a:spcBef>
                <a:spcPts val="0"/>
              </a:spcBef>
              <a:spcAft>
                <a:spcPts val="0"/>
              </a:spcAft>
              <a:buSzPts val="2800"/>
              <a:buFont typeface="Barlow Black"/>
              <a:buNone/>
              <a:defRPr sz="2800">
                <a:latin typeface="Barlow Black"/>
                <a:ea typeface="Barlow Black"/>
                <a:cs typeface="Barlow Black"/>
                <a:sym typeface="Barlow Black"/>
              </a:defRPr>
            </a:lvl5pPr>
            <a:lvl6pPr lvl="5" algn="ctr" rtl="0">
              <a:spcBef>
                <a:spcPts val="0"/>
              </a:spcBef>
              <a:spcAft>
                <a:spcPts val="0"/>
              </a:spcAft>
              <a:buSzPts val="2800"/>
              <a:buFont typeface="Barlow Black"/>
              <a:buNone/>
              <a:defRPr sz="2800">
                <a:latin typeface="Barlow Black"/>
                <a:ea typeface="Barlow Black"/>
                <a:cs typeface="Barlow Black"/>
                <a:sym typeface="Barlow Black"/>
              </a:defRPr>
            </a:lvl6pPr>
            <a:lvl7pPr lvl="6" algn="ctr" rtl="0">
              <a:spcBef>
                <a:spcPts val="0"/>
              </a:spcBef>
              <a:spcAft>
                <a:spcPts val="0"/>
              </a:spcAft>
              <a:buSzPts val="2800"/>
              <a:buFont typeface="Barlow Black"/>
              <a:buNone/>
              <a:defRPr sz="2800">
                <a:latin typeface="Barlow Black"/>
                <a:ea typeface="Barlow Black"/>
                <a:cs typeface="Barlow Black"/>
                <a:sym typeface="Barlow Black"/>
              </a:defRPr>
            </a:lvl7pPr>
            <a:lvl8pPr lvl="7" algn="ctr" rtl="0">
              <a:spcBef>
                <a:spcPts val="0"/>
              </a:spcBef>
              <a:spcAft>
                <a:spcPts val="0"/>
              </a:spcAft>
              <a:buSzPts val="2800"/>
              <a:buFont typeface="Barlow Black"/>
              <a:buNone/>
              <a:defRPr sz="2800">
                <a:latin typeface="Barlow Black"/>
                <a:ea typeface="Barlow Black"/>
                <a:cs typeface="Barlow Black"/>
                <a:sym typeface="Barlow Black"/>
              </a:defRPr>
            </a:lvl8pPr>
            <a:lvl9pPr lvl="8" algn="ctr" rtl="0">
              <a:spcBef>
                <a:spcPts val="0"/>
              </a:spcBef>
              <a:spcAft>
                <a:spcPts val="0"/>
              </a:spcAft>
              <a:buSzPts val="2800"/>
              <a:buFont typeface="Barlow Black"/>
              <a:buNone/>
              <a:defRPr sz="2800">
                <a:latin typeface="Barlow Black"/>
                <a:ea typeface="Barlow Black"/>
                <a:cs typeface="Barlow Black"/>
                <a:sym typeface="Barlow Black"/>
              </a:defRPr>
            </a:lvl9pPr>
          </a:lstStyle>
          <a:p>
            <a:r>
              <a:t>xx%</a:t>
            </a:r>
          </a:p>
        </p:txBody>
      </p:sp>
      <p:sp>
        <p:nvSpPr>
          <p:cNvPr id="301" name="Google Shape;301;p18"/>
          <p:cNvSpPr txBox="1">
            <a:spLocks noGrp="1"/>
          </p:cNvSpPr>
          <p:nvPr>
            <p:ph type="title" idx="15" hasCustomPrompt="1"/>
          </p:nvPr>
        </p:nvSpPr>
        <p:spPr>
          <a:xfrm>
            <a:off x="5053970" y="3510922"/>
            <a:ext cx="5211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arlow Black"/>
              <a:buNone/>
              <a:defRPr sz="2800">
                <a:latin typeface="Barlow Black"/>
                <a:ea typeface="Barlow Black"/>
                <a:cs typeface="Barlow Black"/>
                <a:sym typeface="Barlow Black"/>
              </a:defRPr>
            </a:lvl1pPr>
            <a:lvl2pPr lvl="1" algn="ctr" rtl="0">
              <a:spcBef>
                <a:spcPts val="0"/>
              </a:spcBef>
              <a:spcAft>
                <a:spcPts val="0"/>
              </a:spcAft>
              <a:buSzPts val="2800"/>
              <a:buFont typeface="Barlow Black"/>
              <a:buNone/>
              <a:defRPr sz="2800">
                <a:latin typeface="Barlow Black"/>
                <a:ea typeface="Barlow Black"/>
                <a:cs typeface="Barlow Black"/>
                <a:sym typeface="Barlow Black"/>
              </a:defRPr>
            </a:lvl2pPr>
            <a:lvl3pPr lvl="2" algn="ctr" rtl="0">
              <a:spcBef>
                <a:spcPts val="0"/>
              </a:spcBef>
              <a:spcAft>
                <a:spcPts val="0"/>
              </a:spcAft>
              <a:buSzPts val="2800"/>
              <a:buFont typeface="Barlow Black"/>
              <a:buNone/>
              <a:defRPr sz="2800">
                <a:latin typeface="Barlow Black"/>
                <a:ea typeface="Barlow Black"/>
                <a:cs typeface="Barlow Black"/>
                <a:sym typeface="Barlow Black"/>
              </a:defRPr>
            </a:lvl3pPr>
            <a:lvl4pPr lvl="3" algn="ctr" rtl="0">
              <a:spcBef>
                <a:spcPts val="0"/>
              </a:spcBef>
              <a:spcAft>
                <a:spcPts val="0"/>
              </a:spcAft>
              <a:buSzPts val="2800"/>
              <a:buFont typeface="Barlow Black"/>
              <a:buNone/>
              <a:defRPr sz="2800">
                <a:latin typeface="Barlow Black"/>
                <a:ea typeface="Barlow Black"/>
                <a:cs typeface="Barlow Black"/>
                <a:sym typeface="Barlow Black"/>
              </a:defRPr>
            </a:lvl4pPr>
            <a:lvl5pPr lvl="4" algn="ctr" rtl="0">
              <a:spcBef>
                <a:spcPts val="0"/>
              </a:spcBef>
              <a:spcAft>
                <a:spcPts val="0"/>
              </a:spcAft>
              <a:buSzPts val="2800"/>
              <a:buFont typeface="Barlow Black"/>
              <a:buNone/>
              <a:defRPr sz="2800">
                <a:latin typeface="Barlow Black"/>
                <a:ea typeface="Barlow Black"/>
                <a:cs typeface="Barlow Black"/>
                <a:sym typeface="Barlow Black"/>
              </a:defRPr>
            </a:lvl5pPr>
            <a:lvl6pPr lvl="5" algn="ctr" rtl="0">
              <a:spcBef>
                <a:spcPts val="0"/>
              </a:spcBef>
              <a:spcAft>
                <a:spcPts val="0"/>
              </a:spcAft>
              <a:buSzPts val="2800"/>
              <a:buFont typeface="Barlow Black"/>
              <a:buNone/>
              <a:defRPr sz="2800">
                <a:latin typeface="Barlow Black"/>
                <a:ea typeface="Barlow Black"/>
                <a:cs typeface="Barlow Black"/>
                <a:sym typeface="Barlow Black"/>
              </a:defRPr>
            </a:lvl6pPr>
            <a:lvl7pPr lvl="6" algn="ctr" rtl="0">
              <a:spcBef>
                <a:spcPts val="0"/>
              </a:spcBef>
              <a:spcAft>
                <a:spcPts val="0"/>
              </a:spcAft>
              <a:buSzPts val="2800"/>
              <a:buFont typeface="Barlow Black"/>
              <a:buNone/>
              <a:defRPr sz="2800">
                <a:latin typeface="Barlow Black"/>
                <a:ea typeface="Barlow Black"/>
                <a:cs typeface="Barlow Black"/>
                <a:sym typeface="Barlow Black"/>
              </a:defRPr>
            </a:lvl7pPr>
            <a:lvl8pPr lvl="7" algn="ctr" rtl="0">
              <a:spcBef>
                <a:spcPts val="0"/>
              </a:spcBef>
              <a:spcAft>
                <a:spcPts val="0"/>
              </a:spcAft>
              <a:buSzPts val="2800"/>
              <a:buFont typeface="Barlow Black"/>
              <a:buNone/>
              <a:defRPr sz="2800">
                <a:latin typeface="Barlow Black"/>
                <a:ea typeface="Barlow Black"/>
                <a:cs typeface="Barlow Black"/>
                <a:sym typeface="Barlow Black"/>
              </a:defRPr>
            </a:lvl8pPr>
            <a:lvl9pPr lvl="8" algn="ctr" rtl="0">
              <a:spcBef>
                <a:spcPts val="0"/>
              </a:spcBef>
              <a:spcAft>
                <a:spcPts val="0"/>
              </a:spcAft>
              <a:buSzPts val="2800"/>
              <a:buFont typeface="Barlow Black"/>
              <a:buNone/>
              <a:defRPr sz="2800">
                <a:latin typeface="Barlow Black"/>
                <a:ea typeface="Barlow Black"/>
                <a:cs typeface="Barlow Black"/>
                <a:sym typeface="Barlow Black"/>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
    <p:bg>
      <p:bgPr>
        <a:solidFill>
          <a:schemeClr val="lt1"/>
        </a:solidFill>
        <a:effectLst/>
      </p:bgPr>
    </p:bg>
    <p:spTree>
      <p:nvGrpSpPr>
        <p:cNvPr id="1" name="Shape 302"/>
        <p:cNvGrpSpPr/>
        <p:nvPr/>
      </p:nvGrpSpPr>
      <p:grpSpPr>
        <a:xfrm>
          <a:off x="0" y="0"/>
          <a:ext cx="0" cy="0"/>
          <a:chOff x="0" y="0"/>
          <a:chExt cx="0" cy="0"/>
        </a:xfrm>
      </p:grpSpPr>
      <p:sp>
        <p:nvSpPr>
          <p:cNvPr id="303" name="Google Shape;303;p19"/>
          <p:cNvSpPr/>
          <p:nvPr/>
        </p:nvSpPr>
        <p:spPr>
          <a:xfrm rot="10800000" flipH="1">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0000" y="540000"/>
            <a:ext cx="7704000" cy="40644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txBox="1">
            <a:spLocks noGrp="1"/>
          </p:cNvSpPr>
          <p:nvPr>
            <p:ph type="ctrTitle"/>
          </p:nvPr>
        </p:nvSpPr>
        <p:spPr>
          <a:xfrm>
            <a:off x="1274700" y="893125"/>
            <a:ext cx="6137400" cy="1300200"/>
          </a:xfrm>
          <a:prstGeom prst="rect">
            <a:avLst/>
          </a:prstGeom>
        </p:spPr>
        <p:txBody>
          <a:bodyPr spcFirstLastPara="1" wrap="square" lIns="91425" tIns="91425" rIns="91425" bIns="91425" anchor="ctr" anchorCtr="0">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endParaRPr/>
          </a:p>
        </p:txBody>
      </p:sp>
      <p:sp>
        <p:nvSpPr>
          <p:cNvPr id="306" name="Google Shape;306;p19"/>
          <p:cNvSpPr txBox="1">
            <a:spLocks noGrp="1"/>
          </p:cNvSpPr>
          <p:nvPr>
            <p:ph type="subTitle" idx="1"/>
          </p:nvPr>
        </p:nvSpPr>
        <p:spPr>
          <a:xfrm>
            <a:off x="1274700" y="2290299"/>
            <a:ext cx="3309300" cy="104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7" name="Google Shape;307;p19"/>
          <p:cNvSpPr txBox="1"/>
          <p:nvPr/>
        </p:nvSpPr>
        <p:spPr>
          <a:xfrm>
            <a:off x="1274700" y="3320151"/>
            <a:ext cx="3751200" cy="736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Barlow"/>
                <a:ea typeface="Barlow"/>
                <a:cs typeface="Barlow"/>
                <a:sym typeface="Barlow"/>
              </a:rPr>
              <a:t>CREDITS: This presentation template was created by </a:t>
            </a:r>
            <a:r>
              <a:rPr lang="en" sz="1200">
                <a:solidFill>
                  <a:schemeClr val="dk1"/>
                </a:solidFill>
                <a:uFill>
                  <a:noFill/>
                </a:uFill>
                <a:latin typeface="Barlow Black"/>
                <a:ea typeface="Barlow Black"/>
                <a:cs typeface="Barlow Black"/>
                <a:sym typeface="Barlow Black"/>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including icons by </a:t>
            </a:r>
            <a:r>
              <a:rPr lang="en" sz="1200">
                <a:solidFill>
                  <a:schemeClr val="dk1"/>
                </a:solidFill>
                <a:uFill>
                  <a:noFill/>
                </a:uFill>
                <a:latin typeface="Barlow Black"/>
                <a:ea typeface="Barlow Black"/>
                <a:cs typeface="Barlow Black"/>
                <a:sym typeface="Barlow Black"/>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a:solidFill>
                  <a:schemeClr val="dk1"/>
                </a:solidFill>
                <a:uFill>
                  <a:noFill/>
                </a:uFill>
                <a:latin typeface="Barlow Black"/>
                <a:ea typeface="Barlow Black"/>
                <a:cs typeface="Barlow Black"/>
                <a:sym typeface="Barlow Black"/>
                <a:hlinkClick r:id="rId4">
                  <a:extLst>
                    <a:ext uri="{A12FA001-AC4F-418D-AE19-62706E023703}">
                      <ahyp:hlinkClr xmlns:ahyp="http://schemas.microsoft.com/office/drawing/2018/hyperlinkcolor" val="tx"/>
                    </a:ext>
                  </a:extLst>
                </a:hlinkClick>
              </a:rPr>
              <a:t>Freepik</a:t>
            </a:r>
            <a:r>
              <a:rPr lang="en" sz="1200">
                <a:solidFill>
                  <a:schemeClr val="dk1"/>
                </a:solidFill>
                <a:latin typeface="Barlow"/>
                <a:ea typeface="Barlow"/>
                <a:cs typeface="Barlow"/>
                <a:sym typeface="Barlow"/>
              </a:rPr>
              <a:t>. </a:t>
            </a:r>
            <a:endParaRPr sz="1200">
              <a:solidFill>
                <a:schemeClr val="dk1"/>
              </a:solidFill>
              <a:latin typeface="Barlow"/>
              <a:ea typeface="Barlow"/>
              <a:cs typeface="Barlow"/>
              <a:sym typeface="Barlow"/>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308"/>
        <p:cNvGrpSpPr/>
        <p:nvPr/>
      </p:nvGrpSpPr>
      <p:grpSpPr>
        <a:xfrm>
          <a:off x="0" y="0"/>
          <a:ext cx="0" cy="0"/>
          <a:chOff x="0" y="0"/>
          <a:chExt cx="0" cy="0"/>
        </a:xfrm>
      </p:grpSpPr>
      <p:sp>
        <p:nvSpPr>
          <p:cNvPr id="309" name="Google Shape;309;p20"/>
          <p:cNvSpPr/>
          <p:nvPr/>
        </p:nvSpPr>
        <p:spPr>
          <a:xfrm rot="10800000" flipH="1">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txBox="1">
            <a:spLocks noGrp="1"/>
          </p:cNvSpPr>
          <p:nvPr>
            <p:ph type="subTitle" idx="1"/>
          </p:nvPr>
        </p:nvSpPr>
        <p:spPr>
          <a:xfrm flipH="1">
            <a:off x="1796850" y="1535291"/>
            <a:ext cx="5550300" cy="2066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541C1D"/>
              </a:buClr>
              <a:buSzPts val="2600"/>
              <a:buFont typeface="Barlow Black"/>
              <a:buNone/>
              <a:defRPr sz="2600">
                <a:solidFill>
                  <a:schemeClr val="accent1"/>
                </a:solidFill>
                <a:latin typeface="Barlow Black"/>
                <a:ea typeface="Barlow Black"/>
                <a:cs typeface="Barlow Black"/>
                <a:sym typeface="Barlow Black"/>
              </a:defRPr>
            </a:lvl1pPr>
            <a:lvl2pPr lvl="1" algn="ctr" rtl="0">
              <a:lnSpc>
                <a:spcPct val="100000"/>
              </a:lnSpc>
              <a:spcBef>
                <a:spcPts val="0"/>
              </a:spcBef>
              <a:spcAft>
                <a:spcPts val="0"/>
              </a:spcAft>
              <a:buClr>
                <a:srgbClr val="541C1D"/>
              </a:buClr>
              <a:buSzPts val="2600"/>
              <a:buFont typeface="Barlow Black"/>
              <a:buNone/>
              <a:defRPr sz="2600">
                <a:solidFill>
                  <a:srgbClr val="541C1D"/>
                </a:solidFill>
                <a:latin typeface="Barlow Black"/>
                <a:ea typeface="Barlow Black"/>
                <a:cs typeface="Barlow Black"/>
                <a:sym typeface="Barlow Black"/>
              </a:defRPr>
            </a:lvl2pPr>
            <a:lvl3pPr lvl="2" algn="ctr" rtl="0">
              <a:lnSpc>
                <a:spcPct val="100000"/>
              </a:lnSpc>
              <a:spcBef>
                <a:spcPts val="0"/>
              </a:spcBef>
              <a:spcAft>
                <a:spcPts val="0"/>
              </a:spcAft>
              <a:buClr>
                <a:srgbClr val="541C1D"/>
              </a:buClr>
              <a:buSzPts val="2600"/>
              <a:buFont typeface="Barlow Black"/>
              <a:buNone/>
              <a:defRPr sz="2600">
                <a:solidFill>
                  <a:srgbClr val="541C1D"/>
                </a:solidFill>
                <a:latin typeface="Barlow Black"/>
                <a:ea typeface="Barlow Black"/>
                <a:cs typeface="Barlow Black"/>
                <a:sym typeface="Barlow Black"/>
              </a:defRPr>
            </a:lvl3pPr>
            <a:lvl4pPr lvl="3" algn="ctr" rtl="0">
              <a:lnSpc>
                <a:spcPct val="100000"/>
              </a:lnSpc>
              <a:spcBef>
                <a:spcPts val="0"/>
              </a:spcBef>
              <a:spcAft>
                <a:spcPts val="0"/>
              </a:spcAft>
              <a:buClr>
                <a:srgbClr val="541C1D"/>
              </a:buClr>
              <a:buSzPts val="2600"/>
              <a:buFont typeface="Barlow Black"/>
              <a:buNone/>
              <a:defRPr sz="2600">
                <a:solidFill>
                  <a:srgbClr val="541C1D"/>
                </a:solidFill>
                <a:latin typeface="Barlow Black"/>
                <a:ea typeface="Barlow Black"/>
                <a:cs typeface="Barlow Black"/>
                <a:sym typeface="Barlow Black"/>
              </a:defRPr>
            </a:lvl4pPr>
            <a:lvl5pPr lvl="4" algn="ctr" rtl="0">
              <a:lnSpc>
                <a:spcPct val="100000"/>
              </a:lnSpc>
              <a:spcBef>
                <a:spcPts val="0"/>
              </a:spcBef>
              <a:spcAft>
                <a:spcPts val="0"/>
              </a:spcAft>
              <a:buClr>
                <a:srgbClr val="541C1D"/>
              </a:buClr>
              <a:buSzPts val="2600"/>
              <a:buFont typeface="Barlow Black"/>
              <a:buNone/>
              <a:defRPr sz="2600">
                <a:solidFill>
                  <a:srgbClr val="541C1D"/>
                </a:solidFill>
                <a:latin typeface="Barlow Black"/>
                <a:ea typeface="Barlow Black"/>
                <a:cs typeface="Barlow Black"/>
                <a:sym typeface="Barlow Black"/>
              </a:defRPr>
            </a:lvl5pPr>
            <a:lvl6pPr lvl="5" algn="ctr" rtl="0">
              <a:lnSpc>
                <a:spcPct val="100000"/>
              </a:lnSpc>
              <a:spcBef>
                <a:spcPts val="0"/>
              </a:spcBef>
              <a:spcAft>
                <a:spcPts val="0"/>
              </a:spcAft>
              <a:buClr>
                <a:srgbClr val="541C1D"/>
              </a:buClr>
              <a:buSzPts val="2600"/>
              <a:buFont typeface="Barlow Black"/>
              <a:buNone/>
              <a:defRPr sz="2600">
                <a:solidFill>
                  <a:srgbClr val="541C1D"/>
                </a:solidFill>
                <a:latin typeface="Barlow Black"/>
                <a:ea typeface="Barlow Black"/>
                <a:cs typeface="Barlow Black"/>
                <a:sym typeface="Barlow Black"/>
              </a:defRPr>
            </a:lvl6pPr>
            <a:lvl7pPr lvl="6" algn="ctr" rtl="0">
              <a:lnSpc>
                <a:spcPct val="100000"/>
              </a:lnSpc>
              <a:spcBef>
                <a:spcPts val="0"/>
              </a:spcBef>
              <a:spcAft>
                <a:spcPts val="0"/>
              </a:spcAft>
              <a:buClr>
                <a:srgbClr val="541C1D"/>
              </a:buClr>
              <a:buSzPts val="2600"/>
              <a:buFont typeface="Barlow Black"/>
              <a:buNone/>
              <a:defRPr sz="2600">
                <a:solidFill>
                  <a:srgbClr val="541C1D"/>
                </a:solidFill>
                <a:latin typeface="Barlow Black"/>
                <a:ea typeface="Barlow Black"/>
                <a:cs typeface="Barlow Black"/>
                <a:sym typeface="Barlow Black"/>
              </a:defRPr>
            </a:lvl7pPr>
            <a:lvl8pPr lvl="7" algn="ctr" rtl="0">
              <a:lnSpc>
                <a:spcPct val="100000"/>
              </a:lnSpc>
              <a:spcBef>
                <a:spcPts val="0"/>
              </a:spcBef>
              <a:spcAft>
                <a:spcPts val="0"/>
              </a:spcAft>
              <a:buClr>
                <a:srgbClr val="541C1D"/>
              </a:buClr>
              <a:buSzPts val="2600"/>
              <a:buFont typeface="Barlow Black"/>
              <a:buNone/>
              <a:defRPr sz="2600">
                <a:solidFill>
                  <a:srgbClr val="541C1D"/>
                </a:solidFill>
                <a:latin typeface="Barlow Black"/>
                <a:ea typeface="Barlow Black"/>
                <a:cs typeface="Barlow Black"/>
                <a:sym typeface="Barlow Black"/>
              </a:defRPr>
            </a:lvl8pPr>
            <a:lvl9pPr lvl="8" algn="ctr" rtl="0">
              <a:lnSpc>
                <a:spcPct val="100000"/>
              </a:lnSpc>
              <a:spcBef>
                <a:spcPts val="0"/>
              </a:spcBef>
              <a:spcAft>
                <a:spcPts val="0"/>
              </a:spcAft>
              <a:buClr>
                <a:srgbClr val="541C1D"/>
              </a:buClr>
              <a:buSzPts val="2600"/>
              <a:buFont typeface="Barlow Black"/>
              <a:buNone/>
              <a:defRPr sz="2600">
                <a:solidFill>
                  <a:srgbClr val="541C1D"/>
                </a:solidFill>
                <a:latin typeface="Barlow Black"/>
                <a:ea typeface="Barlow Black"/>
                <a:cs typeface="Barlow Black"/>
                <a:sym typeface="Barlow Black"/>
              </a:defRPr>
            </a:lvl9pPr>
          </a:lstStyle>
          <a:p>
            <a:endParaRPr/>
          </a:p>
        </p:txBody>
      </p:sp>
      <p:sp>
        <p:nvSpPr>
          <p:cNvPr id="311" name="Google Shape;311;p20"/>
          <p:cNvSpPr txBox="1">
            <a:spLocks noGrp="1"/>
          </p:cNvSpPr>
          <p:nvPr>
            <p:ph type="ctrTitle"/>
          </p:nvPr>
        </p:nvSpPr>
        <p:spPr>
          <a:xfrm flipH="1">
            <a:off x="1434450" y="3656863"/>
            <a:ext cx="62751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541C1D"/>
              </a:buClr>
              <a:buSzPts val="3600"/>
              <a:buNone/>
              <a:defRPr sz="3600"/>
            </a:lvl1pPr>
            <a:lvl2pPr lvl="1" algn="ctr" rtl="0">
              <a:spcBef>
                <a:spcPts val="0"/>
              </a:spcBef>
              <a:spcAft>
                <a:spcPts val="0"/>
              </a:spcAft>
              <a:buClr>
                <a:srgbClr val="541C1D"/>
              </a:buClr>
              <a:buSzPts val="1800"/>
              <a:buFont typeface="Oswald"/>
              <a:buNone/>
              <a:defRPr sz="1800">
                <a:solidFill>
                  <a:srgbClr val="541C1D"/>
                </a:solidFill>
                <a:latin typeface="Oswald"/>
                <a:ea typeface="Oswald"/>
                <a:cs typeface="Oswald"/>
                <a:sym typeface="Oswald"/>
              </a:defRPr>
            </a:lvl2pPr>
            <a:lvl3pPr lvl="2" algn="ctr" rtl="0">
              <a:spcBef>
                <a:spcPts val="0"/>
              </a:spcBef>
              <a:spcAft>
                <a:spcPts val="0"/>
              </a:spcAft>
              <a:buClr>
                <a:srgbClr val="541C1D"/>
              </a:buClr>
              <a:buSzPts val="1800"/>
              <a:buFont typeface="Oswald"/>
              <a:buNone/>
              <a:defRPr sz="1800">
                <a:solidFill>
                  <a:srgbClr val="541C1D"/>
                </a:solidFill>
                <a:latin typeface="Oswald"/>
                <a:ea typeface="Oswald"/>
                <a:cs typeface="Oswald"/>
                <a:sym typeface="Oswald"/>
              </a:defRPr>
            </a:lvl3pPr>
            <a:lvl4pPr lvl="3" algn="ctr" rtl="0">
              <a:spcBef>
                <a:spcPts val="0"/>
              </a:spcBef>
              <a:spcAft>
                <a:spcPts val="0"/>
              </a:spcAft>
              <a:buClr>
                <a:srgbClr val="541C1D"/>
              </a:buClr>
              <a:buSzPts val="1800"/>
              <a:buFont typeface="Oswald"/>
              <a:buNone/>
              <a:defRPr sz="1800">
                <a:solidFill>
                  <a:srgbClr val="541C1D"/>
                </a:solidFill>
                <a:latin typeface="Oswald"/>
                <a:ea typeface="Oswald"/>
                <a:cs typeface="Oswald"/>
                <a:sym typeface="Oswald"/>
              </a:defRPr>
            </a:lvl4pPr>
            <a:lvl5pPr lvl="4" algn="ctr" rtl="0">
              <a:spcBef>
                <a:spcPts val="0"/>
              </a:spcBef>
              <a:spcAft>
                <a:spcPts val="0"/>
              </a:spcAft>
              <a:buClr>
                <a:srgbClr val="541C1D"/>
              </a:buClr>
              <a:buSzPts val="1800"/>
              <a:buFont typeface="Oswald"/>
              <a:buNone/>
              <a:defRPr sz="1800">
                <a:solidFill>
                  <a:srgbClr val="541C1D"/>
                </a:solidFill>
                <a:latin typeface="Oswald"/>
                <a:ea typeface="Oswald"/>
                <a:cs typeface="Oswald"/>
                <a:sym typeface="Oswald"/>
              </a:defRPr>
            </a:lvl5pPr>
            <a:lvl6pPr lvl="5" algn="ctr" rtl="0">
              <a:spcBef>
                <a:spcPts val="0"/>
              </a:spcBef>
              <a:spcAft>
                <a:spcPts val="0"/>
              </a:spcAft>
              <a:buClr>
                <a:srgbClr val="541C1D"/>
              </a:buClr>
              <a:buSzPts val="1800"/>
              <a:buFont typeface="Oswald"/>
              <a:buNone/>
              <a:defRPr sz="1800">
                <a:solidFill>
                  <a:srgbClr val="541C1D"/>
                </a:solidFill>
                <a:latin typeface="Oswald"/>
                <a:ea typeface="Oswald"/>
                <a:cs typeface="Oswald"/>
                <a:sym typeface="Oswald"/>
              </a:defRPr>
            </a:lvl6pPr>
            <a:lvl7pPr lvl="6" algn="ctr" rtl="0">
              <a:spcBef>
                <a:spcPts val="0"/>
              </a:spcBef>
              <a:spcAft>
                <a:spcPts val="0"/>
              </a:spcAft>
              <a:buClr>
                <a:srgbClr val="541C1D"/>
              </a:buClr>
              <a:buSzPts val="1800"/>
              <a:buFont typeface="Oswald"/>
              <a:buNone/>
              <a:defRPr sz="1800">
                <a:solidFill>
                  <a:srgbClr val="541C1D"/>
                </a:solidFill>
                <a:latin typeface="Oswald"/>
                <a:ea typeface="Oswald"/>
                <a:cs typeface="Oswald"/>
                <a:sym typeface="Oswald"/>
              </a:defRPr>
            </a:lvl7pPr>
            <a:lvl8pPr lvl="7" algn="ctr" rtl="0">
              <a:spcBef>
                <a:spcPts val="0"/>
              </a:spcBef>
              <a:spcAft>
                <a:spcPts val="0"/>
              </a:spcAft>
              <a:buClr>
                <a:srgbClr val="541C1D"/>
              </a:buClr>
              <a:buSzPts val="1800"/>
              <a:buFont typeface="Oswald"/>
              <a:buNone/>
              <a:defRPr sz="1800">
                <a:solidFill>
                  <a:srgbClr val="541C1D"/>
                </a:solidFill>
                <a:latin typeface="Oswald"/>
                <a:ea typeface="Oswald"/>
                <a:cs typeface="Oswald"/>
                <a:sym typeface="Oswald"/>
              </a:defRPr>
            </a:lvl8pPr>
            <a:lvl9pPr lvl="8" algn="ctr" rtl="0">
              <a:spcBef>
                <a:spcPts val="0"/>
              </a:spcBef>
              <a:spcAft>
                <a:spcPts val="0"/>
              </a:spcAft>
              <a:buClr>
                <a:srgbClr val="541C1D"/>
              </a:buClr>
              <a:buSzPts val="1800"/>
              <a:buFont typeface="Oswald"/>
              <a:buNone/>
              <a:defRPr sz="1800">
                <a:solidFill>
                  <a:srgbClr val="541C1D"/>
                </a:solidFill>
                <a:latin typeface="Oswald"/>
                <a:ea typeface="Oswald"/>
                <a:cs typeface="Oswald"/>
                <a:sym typeface="Oswald"/>
              </a:defRPr>
            </a:lvl9pPr>
          </a:lstStyle>
          <a:p>
            <a:endParaRPr/>
          </a:p>
        </p:txBody>
      </p:sp>
      <p:sp>
        <p:nvSpPr>
          <p:cNvPr id="312" name="Google Shape;312;p20"/>
          <p:cNvSpPr/>
          <p:nvPr/>
        </p:nvSpPr>
        <p:spPr>
          <a:xfrm>
            <a:off x="1566600" y="1291975"/>
            <a:ext cx="1043600" cy="1042407"/>
          </a:xfrm>
          <a:custGeom>
            <a:avLst/>
            <a:gdLst/>
            <a:ahLst/>
            <a:cxnLst/>
            <a:rect l="l" t="t" r="r" b="b"/>
            <a:pathLst>
              <a:path w="41744" h="38762" extrusionOk="0">
                <a:moveTo>
                  <a:pt x="0" y="38762"/>
                </a:moveTo>
                <a:lnTo>
                  <a:pt x="0" y="0"/>
                </a:lnTo>
                <a:lnTo>
                  <a:pt x="41744" y="0"/>
                </a:lnTo>
              </a:path>
            </a:pathLst>
          </a:custGeom>
          <a:noFill/>
          <a:ln w="28575" cap="rnd" cmpd="sng">
            <a:solidFill>
              <a:schemeClr val="accent5"/>
            </a:solidFill>
            <a:prstDash val="solid"/>
            <a:round/>
            <a:headEnd type="none" w="med" len="med"/>
            <a:tailEnd type="none" w="med" len="med"/>
          </a:ln>
        </p:spPr>
      </p:sp>
      <p:sp>
        <p:nvSpPr>
          <p:cNvPr id="313" name="Google Shape;313;p20"/>
          <p:cNvSpPr/>
          <p:nvPr/>
        </p:nvSpPr>
        <p:spPr>
          <a:xfrm rot="10800000">
            <a:off x="6533800" y="2770768"/>
            <a:ext cx="1043600" cy="1042407"/>
          </a:xfrm>
          <a:custGeom>
            <a:avLst/>
            <a:gdLst/>
            <a:ahLst/>
            <a:cxnLst/>
            <a:rect l="l" t="t" r="r" b="b"/>
            <a:pathLst>
              <a:path w="41744" h="38762" extrusionOk="0">
                <a:moveTo>
                  <a:pt x="0" y="38762"/>
                </a:moveTo>
                <a:lnTo>
                  <a:pt x="0" y="0"/>
                </a:lnTo>
                <a:lnTo>
                  <a:pt x="41744" y="0"/>
                </a:lnTo>
              </a:path>
            </a:pathLst>
          </a:custGeom>
          <a:noFill/>
          <a:ln w="28575" cap="rnd" cmpd="sng">
            <a:solidFill>
              <a:schemeClr val="accent5"/>
            </a:solidFill>
            <a:prstDash val="solid"/>
            <a:round/>
            <a:headEnd type="none" w="med" len="med"/>
            <a:tailEnd type="none" w="med" len="med"/>
          </a:ln>
        </p:spPr>
      </p:sp>
      <p:grpSp>
        <p:nvGrpSpPr>
          <p:cNvPr id="314" name="Google Shape;314;p20"/>
          <p:cNvGrpSpPr/>
          <p:nvPr/>
        </p:nvGrpSpPr>
        <p:grpSpPr>
          <a:xfrm>
            <a:off x="5303075" y="504425"/>
            <a:ext cx="414425" cy="294200"/>
            <a:chOff x="4636400" y="2655400"/>
            <a:chExt cx="414425" cy="294200"/>
          </a:xfrm>
        </p:grpSpPr>
        <p:sp>
          <p:nvSpPr>
            <p:cNvPr id="315" name="Google Shape;315;p20"/>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0"/>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0"/>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0"/>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0"/>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0"/>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0"/>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20"/>
          <p:cNvGrpSpPr/>
          <p:nvPr/>
        </p:nvGrpSpPr>
        <p:grpSpPr>
          <a:xfrm>
            <a:off x="7955425" y="1825375"/>
            <a:ext cx="79550" cy="187500"/>
            <a:chOff x="7955425" y="1825375"/>
            <a:chExt cx="79550" cy="187500"/>
          </a:xfrm>
        </p:grpSpPr>
        <p:sp>
          <p:nvSpPr>
            <p:cNvPr id="323" name="Google Shape;323;p20"/>
            <p:cNvSpPr/>
            <p:nvPr/>
          </p:nvSpPr>
          <p:spPr>
            <a:xfrm>
              <a:off x="7986425" y="1955625"/>
              <a:ext cx="48550" cy="57250"/>
            </a:xfrm>
            <a:custGeom>
              <a:avLst/>
              <a:gdLst/>
              <a:ahLst/>
              <a:cxnLst/>
              <a:rect l="l" t="t" r="r" b="b"/>
              <a:pathLst>
                <a:path w="1942" h="2290" extrusionOk="0">
                  <a:moveTo>
                    <a:pt x="1208" y="0"/>
                  </a:moveTo>
                  <a:cubicBezTo>
                    <a:pt x="1165" y="0"/>
                    <a:pt x="1123" y="7"/>
                    <a:pt x="1081" y="20"/>
                  </a:cubicBezTo>
                  <a:cubicBezTo>
                    <a:pt x="512" y="224"/>
                    <a:pt x="118" y="735"/>
                    <a:pt x="45" y="1333"/>
                  </a:cubicBezTo>
                  <a:cubicBezTo>
                    <a:pt x="1" y="1611"/>
                    <a:pt x="74" y="1888"/>
                    <a:pt x="249" y="2107"/>
                  </a:cubicBezTo>
                  <a:cubicBezTo>
                    <a:pt x="374" y="2237"/>
                    <a:pt x="517" y="2290"/>
                    <a:pt x="663" y="2290"/>
                  </a:cubicBezTo>
                  <a:cubicBezTo>
                    <a:pt x="977" y="2290"/>
                    <a:pt x="1305" y="2045"/>
                    <a:pt x="1504" y="1786"/>
                  </a:cubicBezTo>
                  <a:cubicBezTo>
                    <a:pt x="1737" y="1494"/>
                    <a:pt x="1942" y="1144"/>
                    <a:pt x="1898" y="735"/>
                  </a:cubicBezTo>
                  <a:cubicBezTo>
                    <a:pt x="1872" y="374"/>
                    <a:pt x="153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7955425" y="1825375"/>
              <a:ext cx="39425" cy="33050"/>
            </a:xfrm>
            <a:custGeom>
              <a:avLst/>
              <a:gdLst/>
              <a:ahLst/>
              <a:cxnLst/>
              <a:rect l="l" t="t" r="r" b="b"/>
              <a:pathLst>
                <a:path w="1577" h="1322" extrusionOk="0">
                  <a:moveTo>
                    <a:pt x="1081" y="0"/>
                  </a:moveTo>
                  <a:cubicBezTo>
                    <a:pt x="713" y="0"/>
                    <a:pt x="359" y="186"/>
                    <a:pt x="161" y="502"/>
                  </a:cubicBezTo>
                  <a:cubicBezTo>
                    <a:pt x="44" y="648"/>
                    <a:pt x="1" y="838"/>
                    <a:pt x="44" y="1028"/>
                  </a:cubicBezTo>
                  <a:cubicBezTo>
                    <a:pt x="105" y="1244"/>
                    <a:pt x="289" y="1322"/>
                    <a:pt x="493" y="1322"/>
                  </a:cubicBezTo>
                  <a:cubicBezTo>
                    <a:pt x="632" y="1322"/>
                    <a:pt x="781" y="1285"/>
                    <a:pt x="905" y="1232"/>
                  </a:cubicBezTo>
                  <a:cubicBezTo>
                    <a:pt x="1153" y="1145"/>
                    <a:pt x="1358" y="955"/>
                    <a:pt x="1474" y="721"/>
                  </a:cubicBezTo>
                  <a:cubicBezTo>
                    <a:pt x="1577" y="459"/>
                    <a:pt x="1460" y="50"/>
                    <a:pt x="1197" y="6"/>
                  </a:cubicBezTo>
                  <a:cubicBezTo>
                    <a:pt x="1158" y="2"/>
                    <a:pt x="1119" y="0"/>
                    <a:pt x="1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20"/>
          <p:cNvGrpSpPr/>
          <p:nvPr/>
        </p:nvGrpSpPr>
        <p:grpSpPr>
          <a:xfrm rot="1784480">
            <a:off x="2139540" y="3799639"/>
            <a:ext cx="336010" cy="374986"/>
            <a:chOff x="8025825" y="930775"/>
            <a:chExt cx="336000" cy="374975"/>
          </a:xfrm>
        </p:grpSpPr>
        <p:sp>
          <p:nvSpPr>
            <p:cNvPr id="326" name="Google Shape;326;p20"/>
            <p:cNvSpPr/>
            <p:nvPr/>
          </p:nvSpPr>
          <p:spPr>
            <a:xfrm>
              <a:off x="8053200" y="1023725"/>
              <a:ext cx="77725" cy="225100"/>
            </a:xfrm>
            <a:custGeom>
              <a:avLst/>
              <a:gdLst/>
              <a:ahLst/>
              <a:cxnLst/>
              <a:rect l="l" t="t" r="r" b="b"/>
              <a:pathLst>
                <a:path w="3109" h="9004" extrusionOk="0">
                  <a:moveTo>
                    <a:pt x="3079" y="0"/>
                  </a:moveTo>
                  <a:lnTo>
                    <a:pt x="3079" y="0"/>
                  </a:lnTo>
                  <a:cubicBezTo>
                    <a:pt x="3021" y="44"/>
                    <a:pt x="2977" y="73"/>
                    <a:pt x="2919" y="102"/>
                  </a:cubicBezTo>
                  <a:cubicBezTo>
                    <a:pt x="2043" y="598"/>
                    <a:pt x="1357" y="525"/>
                    <a:pt x="905" y="1518"/>
                  </a:cubicBezTo>
                  <a:cubicBezTo>
                    <a:pt x="29" y="3414"/>
                    <a:pt x="0" y="5705"/>
                    <a:pt x="1518" y="7165"/>
                  </a:cubicBezTo>
                  <a:cubicBezTo>
                    <a:pt x="2101" y="7719"/>
                    <a:pt x="2641" y="8346"/>
                    <a:pt x="3108" y="9003"/>
                  </a:cubicBezTo>
                  <a:cubicBezTo>
                    <a:pt x="3094" y="8638"/>
                    <a:pt x="3064" y="8273"/>
                    <a:pt x="3021" y="7923"/>
                  </a:cubicBezTo>
                  <a:cubicBezTo>
                    <a:pt x="2948" y="7106"/>
                    <a:pt x="2802" y="6289"/>
                    <a:pt x="2568" y="5501"/>
                  </a:cubicBezTo>
                  <a:cubicBezTo>
                    <a:pt x="2349" y="4801"/>
                    <a:pt x="1824" y="4261"/>
                    <a:pt x="1591" y="3590"/>
                  </a:cubicBezTo>
                  <a:cubicBezTo>
                    <a:pt x="1343" y="2889"/>
                    <a:pt x="1459" y="2320"/>
                    <a:pt x="1780" y="1649"/>
                  </a:cubicBezTo>
                  <a:cubicBezTo>
                    <a:pt x="1926" y="1342"/>
                    <a:pt x="2568" y="671"/>
                    <a:pt x="307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8103900" y="962550"/>
              <a:ext cx="159425" cy="284800"/>
            </a:xfrm>
            <a:custGeom>
              <a:avLst/>
              <a:gdLst/>
              <a:ahLst/>
              <a:cxnLst/>
              <a:rect l="l" t="t" r="r" b="b"/>
              <a:pathLst>
                <a:path w="6377" h="11392" extrusionOk="0">
                  <a:moveTo>
                    <a:pt x="3561" y="3089"/>
                  </a:moveTo>
                  <a:cubicBezTo>
                    <a:pt x="3911" y="3104"/>
                    <a:pt x="3911" y="3746"/>
                    <a:pt x="3575" y="3746"/>
                  </a:cubicBezTo>
                  <a:lnTo>
                    <a:pt x="3517" y="3746"/>
                  </a:lnTo>
                  <a:cubicBezTo>
                    <a:pt x="3167" y="3746"/>
                    <a:pt x="3152" y="3089"/>
                    <a:pt x="3517" y="3089"/>
                  </a:cubicBezTo>
                  <a:close/>
                  <a:moveTo>
                    <a:pt x="1810" y="6431"/>
                  </a:moveTo>
                  <a:cubicBezTo>
                    <a:pt x="2175" y="6431"/>
                    <a:pt x="2160" y="7087"/>
                    <a:pt x="1810" y="7087"/>
                  </a:cubicBezTo>
                  <a:cubicBezTo>
                    <a:pt x="1460" y="7087"/>
                    <a:pt x="1445" y="6431"/>
                    <a:pt x="1810" y="6431"/>
                  </a:cubicBezTo>
                  <a:close/>
                  <a:moveTo>
                    <a:pt x="3448" y="1"/>
                  </a:moveTo>
                  <a:cubicBezTo>
                    <a:pt x="3377" y="1"/>
                    <a:pt x="3312" y="8"/>
                    <a:pt x="3254" y="25"/>
                  </a:cubicBezTo>
                  <a:cubicBezTo>
                    <a:pt x="2598" y="200"/>
                    <a:pt x="2569" y="813"/>
                    <a:pt x="2248" y="1338"/>
                  </a:cubicBezTo>
                  <a:cubicBezTo>
                    <a:pt x="2175" y="1615"/>
                    <a:pt x="2058" y="1893"/>
                    <a:pt x="1897" y="2141"/>
                  </a:cubicBezTo>
                  <a:cubicBezTo>
                    <a:pt x="1591" y="2666"/>
                    <a:pt x="1124" y="3104"/>
                    <a:pt x="759" y="3600"/>
                  </a:cubicBezTo>
                  <a:cubicBezTo>
                    <a:pt x="0" y="4636"/>
                    <a:pt x="146" y="5395"/>
                    <a:pt x="570" y="6591"/>
                  </a:cubicBezTo>
                  <a:cubicBezTo>
                    <a:pt x="1051" y="7948"/>
                    <a:pt x="1387" y="9349"/>
                    <a:pt x="1547" y="10779"/>
                  </a:cubicBezTo>
                  <a:cubicBezTo>
                    <a:pt x="1562" y="10458"/>
                    <a:pt x="1562" y="10122"/>
                    <a:pt x="1547" y="9787"/>
                  </a:cubicBezTo>
                  <a:cubicBezTo>
                    <a:pt x="1525" y="9582"/>
                    <a:pt x="1646" y="9480"/>
                    <a:pt x="1777" y="9480"/>
                  </a:cubicBezTo>
                  <a:cubicBezTo>
                    <a:pt x="1908" y="9480"/>
                    <a:pt x="2051" y="9582"/>
                    <a:pt x="2072" y="9787"/>
                  </a:cubicBezTo>
                  <a:cubicBezTo>
                    <a:pt x="2087" y="10078"/>
                    <a:pt x="2087" y="10370"/>
                    <a:pt x="2072" y="10662"/>
                  </a:cubicBezTo>
                  <a:cubicBezTo>
                    <a:pt x="2802" y="9013"/>
                    <a:pt x="3167" y="7218"/>
                    <a:pt x="3094" y="5409"/>
                  </a:cubicBezTo>
                  <a:cubicBezTo>
                    <a:pt x="3087" y="5198"/>
                    <a:pt x="3214" y="5092"/>
                    <a:pt x="3346" y="5092"/>
                  </a:cubicBezTo>
                  <a:cubicBezTo>
                    <a:pt x="3477" y="5092"/>
                    <a:pt x="3612" y="5198"/>
                    <a:pt x="3619" y="5409"/>
                  </a:cubicBezTo>
                  <a:cubicBezTo>
                    <a:pt x="3692" y="7335"/>
                    <a:pt x="3313" y="9261"/>
                    <a:pt x="2510" y="11027"/>
                  </a:cubicBezTo>
                  <a:cubicBezTo>
                    <a:pt x="3123" y="10166"/>
                    <a:pt x="3648" y="9232"/>
                    <a:pt x="4042" y="8254"/>
                  </a:cubicBezTo>
                  <a:cubicBezTo>
                    <a:pt x="4090" y="8137"/>
                    <a:pt x="4162" y="8090"/>
                    <a:pt x="4237" y="8090"/>
                  </a:cubicBezTo>
                  <a:cubicBezTo>
                    <a:pt x="4412" y="8090"/>
                    <a:pt x="4597" y="8354"/>
                    <a:pt x="4495" y="8590"/>
                  </a:cubicBezTo>
                  <a:cubicBezTo>
                    <a:pt x="4101" y="9582"/>
                    <a:pt x="3575" y="10516"/>
                    <a:pt x="2948" y="11392"/>
                  </a:cubicBezTo>
                  <a:cubicBezTo>
                    <a:pt x="3269" y="11231"/>
                    <a:pt x="3590" y="11071"/>
                    <a:pt x="3911" y="10910"/>
                  </a:cubicBezTo>
                  <a:cubicBezTo>
                    <a:pt x="4991" y="9874"/>
                    <a:pt x="5998" y="8473"/>
                    <a:pt x="6056" y="7029"/>
                  </a:cubicBezTo>
                  <a:cubicBezTo>
                    <a:pt x="5998" y="6941"/>
                    <a:pt x="5939" y="6854"/>
                    <a:pt x="5881" y="6781"/>
                  </a:cubicBezTo>
                  <a:cubicBezTo>
                    <a:pt x="5487" y="6182"/>
                    <a:pt x="5268" y="5540"/>
                    <a:pt x="5399" y="4825"/>
                  </a:cubicBezTo>
                  <a:cubicBezTo>
                    <a:pt x="5487" y="4388"/>
                    <a:pt x="5779" y="4096"/>
                    <a:pt x="5910" y="3702"/>
                  </a:cubicBezTo>
                  <a:cubicBezTo>
                    <a:pt x="6377" y="2389"/>
                    <a:pt x="6275" y="1411"/>
                    <a:pt x="5239" y="696"/>
                  </a:cubicBezTo>
                  <a:cubicBezTo>
                    <a:pt x="4889" y="463"/>
                    <a:pt x="4001" y="1"/>
                    <a:pt x="3448"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0"/>
            <p:cNvSpPr/>
            <p:nvPr/>
          </p:nvSpPr>
          <p:spPr>
            <a:xfrm>
              <a:off x="8237400" y="1151750"/>
              <a:ext cx="53650" cy="64600"/>
            </a:xfrm>
            <a:custGeom>
              <a:avLst/>
              <a:gdLst/>
              <a:ahLst/>
              <a:cxnLst/>
              <a:rect l="l" t="t" r="r" b="b"/>
              <a:pathLst>
                <a:path w="2146" h="2584" extrusionOk="0">
                  <a:moveTo>
                    <a:pt x="1197" y="1"/>
                  </a:moveTo>
                  <a:lnTo>
                    <a:pt x="1197" y="1"/>
                  </a:lnTo>
                  <a:cubicBezTo>
                    <a:pt x="993" y="949"/>
                    <a:pt x="585" y="1825"/>
                    <a:pt x="1" y="2583"/>
                  </a:cubicBezTo>
                  <a:cubicBezTo>
                    <a:pt x="264" y="2437"/>
                    <a:pt x="512" y="2277"/>
                    <a:pt x="760" y="2102"/>
                  </a:cubicBezTo>
                  <a:cubicBezTo>
                    <a:pt x="2146" y="1124"/>
                    <a:pt x="1796" y="672"/>
                    <a:pt x="119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0"/>
            <p:cNvSpPr/>
            <p:nvPr/>
          </p:nvSpPr>
          <p:spPr>
            <a:xfrm>
              <a:off x="8182700" y="1040125"/>
              <a:ext cx="18975" cy="16450"/>
            </a:xfrm>
            <a:custGeom>
              <a:avLst/>
              <a:gdLst/>
              <a:ahLst/>
              <a:cxnLst/>
              <a:rect l="l" t="t" r="r" b="b"/>
              <a:pathLst>
                <a:path w="759" h="658" extrusionOk="0">
                  <a:moveTo>
                    <a:pt x="350" y="1"/>
                  </a:moveTo>
                  <a:cubicBezTo>
                    <a:pt x="0" y="1"/>
                    <a:pt x="15" y="657"/>
                    <a:pt x="350" y="657"/>
                  </a:cubicBezTo>
                  <a:lnTo>
                    <a:pt x="409" y="657"/>
                  </a:lnTo>
                  <a:cubicBezTo>
                    <a:pt x="759" y="643"/>
                    <a:pt x="759" y="1"/>
                    <a:pt x="409"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8140375" y="1123300"/>
              <a:ext cx="17175" cy="16450"/>
            </a:xfrm>
            <a:custGeom>
              <a:avLst/>
              <a:gdLst/>
              <a:ahLst/>
              <a:cxnLst/>
              <a:rect l="l" t="t" r="r" b="b"/>
              <a:pathLst>
                <a:path w="687" h="658" extrusionOk="0">
                  <a:moveTo>
                    <a:pt x="351" y="1"/>
                  </a:moveTo>
                  <a:cubicBezTo>
                    <a:pt x="1" y="1"/>
                    <a:pt x="1" y="657"/>
                    <a:pt x="351" y="657"/>
                  </a:cubicBezTo>
                  <a:cubicBezTo>
                    <a:pt x="686" y="657"/>
                    <a:pt x="686" y="1"/>
                    <a:pt x="351"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8025825" y="930775"/>
              <a:ext cx="336000" cy="374975"/>
            </a:xfrm>
            <a:custGeom>
              <a:avLst/>
              <a:gdLst/>
              <a:ahLst/>
              <a:cxnLst/>
              <a:rect l="l" t="t" r="r" b="b"/>
              <a:pathLst>
                <a:path w="13440" h="14999" extrusionOk="0">
                  <a:moveTo>
                    <a:pt x="9660" y="8840"/>
                  </a:moveTo>
                  <a:lnTo>
                    <a:pt x="9660" y="8840"/>
                  </a:lnTo>
                  <a:cubicBezTo>
                    <a:pt x="10259" y="9511"/>
                    <a:pt x="10609" y="9963"/>
                    <a:pt x="9223" y="10941"/>
                  </a:cubicBezTo>
                  <a:cubicBezTo>
                    <a:pt x="8975" y="11116"/>
                    <a:pt x="8727" y="11262"/>
                    <a:pt x="8464" y="11422"/>
                  </a:cubicBezTo>
                  <a:cubicBezTo>
                    <a:pt x="9048" y="10664"/>
                    <a:pt x="9456" y="9774"/>
                    <a:pt x="9660" y="8840"/>
                  </a:cubicBezTo>
                  <a:close/>
                  <a:moveTo>
                    <a:pt x="6567" y="1246"/>
                  </a:moveTo>
                  <a:cubicBezTo>
                    <a:pt x="7108" y="1246"/>
                    <a:pt x="8009" y="1704"/>
                    <a:pt x="8362" y="1952"/>
                  </a:cubicBezTo>
                  <a:cubicBezTo>
                    <a:pt x="9412" y="2667"/>
                    <a:pt x="9500" y="3630"/>
                    <a:pt x="9048" y="4944"/>
                  </a:cubicBezTo>
                  <a:cubicBezTo>
                    <a:pt x="8916" y="5338"/>
                    <a:pt x="8610" y="5644"/>
                    <a:pt x="8537" y="6082"/>
                  </a:cubicBezTo>
                  <a:cubicBezTo>
                    <a:pt x="8391" y="6797"/>
                    <a:pt x="8610" y="7439"/>
                    <a:pt x="9018" y="8023"/>
                  </a:cubicBezTo>
                  <a:cubicBezTo>
                    <a:pt x="9062" y="8110"/>
                    <a:pt x="9135" y="8183"/>
                    <a:pt x="9194" y="8271"/>
                  </a:cubicBezTo>
                  <a:cubicBezTo>
                    <a:pt x="9135" y="9715"/>
                    <a:pt x="8128" y="11101"/>
                    <a:pt x="7049" y="12152"/>
                  </a:cubicBezTo>
                  <a:cubicBezTo>
                    <a:pt x="6713" y="12327"/>
                    <a:pt x="6392" y="12488"/>
                    <a:pt x="6086" y="12648"/>
                  </a:cubicBezTo>
                  <a:cubicBezTo>
                    <a:pt x="6698" y="11773"/>
                    <a:pt x="7224" y="10824"/>
                    <a:pt x="7632" y="9847"/>
                  </a:cubicBezTo>
                  <a:cubicBezTo>
                    <a:pt x="7724" y="9611"/>
                    <a:pt x="7543" y="9346"/>
                    <a:pt x="7371" y="9346"/>
                  </a:cubicBezTo>
                  <a:cubicBezTo>
                    <a:pt x="7299" y="9346"/>
                    <a:pt x="7228" y="9394"/>
                    <a:pt x="7180" y="9511"/>
                  </a:cubicBezTo>
                  <a:cubicBezTo>
                    <a:pt x="6771" y="10489"/>
                    <a:pt x="6261" y="11422"/>
                    <a:pt x="5633" y="12269"/>
                  </a:cubicBezTo>
                  <a:cubicBezTo>
                    <a:pt x="6436" y="10518"/>
                    <a:pt x="6815" y="8592"/>
                    <a:pt x="6757" y="6651"/>
                  </a:cubicBezTo>
                  <a:cubicBezTo>
                    <a:pt x="6749" y="6447"/>
                    <a:pt x="6611" y="6345"/>
                    <a:pt x="6478" y="6345"/>
                  </a:cubicBezTo>
                  <a:cubicBezTo>
                    <a:pt x="6345" y="6345"/>
                    <a:pt x="6217" y="6447"/>
                    <a:pt x="6231" y="6651"/>
                  </a:cubicBezTo>
                  <a:cubicBezTo>
                    <a:pt x="6290" y="8460"/>
                    <a:pt x="5940" y="10270"/>
                    <a:pt x="5195" y="11919"/>
                  </a:cubicBezTo>
                  <a:cubicBezTo>
                    <a:pt x="5210" y="11627"/>
                    <a:pt x="5210" y="11335"/>
                    <a:pt x="5195" y="11043"/>
                  </a:cubicBezTo>
                  <a:cubicBezTo>
                    <a:pt x="5181" y="10839"/>
                    <a:pt x="5046" y="10737"/>
                    <a:pt x="4916" y="10737"/>
                  </a:cubicBezTo>
                  <a:cubicBezTo>
                    <a:pt x="4787" y="10737"/>
                    <a:pt x="4663" y="10839"/>
                    <a:pt x="4670" y="11043"/>
                  </a:cubicBezTo>
                  <a:cubicBezTo>
                    <a:pt x="4685" y="11364"/>
                    <a:pt x="4685" y="11700"/>
                    <a:pt x="4670" y="12035"/>
                  </a:cubicBezTo>
                  <a:cubicBezTo>
                    <a:pt x="4510" y="10605"/>
                    <a:pt x="4189" y="9190"/>
                    <a:pt x="3693" y="7833"/>
                  </a:cubicBezTo>
                  <a:cubicBezTo>
                    <a:pt x="3284" y="6651"/>
                    <a:pt x="3123" y="5892"/>
                    <a:pt x="3882" y="4856"/>
                  </a:cubicBezTo>
                  <a:cubicBezTo>
                    <a:pt x="4247" y="4360"/>
                    <a:pt x="4714" y="3922"/>
                    <a:pt x="5020" y="3397"/>
                  </a:cubicBezTo>
                  <a:cubicBezTo>
                    <a:pt x="5195" y="3149"/>
                    <a:pt x="5312" y="2872"/>
                    <a:pt x="5371" y="2580"/>
                  </a:cubicBezTo>
                  <a:cubicBezTo>
                    <a:pt x="5692" y="2069"/>
                    <a:pt x="5721" y="1456"/>
                    <a:pt x="6392" y="1267"/>
                  </a:cubicBezTo>
                  <a:cubicBezTo>
                    <a:pt x="6444" y="1253"/>
                    <a:pt x="6503" y="1246"/>
                    <a:pt x="6567" y="1246"/>
                  </a:cubicBezTo>
                  <a:close/>
                  <a:moveTo>
                    <a:pt x="4174" y="3703"/>
                  </a:moveTo>
                  <a:lnTo>
                    <a:pt x="4174" y="3703"/>
                  </a:lnTo>
                  <a:cubicBezTo>
                    <a:pt x="3663" y="4375"/>
                    <a:pt x="3021" y="5046"/>
                    <a:pt x="2875" y="5352"/>
                  </a:cubicBezTo>
                  <a:cubicBezTo>
                    <a:pt x="2554" y="6009"/>
                    <a:pt x="2438" y="6593"/>
                    <a:pt x="2686" y="7293"/>
                  </a:cubicBezTo>
                  <a:cubicBezTo>
                    <a:pt x="2919" y="7964"/>
                    <a:pt x="3444" y="8504"/>
                    <a:pt x="3663" y="9204"/>
                  </a:cubicBezTo>
                  <a:cubicBezTo>
                    <a:pt x="3897" y="9992"/>
                    <a:pt x="4043" y="10810"/>
                    <a:pt x="4116" y="11627"/>
                  </a:cubicBezTo>
                  <a:cubicBezTo>
                    <a:pt x="4145" y="11991"/>
                    <a:pt x="4174" y="12356"/>
                    <a:pt x="4189" y="12706"/>
                  </a:cubicBezTo>
                  <a:cubicBezTo>
                    <a:pt x="3736" y="12050"/>
                    <a:pt x="3196" y="11422"/>
                    <a:pt x="2613" y="10868"/>
                  </a:cubicBezTo>
                  <a:cubicBezTo>
                    <a:pt x="1095" y="9409"/>
                    <a:pt x="1124" y="7118"/>
                    <a:pt x="2000" y="5221"/>
                  </a:cubicBezTo>
                  <a:cubicBezTo>
                    <a:pt x="2452" y="4229"/>
                    <a:pt x="3138" y="4302"/>
                    <a:pt x="4028" y="3806"/>
                  </a:cubicBezTo>
                  <a:cubicBezTo>
                    <a:pt x="4072" y="3776"/>
                    <a:pt x="4116" y="3747"/>
                    <a:pt x="4174" y="3703"/>
                  </a:cubicBezTo>
                  <a:close/>
                  <a:moveTo>
                    <a:pt x="6434" y="0"/>
                  </a:moveTo>
                  <a:cubicBezTo>
                    <a:pt x="4915" y="0"/>
                    <a:pt x="5166" y="1472"/>
                    <a:pt x="3853" y="2434"/>
                  </a:cubicBezTo>
                  <a:cubicBezTo>
                    <a:pt x="2832" y="3193"/>
                    <a:pt x="1796" y="3018"/>
                    <a:pt x="1183" y="4258"/>
                  </a:cubicBezTo>
                  <a:cubicBezTo>
                    <a:pt x="439" y="5761"/>
                    <a:pt x="1" y="8344"/>
                    <a:pt x="555" y="9963"/>
                  </a:cubicBezTo>
                  <a:cubicBezTo>
                    <a:pt x="1168" y="11802"/>
                    <a:pt x="3182" y="12882"/>
                    <a:pt x="4043" y="14662"/>
                  </a:cubicBezTo>
                  <a:cubicBezTo>
                    <a:pt x="4086" y="14778"/>
                    <a:pt x="4174" y="14881"/>
                    <a:pt x="4305" y="14954"/>
                  </a:cubicBezTo>
                  <a:cubicBezTo>
                    <a:pt x="4364" y="14983"/>
                    <a:pt x="4430" y="14998"/>
                    <a:pt x="4496" y="14998"/>
                  </a:cubicBezTo>
                  <a:cubicBezTo>
                    <a:pt x="4592" y="14998"/>
                    <a:pt x="4688" y="14965"/>
                    <a:pt x="4758" y="14895"/>
                  </a:cubicBezTo>
                  <a:cubicBezTo>
                    <a:pt x="6523" y="13538"/>
                    <a:pt x="13440" y="11670"/>
                    <a:pt x="10872" y="8344"/>
                  </a:cubicBezTo>
                  <a:cubicBezTo>
                    <a:pt x="10434" y="7760"/>
                    <a:pt x="9529" y="7293"/>
                    <a:pt x="9544" y="6432"/>
                  </a:cubicBezTo>
                  <a:cubicBezTo>
                    <a:pt x="9558" y="5586"/>
                    <a:pt x="10536" y="4842"/>
                    <a:pt x="10580" y="3879"/>
                  </a:cubicBezTo>
                  <a:cubicBezTo>
                    <a:pt x="10667" y="1923"/>
                    <a:pt x="8873" y="420"/>
                    <a:pt x="7078" y="70"/>
                  </a:cubicBezTo>
                  <a:cubicBezTo>
                    <a:pt x="6833" y="22"/>
                    <a:pt x="6620" y="0"/>
                    <a:pt x="6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20"/>
          <p:cNvGrpSpPr/>
          <p:nvPr/>
        </p:nvGrpSpPr>
        <p:grpSpPr>
          <a:xfrm rot="1747851">
            <a:off x="4393603" y="748118"/>
            <a:ext cx="455645" cy="649767"/>
            <a:chOff x="8229025" y="-95525"/>
            <a:chExt cx="455650" cy="649775"/>
          </a:xfrm>
        </p:grpSpPr>
        <p:sp>
          <p:nvSpPr>
            <p:cNvPr id="333" name="Google Shape;333;p20"/>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0"/>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20"/>
          <p:cNvGrpSpPr/>
          <p:nvPr/>
        </p:nvGrpSpPr>
        <p:grpSpPr>
          <a:xfrm>
            <a:off x="4572000" y="-280787"/>
            <a:ext cx="728500" cy="639525"/>
            <a:chOff x="1434550" y="4732575"/>
            <a:chExt cx="728500" cy="639525"/>
          </a:xfrm>
        </p:grpSpPr>
        <p:sp>
          <p:nvSpPr>
            <p:cNvPr id="342" name="Google Shape;342;p20"/>
            <p:cNvSpPr/>
            <p:nvPr/>
          </p:nvSpPr>
          <p:spPr>
            <a:xfrm>
              <a:off x="1496550" y="4768700"/>
              <a:ext cx="328700" cy="453250"/>
            </a:xfrm>
            <a:custGeom>
              <a:avLst/>
              <a:gdLst/>
              <a:ahLst/>
              <a:cxnLst/>
              <a:rect l="l" t="t" r="r" b="b"/>
              <a:pathLst>
                <a:path w="13148" h="18130" extrusionOk="0">
                  <a:moveTo>
                    <a:pt x="4900" y="2544"/>
                  </a:moveTo>
                  <a:cubicBezTo>
                    <a:pt x="5151" y="2544"/>
                    <a:pt x="5233" y="3045"/>
                    <a:pt x="4977" y="3173"/>
                  </a:cubicBezTo>
                  <a:cubicBezTo>
                    <a:pt x="4072" y="3684"/>
                    <a:pt x="3342" y="4457"/>
                    <a:pt x="2919" y="5405"/>
                  </a:cubicBezTo>
                  <a:cubicBezTo>
                    <a:pt x="2855" y="5534"/>
                    <a:pt x="2758" y="5588"/>
                    <a:pt x="2665" y="5588"/>
                  </a:cubicBezTo>
                  <a:cubicBezTo>
                    <a:pt x="2486" y="5588"/>
                    <a:pt x="2322" y="5388"/>
                    <a:pt x="2438" y="5157"/>
                  </a:cubicBezTo>
                  <a:cubicBezTo>
                    <a:pt x="2919" y="4077"/>
                    <a:pt x="3736" y="3158"/>
                    <a:pt x="4787" y="2575"/>
                  </a:cubicBezTo>
                  <a:cubicBezTo>
                    <a:pt x="4827" y="2553"/>
                    <a:pt x="4865" y="2544"/>
                    <a:pt x="4900" y="2544"/>
                  </a:cubicBezTo>
                  <a:close/>
                  <a:moveTo>
                    <a:pt x="7193" y="1"/>
                  </a:moveTo>
                  <a:cubicBezTo>
                    <a:pt x="5007" y="1"/>
                    <a:pt x="3079" y="749"/>
                    <a:pt x="1723" y="3290"/>
                  </a:cubicBezTo>
                  <a:cubicBezTo>
                    <a:pt x="205" y="6120"/>
                    <a:pt x="395" y="9155"/>
                    <a:pt x="482" y="12249"/>
                  </a:cubicBezTo>
                  <a:cubicBezTo>
                    <a:pt x="555" y="14219"/>
                    <a:pt x="395" y="16203"/>
                    <a:pt x="1" y="18129"/>
                  </a:cubicBezTo>
                  <a:cubicBezTo>
                    <a:pt x="2073" y="14992"/>
                    <a:pt x="1781" y="11315"/>
                    <a:pt x="3109" y="7740"/>
                  </a:cubicBezTo>
                  <a:cubicBezTo>
                    <a:pt x="4116" y="5041"/>
                    <a:pt x="6275" y="3173"/>
                    <a:pt x="8931" y="2166"/>
                  </a:cubicBezTo>
                  <a:cubicBezTo>
                    <a:pt x="10303" y="1641"/>
                    <a:pt x="11703" y="1232"/>
                    <a:pt x="13148" y="926"/>
                  </a:cubicBezTo>
                  <a:cubicBezTo>
                    <a:pt x="12579" y="838"/>
                    <a:pt x="12024" y="721"/>
                    <a:pt x="11441" y="605"/>
                  </a:cubicBezTo>
                  <a:cubicBezTo>
                    <a:pt x="9976" y="283"/>
                    <a:pt x="8536" y="1"/>
                    <a:pt x="7193"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1495100" y="5150425"/>
              <a:ext cx="491400" cy="190900"/>
            </a:xfrm>
            <a:custGeom>
              <a:avLst/>
              <a:gdLst/>
              <a:ahLst/>
              <a:cxnLst/>
              <a:rect l="l" t="t" r="r" b="b"/>
              <a:pathLst>
                <a:path w="19656" h="7636" extrusionOk="0">
                  <a:moveTo>
                    <a:pt x="14797" y="3413"/>
                  </a:moveTo>
                  <a:cubicBezTo>
                    <a:pt x="14940" y="3413"/>
                    <a:pt x="15076" y="3531"/>
                    <a:pt x="15044" y="3750"/>
                  </a:cubicBezTo>
                  <a:lnTo>
                    <a:pt x="15030" y="3823"/>
                  </a:lnTo>
                  <a:cubicBezTo>
                    <a:pt x="15003" y="4013"/>
                    <a:pt x="14878" y="4102"/>
                    <a:pt x="14758" y="4102"/>
                  </a:cubicBezTo>
                  <a:cubicBezTo>
                    <a:pt x="14620" y="4102"/>
                    <a:pt x="14488" y="3984"/>
                    <a:pt x="14519" y="3765"/>
                  </a:cubicBezTo>
                  <a:lnTo>
                    <a:pt x="14519" y="3692"/>
                  </a:lnTo>
                  <a:cubicBezTo>
                    <a:pt x="14546" y="3502"/>
                    <a:pt x="14674" y="3413"/>
                    <a:pt x="14797" y="3413"/>
                  </a:cubicBezTo>
                  <a:close/>
                  <a:moveTo>
                    <a:pt x="11760" y="4156"/>
                  </a:moveTo>
                  <a:cubicBezTo>
                    <a:pt x="11984" y="4156"/>
                    <a:pt x="12108" y="4554"/>
                    <a:pt x="11907" y="4743"/>
                  </a:cubicBezTo>
                  <a:cubicBezTo>
                    <a:pt x="11364" y="5206"/>
                    <a:pt x="10676" y="5466"/>
                    <a:pt x="9975" y="5466"/>
                  </a:cubicBezTo>
                  <a:cubicBezTo>
                    <a:pt x="9904" y="5466"/>
                    <a:pt x="9833" y="5463"/>
                    <a:pt x="9762" y="5458"/>
                  </a:cubicBezTo>
                  <a:cubicBezTo>
                    <a:pt x="9416" y="5429"/>
                    <a:pt x="9498" y="4801"/>
                    <a:pt x="9824" y="4801"/>
                  </a:cubicBezTo>
                  <a:cubicBezTo>
                    <a:pt x="9828" y="4801"/>
                    <a:pt x="9832" y="4801"/>
                    <a:pt x="9835" y="4801"/>
                  </a:cubicBezTo>
                  <a:cubicBezTo>
                    <a:pt x="9892" y="4805"/>
                    <a:pt x="9949" y="4807"/>
                    <a:pt x="10006" y="4807"/>
                  </a:cubicBezTo>
                  <a:cubicBezTo>
                    <a:pt x="10588" y="4807"/>
                    <a:pt x="11148" y="4604"/>
                    <a:pt x="11586" y="4232"/>
                  </a:cubicBezTo>
                  <a:cubicBezTo>
                    <a:pt x="11648" y="4178"/>
                    <a:pt x="11707" y="4156"/>
                    <a:pt x="11760" y="4156"/>
                  </a:cubicBezTo>
                  <a:close/>
                  <a:moveTo>
                    <a:pt x="13534" y="4689"/>
                  </a:moveTo>
                  <a:cubicBezTo>
                    <a:pt x="13743" y="4689"/>
                    <a:pt x="13874" y="5084"/>
                    <a:pt x="13687" y="5282"/>
                  </a:cubicBezTo>
                  <a:lnTo>
                    <a:pt x="13673" y="5282"/>
                  </a:lnTo>
                  <a:cubicBezTo>
                    <a:pt x="12706" y="6285"/>
                    <a:pt x="10890" y="6944"/>
                    <a:pt x="9350" y="6944"/>
                  </a:cubicBezTo>
                  <a:cubicBezTo>
                    <a:pt x="8986" y="6944"/>
                    <a:pt x="8636" y="6907"/>
                    <a:pt x="8318" y="6829"/>
                  </a:cubicBezTo>
                  <a:cubicBezTo>
                    <a:pt x="8000" y="6746"/>
                    <a:pt x="8048" y="6167"/>
                    <a:pt x="8339" y="6167"/>
                  </a:cubicBezTo>
                  <a:cubicBezTo>
                    <a:pt x="8356" y="6167"/>
                    <a:pt x="8373" y="6169"/>
                    <a:pt x="8391" y="6172"/>
                  </a:cubicBezTo>
                  <a:cubicBezTo>
                    <a:pt x="8674" y="6241"/>
                    <a:pt x="8989" y="6274"/>
                    <a:pt x="9321" y="6274"/>
                  </a:cubicBezTo>
                  <a:cubicBezTo>
                    <a:pt x="10749" y="6274"/>
                    <a:pt x="12490" y="5672"/>
                    <a:pt x="13366" y="4772"/>
                  </a:cubicBezTo>
                  <a:cubicBezTo>
                    <a:pt x="13425" y="4713"/>
                    <a:pt x="13482" y="4689"/>
                    <a:pt x="13534" y="4689"/>
                  </a:cubicBezTo>
                  <a:close/>
                  <a:moveTo>
                    <a:pt x="19655" y="0"/>
                  </a:moveTo>
                  <a:lnTo>
                    <a:pt x="19655" y="0"/>
                  </a:lnTo>
                  <a:cubicBezTo>
                    <a:pt x="19261" y="205"/>
                    <a:pt x="18867" y="394"/>
                    <a:pt x="18444" y="555"/>
                  </a:cubicBezTo>
                  <a:cubicBezTo>
                    <a:pt x="16884" y="1165"/>
                    <a:pt x="15364" y="1343"/>
                    <a:pt x="13788" y="1343"/>
                  </a:cubicBezTo>
                  <a:cubicBezTo>
                    <a:pt x="13064" y="1343"/>
                    <a:pt x="12329" y="1306"/>
                    <a:pt x="11572" y="1255"/>
                  </a:cubicBezTo>
                  <a:cubicBezTo>
                    <a:pt x="10895" y="1209"/>
                    <a:pt x="10243" y="1184"/>
                    <a:pt x="9612" y="1184"/>
                  </a:cubicBezTo>
                  <a:cubicBezTo>
                    <a:pt x="6064" y="1184"/>
                    <a:pt x="3162" y="1983"/>
                    <a:pt x="103" y="4349"/>
                  </a:cubicBezTo>
                  <a:cubicBezTo>
                    <a:pt x="73" y="4378"/>
                    <a:pt x="44" y="4392"/>
                    <a:pt x="1" y="4407"/>
                  </a:cubicBezTo>
                  <a:cubicBezTo>
                    <a:pt x="2619" y="6144"/>
                    <a:pt x="6162" y="7636"/>
                    <a:pt x="9456" y="7636"/>
                  </a:cubicBezTo>
                  <a:cubicBezTo>
                    <a:pt x="11779" y="7636"/>
                    <a:pt x="13978" y="6895"/>
                    <a:pt x="15643" y="4976"/>
                  </a:cubicBezTo>
                  <a:cubicBezTo>
                    <a:pt x="16533" y="3955"/>
                    <a:pt x="17262" y="2787"/>
                    <a:pt x="18109" y="1751"/>
                  </a:cubicBezTo>
                  <a:cubicBezTo>
                    <a:pt x="18605" y="1153"/>
                    <a:pt x="19130" y="569"/>
                    <a:pt x="19655"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1525375" y="4791250"/>
              <a:ext cx="622000" cy="411000"/>
            </a:xfrm>
            <a:custGeom>
              <a:avLst/>
              <a:gdLst/>
              <a:ahLst/>
              <a:cxnLst/>
              <a:rect l="l" t="t" r="r" b="b"/>
              <a:pathLst>
                <a:path w="24880" h="16440" extrusionOk="0">
                  <a:moveTo>
                    <a:pt x="11398" y="1686"/>
                  </a:moveTo>
                  <a:cubicBezTo>
                    <a:pt x="11540" y="1686"/>
                    <a:pt x="11676" y="1804"/>
                    <a:pt x="11645" y="2023"/>
                  </a:cubicBezTo>
                  <a:lnTo>
                    <a:pt x="11645" y="2096"/>
                  </a:lnTo>
                  <a:cubicBezTo>
                    <a:pt x="11618" y="2285"/>
                    <a:pt x="11490" y="2375"/>
                    <a:pt x="11366" y="2375"/>
                  </a:cubicBezTo>
                  <a:cubicBezTo>
                    <a:pt x="11224" y="2375"/>
                    <a:pt x="11088" y="2256"/>
                    <a:pt x="11119" y="2037"/>
                  </a:cubicBezTo>
                  <a:lnTo>
                    <a:pt x="11119" y="1964"/>
                  </a:lnTo>
                  <a:cubicBezTo>
                    <a:pt x="11147" y="1775"/>
                    <a:pt x="11274" y="1686"/>
                    <a:pt x="11398" y="1686"/>
                  </a:cubicBezTo>
                  <a:close/>
                  <a:moveTo>
                    <a:pt x="16968" y="1919"/>
                  </a:moveTo>
                  <a:cubicBezTo>
                    <a:pt x="16978" y="1919"/>
                    <a:pt x="16989" y="1919"/>
                    <a:pt x="17000" y="1921"/>
                  </a:cubicBezTo>
                  <a:lnTo>
                    <a:pt x="17073" y="1921"/>
                  </a:lnTo>
                  <a:cubicBezTo>
                    <a:pt x="17412" y="1977"/>
                    <a:pt x="17341" y="2594"/>
                    <a:pt x="17032" y="2594"/>
                  </a:cubicBezTo>
                  <a:cubicBezTo>
                    <a:pt x="17021" y="2594"/>
                    <a:pt x="17011" y="2593"/>
                    <a:pt x="17000" y="2592"/>
                  </a:cubicBezTo>
                  <a:lnTo>
                    <a:pt x="16912" y="2577"/>
                  </a:lnTo>
                  <a:cubicBezTo>
                    <a:pt x="16588" y="2535"/>
                    <a:pt x="16659" y="1919"/>
                    <a:pt x="16968" y="1919"/>
                  </a:cubicBezTo>
                  <a:close/>
                  <a:moveTo>
                    <a:pt x="19512" y="3683"/>
                  </a:moveTo>
                  <a:cubicBezTo>
                    <a:pt x="19525" y="3683"/>
                    <a:pt x="19539" y="3684"/>
                    <a:pt x="19553" y="3686"/>
                  </a:cubicBezTo>
                  <a:cubicBezTo>
                    <a:pt x="19889" y="3728"/>
                    <a:pt x="19823" y="4332"/>
                    <a:pt x="19522" y="4332"/>
                  </a:cubicBezTo>
                  <a:cubicBezTo>
                    <a:pt x="19508" y="4332"/>
                    <a:pt x="19495" y="4331"/>
                    <a:pt x="19480" y="4328"/>
                  </a:cubicBezTo>
                  <a:cubicBezTo>
                    <a:pt x="19145" y="4286"/>
                    <a:pt x="19211" y="3683"/>
                    <a:pt x="19512" y="3683"/>
                  </a:cubicBezTo>
                  <a:close/>
                  <a:moveTo>
                    <a:pt x="13195" y="5898"/>
                  </a:moveTo>
                  <a:cubicBezTo>
                    <a:pt x="13441" y="5898"/>
                    <a:pt x="13519" y="6392"/>
                    <a:pt x="13264" y="6532"/>
                  </a:cubicBezTo>
                  <a:lnTo>
                    <a:pt x="13031" y="6648"/>
                  </a:lnTo>
                  <a:cubicBezTo>
                    <a:pt x="12988" y="6670"/>
                    <a:pt x="12948" y="6679"/>
                    <a:pt x="12912" y="6679"/>
                  </a:cubicBezTo>
                  <a:cubicBezTo>
                    <a:pt x="12655" y="6679"/>
                    <a:pt x="12584" y="6191"/>
                    <a:pt x="12827" y="6050"/>
                  </a:cubicBezTo>
                  <a:cubicBezTo>
                    <a:pt x="12914" y="6006"/>
                    <a:pt x="12987" y="5962"/>
                    <a:pt x="13075" y="5933"/>
                  </a:cubicBezTo>
                  <a:cubicBezTo>
                    <a:pt x="13118" y="5909"/>
                    <a:pt x="13158" y="5898"/>
                    <a:pt x="13195" y="5898"/>
                  </a:cubicBezTo>
                  <a:close/>
                  <a:moveTo>
                    <a:pt x="20123" y="10645"/>
                  </a:moveTo>
                  <a:cubicBezTo>
                    <a:pt x="20266" y="10645"/>
                    <a:pt x="20402" y="10763"/>
                    <a:pt x="20371" y="10982"/>
                  </a:cubicBezTo>
                  <a:lnTo>
                    <a:pt x="20371" y="11070"/>
                  </a:lnTo>
                  <a:cubicBezTo>
                    <a:pt x="20344" y="11256"/>
                    <a:pt x="20220" y="11342"/>
                    <a:pt x="20099" y="11342"/>
                  </a:cubicBezTo>
                  <a:cubicBezTo>
                    <a:pt x="19955" y="11342"/>
                    <a:pt x="19813" y="11219"/>
                    <a:pt x="19845" y="10997"/>
                  </a:cubicBezTo>
                  <a:lnTo>
                    <a:pt x="19845" y="10924"/>
                  </a:lnTo>
                  <a:cubicBezTo>
                    <a:pt x="19872" y="10734"/>
                    <a:pt x="20000" y="10645"/>
                    <a:pt x="20123" y="10645"/>
                  </a:cubicBezTo>
                  <a:close/>
                  <a:moveTo>
                    <a:pt x="17671" y="0"/>
                  </a:moveTo>
                  <a:cubicBezTo>
                    <a:pt x="16730" y="0"/>
                    <a:pt x="15776" y="114"/>
                    <a:pt x="14869" y="155"/>
                  </a:cubicBezTo>
                  <a:lnTo>
                    <a:pt x="14592" y="155"/>
                  </a:lnTo>
                  <a:cubicBezTo>
                    <a:pt x="14111" y="243"/>
                    <a:pt x="13644" y="345"/>
                    <a:pt x="13221" y="447"/>
                  </a:cubicBezTo>
                  <a:cubicBezTo>
                    <a:pt x="10886" y="943"/>
                    <a:pt x="8318" y="1454"/>
                    <a:pt x="6246" y="2650"/>
                  </a:cubicBezTo>
                  <a:cubicBezTo>
                    <a:pt x="2292" y="4956"/>
                    <a:pt x="2087" y="8822"/>
                    <a:pt x="1256" y="12864"/>
                  </a:cubicBezTo>
                  <a:cubicBezTo>
                    <a:pt x="1022" y="14119"/>
                    <a:pt x="599" y="15316"/>
                    <a:pt x="1" y="16439"/>
                  </a:cubicBezTo>
                  <a:cubicBezTo>
                    <a:pt x="2219" y="13827"/>
                    <a:pt x="2204" y="10194"/>
                    <a:pt x="3765" y="7159"/>
                  </a:cubicBezTo>
                  <a:cubicBezTo>
                    <a:pt x="4874" y="4999"/>
                    <a:pt x="6654" y="3540"/>
                    <a:pt x="8931" y="2709"/>
                  </a:cubicBezTo>
                  <a:cubicBezTo>
                    <a:pt x="8961" y="2697"/>
                    <a:pt x="8989" y="2691"/>
                    <a:pt x="9014" y="2691"/>
                  </a:cubicBezTo>
                  <a:cubicBezTo>
                    <a:pt x="9269" y="2691"/>
                    <a:pt x="9268" y="3244"/>
                    <a:pt x="8989" y="3351"/>
                  </a:cubicBezTo>
                  <a:cubicBezTo>
                    <a:pt x="5035" y="4810"/>
                    <a:pt x="3824" y="8064"/>
                    <a:pt x="2758" y="11814"/>
                  </a:cubicBezTo>
                  <a:cubicBezTo>
                    <a:pt x="2452" y="12952"/>
                    <a:pt x="2043" y="14075"/>
                    <a:pt x="1533" y="15141"/>
                  </a:cubicBezTo>
                  <a:cubicBezTo>
                    <a:pt x="3517" y="12660"/>
                    <a:pt x="4305" y="9231"/>
                    <a:pt x="6552" y="6867"/>
                  </a:cubicBezTo>
                  <a:cubicBezTo>
                    <a:pt x="8712" y="4649"/>
                    <a:pt x="11557" y="3219"/>
                    <a:pt x="14636" y="2840"/>
                  </a:cubicBezTo>
                  <a:cubicBezTo>
                    <a:pt x="14648" y="2838"/>
                    <a:pt x="14659" y="2838"/>
                    <a:pt x="14670" y="2838"/>
                  </a:cubicBezTo>
                  <a:cubicBezTo>
                    <a:pt x="15002" y="2838"/>
                    <a:pt x="15019" y="3454"/>
                    <a:pt x="14694" y="3482"/>
                  </a:cubicBezTo>
                  <a:cubicBezTo>
                    <a:pt x="10842" y="4007"/>
                    <a:pt x="7428" y="6065"/>
                    <a:pt x="5327" y="9362"/>
                  </a:cubicBezTo>
                  <a:cubicBezTo>
                    <a:pt x="3970" y="11507"/>
                    <a:pt x="3255" y="13886"/>
                    <a:pt x="1737" y="15768"/>
                  </a:cubicBezTo>
                  <a:cubicBezTo>
                    <a:pt x="5443" y="13390"/>
                    <a:pt x="6844" y="8443"/>
                    <a:pt x="11236" y="6896"/>
                  </a:cubicBezTo>
                  <a:cubicBezTo>
                    <a:pt x="11263" y="6887"/>
                    <a:pt x="11288" y="6883"/>
                    <a:pt x="11311" y="6883"/>
                  </a:cubicBezTo>
                  <a:cubicBezTo>
                    <a:pt x="11576" y="6883"/>
                    <a:pt x="11590" y="7459"/>
                    <a:pt x="11295" y="7553"/>
                  </a:cubicBezTo>
                  <a:cubicBezTo>
                    <a:pt x="8639" y="8472"/>
                    <a:pt x="7107" y="10719"/>
                    <a:pt x="5429" y="12850"/>
                  </a:cubicBezTo>
                  <a:cubicBezTo>
                    <a:pt x="6538" y="11872"/>
                    <a:pt x="7734" y="10982"/>
                    <a:pt x="9004" y="10223"/>
                  </a:cubicBezTo>
                  <a:cubicBezTo>
                    <a:pt x="11382" y="8822"/>
                    <a:pt x="14490" y="8881"/>
                    <a:pt x="16256" y="6517"/>
                  </a:cubicBezTo>
                  <a:cubicBezTo>
                    <a:pt x="16320" y="6426"/>
                    <a:pt x="16393" y="6389"/>
                    <a:pt x="16462" y="6389"/>
                  </a:cubicBezTo>
                  <a:cubicBezTo>
                    <a:pt x="16660" y="6389"/>
                    <a:pt x="16826" y="6691"/>
                    <a:pt x="16664" y="6896"/>
                  </a:cubicBezTo>
                  <a:cubicBezTo>
                    <a:pt x="15453" y="8516"/>
                    <a:pt x="13790" y="9056"/>
                    <a:pt x="11937" y="9683"/>
                  </a:cubicBezTo>
                  <a:cubicBezTo>
                    <a:pt x="9850" y="10384"/>
                    <a:pt x="8084" y="11507"/>
                    <a:pt x="6421" y="12835"/>
                  </a:cubicBezTo>
                  <a:cubicBezTo>
                    <a:pt x="7515" y="12368"/>
                    <a:pt x="8668" y="12018"/>
                    <a:pt x="9835" y="11814"/>
                  </a:cubicBezTo>
                  <a:cubicBezTo>
                    <a:pt x="13702" y="11113"/>
                    <a:pt x="18298" y="11215"/>
                    <a:pt x="20604" y="7407"/>
                  </a:cubicBezTo>
                  <a:cubicBezTo>
                    <a:pt x="20663" y="7309"/>
                    <a:pt x="20733" y="7269"/>
                    <a:pt x="20799" y="7269"/>
                  </a:cubicBezTo>
                  <a:cubicBezTo>
                    <a:pt x="20980" y="7269"/>
                    <a:pt x="21140" y="7563"/>
                    <a:pt x="21013" y="7786"/>
                  </a:cubicBezTo>
                  <a:cubicBezTo>
                    <a:pt x="19451" y="10384"/>
                    <a:pt x="16708" y="11405"/>
                    <a:pt x="13833" y="11887"/>
                  </a:cubicBezTo>
                  <a:cubicBezTo>
                    <a:pt x="10331" y="12470"/>
                    <a:pt x="7180" y="12864"/>
                    <a:pt x="4349" y="14717"/>
                  </a:cubicBezTo>
                  <a:cubicBezTo>
                    <a:pt x="8697" y="12806"/>
                    <a:pt x="13950" y="14002"/>
                    <a:pt x="18269" y="11741"/>
                  </a:cubicBezTo>
                  <a:cubicBezTo>
                    <a:pt x="18315" y="11716"/>
                    <a:pt x="18356" y="11705"/>
                    <a:pt x="18394" y="11705"/>
                  </a:cubicBezTo>
                  <a:cubicBezTo>
                    <a:pt x="18646" y="11705"/>
                    <a:pt x="18713" y="12199"/>
                    <a:pt x="18459" y="12339"/>
                  </a:cubicBezTo>
                  <a:cubicBezTo>
                    <a:pt x="14417" y="14455"/>
                    <a:pt x="9558" y="13565"/>
                    <a:pt x="5400" y="14980"/>
                  </a:cubicBezTo>
                  <a:cubicBezTo>
                    <a:pt x="6045" y="14899"/>
                    <a:pt x="6689" y="14869"/>
                    <a:pt x="7332" y="14869"/>
                  </a:cubicBezTo>
                  <a:cubicBezTo>
                    <a:pt x="9120" y="14869"/>
                    <a:pt x="10900" y="15100"/>
                    <a:pt x="12693" y="15100"/>
                  </a:cubicBezTo>
                  <a:cubicBezTo>
                    <a:pt x="12806" y="15100"/>
                    <a:pt x="12918" y="15099"/>
                    <a:pt x="13031" y="15097"/>
                  </a:cubicBezTo>
                  <a:cubicBezTo>
                    <a:pt x="15643" y="15068"/>
                    <a:pt x="18167" y="14119"/>
                    <a:pt x="20152" y="12427"/>
                  </a:cubicBezTo>
                  <a:cubicBezTo>
                    <a:pt x="20371" y="12149"/>
                    <a:pt x="20619" y="11887"/>
                    <a:pt x="20837" y="11580"/>
                  </a:cubicBezTo>
                  <a:cubicBezTo>
                    <a:pt x="23172" y="8531"/>
                    <a:pt x="24879" y="3234"/>
                    <a:pt x="20750" y="724"/>
                  </a:cubicBezTo>
                  <a:cubicBezTo>
                    <a:pt x="19801" y="149"/>
                    <a:pt x="18745" y="0"/>
                    <a:pt x="17671"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1434550" y="4732575"/>
              <a:ext cx="728500" cy="639525"/>
            </a:xfrm>
            <a:custGeom>
              <a:avLst/>
              <a:gdLst/>
              <a:ahLst/>
              <a:cxnLst/>
              <a:rect l="l" t="t" r="r" b="b"/>
              <a:pathLst>
                <a:path w="29140" h="25581" extrusionOk="0">
                  <a:moveTo>
                    <a:pt x="21271" y="2356"/>
                  </a:moveTo>
                  <a:cubicBezTo>
                    <a:pt x="22351" y="2356"/>
                    <a:pt x="23414" y="2507"/>
                    <a:pt x="24368" y="3086"/>
                  </a:cubicBezTo>
                  <a:cubicBezTo>
                    <a:pt x="28512" y="5581"/>
                    <a:pt x="26805" y="10878"/>
                    <a:pt x="24456" y="13942"/>
                  </a:cubicBezTo>
                  <a:cubicBezTo>
                    <a:pt x="24237" y="14234"/>
                    <a:pt x="24004" y="14511"/>
                    <a:pt x="23770" y="14788"/>
                  </a:cubicBezTo>
                  <a:cubicBezTo>
                    <a:pt x="21786" y="16481"/>
                    <a:pt x="19261" y="17415"/>
                    <a:pt x="16664" y="17444"/>
                  </a:cubicBezTo>
                  <a:cubicBezTo>
                    <a:pt x="16515" y="17447"/>
                    <a:pt x="16366" y="17449"/>
                    <a:pt x="16218" y="17449"/>
                  </a:cubicBezTo>
                  <a:cubicBezTo>
                    <a:pt x="14462" y="17449"/>
                    <a:pt x="12713" y="17230"/>
                    <a:pt x="10961" y="17230"/>
                  </a:cubicBezTo>
                  <a:cubicBezTo>
                    <a:pt x="10314" y="17230"/>
                    <a:pt x="9666" y="17260"/>
                    <a:pt x="9018" y="17342"/>
                  </a:cubicBezTo>
                  <a:cubicBezTo>
                    <a:pt x="13191" y="15912"/>
                    <a:pt x="18050" y="16816"/>
                    <a:pt x="22077" y="14686"/>
                  </a:cubicBezTo>
                  <a:cubicBezTo>
                    <a:pt x="22334" y="14558"/>
                    <a:pt x="22263" y="14057"/>
                    <a:pt x="22005" y="14057"/>
                  </a:cubicBezTo>
                  <a:cubicBezTo>
                    <a:pt x="21969" y="14057"/>
                    <a:pt x="21930" y="14067"/>
                    <a:pt x="21888" y="14088"/>
                  </a:cubicBezTo>
                  <a:cubicBezTo>
                    <a:pt x="17569" y="16364"/>
                    <a:pt x="12316" y="15168"/>
                    <a:pt x="7967" y="17079"/>
                  </a:cubicBezTo>
                  <a:cubicBezTo>
                    <a:pt x="10798" y="15211"/>
                    <a:pt x="13950" y="14832"/>
                    <a:pt x="17466" y="14234"/>
                  </a:cubicBezTo>
                  <a:cubicBezTo>
                    <a:pt x="20326" y="13752"/>
                    <a:pt x="23070" y="12731"/>
                    <a:pt x="24631" y="10148"/>
                  </a:cubicBezTo>
                  <a:cubicBezTo>
                    <a:pt x="24770" y="9923"/>
                    <a:pt x="24610" y="9618"/>
                    <a:pt x="24422" y="9618"/>
                  </a:cubicBezTo>
                  <a:cubicBezTo>
                    <a:pt x="24355" y="9618"/>
                    <a:pt x="24284" y="9658"/>
                    <a:pt x="24222" y="9754"/>
                  </a:cubicBezTo>
                  <a:cubicBezTo>
                    <a:pt x="21917" y="13562"/>
                    <a:pt x="17335" y="13475"/>
                    <a:pt x="13454" y="14161"/>
                  </a:cubicBezTo>
                  <a:cubicBezTo>
                    <a:pt x="12286" y="14380"/>
                    <a:pt x="11134" y="14715"/>
                    <a:pt x="10039" y="15197"/>
                  </a:cubicBezTo>
                  <a:cubicBezTo>
                    <a:pt x="11703" y="13869"/>
                    <a:pt x="13483" y="12745"/>
                    <a:pt x="15570" y="12045"/>
                  </a:cubicBezTo>
                  <a:cubicBezTo>
                    <a:pt x="17408" y="11417"/>
                    <a:pt x="19086" y="10878"/>
                    <a:pt x="20283" y="9258"/>
                  </a:cubicBezTo>
                  <a:cubicBezTo>
                    <a:pt x="20444" y="9043"/>
                    <a:pt x="20288" y="8749"/>
                    <a:pt x="20090" y="8749"/>
                  </a:cubicBezTo>
                  <a:cubicBezTo>
                    <a:pt x="20019" y="8749"/>
                    <a:pt x="19943" y="8786"/>
                    <a:pt x="19874" y="8879"/>
                  </a:cubicBezTo>
                  <a:cubicBezTo>
                    <a:pt x="18123" y="11228"/>
                    <a:pt x="15000" y="11184"/>
                    <a:pt x="12622" y="12570"/>
                  </a:cubicBezTo>
                  <a:cubicBezTo>
                    <a:pt x="11367" y="13344"/>
                    <a:pt x="10171" y="14234"/>
                    <a:pt x="9062" y="15211"/>
                  </a:cubicBezTo>
                  <a:cubicBezTo>
                    <a:pt x="10711" y="13081"/>
                    <a:pt x="12257" y="10834"/>
                    <a:pt x="14913" y="9900"/>
                  </a:cubicBezTo>
                  <a:cubicBezTo>
                    <a:pt x="15208" y="9806"/>
                    <a:pt x="15195" y="9244"/>
                    <a:pt x="14930" y="9244"/>
                  </a:cubicBezTo>
                  <a:cubicBezTo>
                    <a:pt x="14907" y="9244"/>
                    <a:pt x="14882" y="9248"/>
                    <a:pt x="14855" y="9258"/>
                  </a:cubicBezTo>
                  <a:cubicBezTo>
                    <a:pt x="10463" y="10805"/>
                    <a:pt x="9062" y="15751"/>
                    <a:pt x="5355" y="18115"/>
                  </a:cubicBezTo>
                  <a:cubicBezTo>
                    <a:pt x="6873" y="16233"/>
                    <a:pt x="7588" y="13854"/>
                    <a:pt x="8960" y="11724"/>
                  </a:cubicBezTo>
                  <a:cubicBezTo>
                    <a:pt x="11046" y="8412"/>
                    <a:pt x="14461" y="6354"/>
                    <a:pt x="18327" y="5843"/>
                  </a:cubicBezTo>
                  <a:cubicBezTo>
                    <a:pt x="18638" y="5801"/>
                    <a:pt x="18634" y="5199"/>
                    <a:pt x="18304" y="5199"/>
                  </a:cubicBezTo>
                  <a:cubicBezTo>
                    <a:pt x="18293" y="5199"/>
                    <a:pt x="18281" y="5200"/>
                    <a:pt x="18269" y="5201"/>
                  </a:cubicBezTo>
                  <a:cubicBezTo>
                    <a:pt x="15190" y="5581"/>
                    <a:pt x="12330" y="6996"/>
                    <a:pt x="10171" y="9229"/>
                  </a:cubicBezTo>
                  <a:cubicBezTo>
                    <a:pt x="7924" y="11593"/>
                    <a:pt x="7136" y="15022"/>
                    <a:pt x="5151" y="17502"/>
                  </a:cubicBezTo>
                  <a:cubicBezTo>
                    <a:pt x="5662" y="16437"/>
                    <a:pt x="6085" y="15313"/>
                    <a:pt x="6377" y="14161"/>
                  </a:cubicBezTo>
                  <a:cubicBezTo>
                    <a:pt x="7442" y="10411"/>
                    <a:pt x="8653" y="7157"/>
                    <a:pt x="12607" y="5712"/>
                  </a:cubicBezTo>
                  <a:cubicBezTo>
                    <a:pt x="12889" y="5605"/>
                    <a:pt x="12887" y="5042"/>
                    <a:pt x="12625" y="5042"/>
                  </a:cubicBezTo>
                  <a:cubicBezTo>
                    <a:pt x="12601" y="5042"/>
                    <a:pt x="12576" y="5046"/>
                    <a:pt x="12549" y="5056"/>
                  </a:cubicBezTo>
                  <a:cubicBezTo>
                    <a:pt x="10287" y="5887"/>
                    <a:pt x="8507" y="7361"/>
                    <a:pt x="7384" y="9521"/>
                  </a:cubicBezTo>
                  <a:cubicBezTo>
                    <a:pt x="5837" y="12541"/>
                    <a:pt x="5837" y="16189"/>
                    <a:pt x="3634" y="18801"/>
                  </a:cubicBezTo>
                  <a:cubicBezTo>
                    <a:pt x="4217" y="17677"/>
                    <a:pt x="4640" y="16466"/>
                    <a:pt x="4874" y="15226"/>
                  </a:cubicBezTo>
                  <a:cubicBezTo>
                    <a:pt x="5706" y="11169"/>
                    <a:pt x="5910" y="7317"/>
                    <a:pt x="9864" y="5012"/>
                  </a:cubicBezTo>
                  <a:cubicBezTo>
                    <a:pt x="11936" y="3801"/>
                    <a:pt x="14519" y="3290"/>
                    <a:pt x="16839" y="2794"/>
                  </a:cubicBezTo>
                  <a:cubicBezTo>
                    <a:pt x="17262" y="2706"/>
                    <a:pt x="17729" y="2619"/>
                    <a:pt x="18211" y="2517"/>
                  </a:cubicBezTo>
                  <a:lnTo>
                    <a:pt x="18488" y="2517"/>
                  </a:lnTo>
                  <a:cubicBezTo>
                    <a:pt x="19389" y="2469"/>
                    <a:pt x="20336" y="2356"/>
                    <a:pt x="21271" y="2356"/>
                  </a:cubicBezTo>
                  <a:close/>
                  <a:moveTo>
                    <a:pt x="9673" y="1446"/>
                  </a:moveTo>
                  <a:cubicBezTo>
                    <a:pt x="11016" y="1446"/>
                    <a:pt x="12456" y="1728"/>
                    <a:pt x="13921" y="2050"/>
                  </a:cubicBezTo>
                  <a:cubicBezTo>
                    <a:pt x="14504" y="2166"/>
                    <a:pt x="15059" y="2283"/>
                    <a:pt x="15628" y="2356"/>
                  </a:cubicBezTo>
                  <a:cubicBezTo>
                    <a:pt x="14183" y="2663"/>
                    <a:pt x="12783" y="3071"/>
                    <a:pt x="11411" y="3596"/>
                  </a:cubicBezTo>
                  <a:cubicBezTo>
                    <a:pt x="8755" y="4618"/>
                    <a:pt x="6581" y="6471"/>
                    <a:pt x="5589" y="9170"/>
                  </a:cubicBezTo>
                  <a:cubicBezTo>
                    <a:pt x="4261" y="12760"/>
                    <a:pt x="4553" y="16437"/>
                    <a:pt x="2481" y="19574"/>
                  </a:cubicBezTo>
                  <a:cubicBezTo>
                    <a:pt x="2875" y="17634"/>
                    <a:pt x="3035" y="15664"/>
                    <a:pt x="2962" y="13694"/>
                  </a:cubicBezTo>
                  <a:cubicBezTo>
                    <a:pt x="2875" y="10586"/>
                    <a:pt x="2685" y="7565"/>
                    <a:pt x="4203" y="4735"/>
                  </a:cubicBezTo>
                  <a:cubicBezTo>
                    <a:pt x="5559" y="2194"/>
                    <a:pt x="7487" y="1446"/>
                    <a:pt x="9673" y="1446"/>
                  </a:cubicBezTo>
                  <a:close/>
                  <a:moveTo>
                    <a:pt x="22077" y="16685"/>
                  </a:moveTo>
                  <a:cubicBezTo>
                    <a:pt x="21552" y="17283"/>
                    <a:pt x="21027" y="17852"/>
                    <a:pt x="20531" y="18451"/>
                  </a:cubicBezTo>
                  <a:cubicBezTo>
                    <a:pt x="19670" y="19501"/>
                    <a:pt x="18955" y="20669"/>
                    <a:pt x="18065" y="21690"/>
                  </a:cubicBezTo>
                  <a:cubicBezTo>
                    <a:pt x="16402" y="23600"/>
                    <a:pt x="14207" y="24338"/>
                    <a:pt x="11888" y="24338"/>
                  </a:cubicBezTo>
                  <a:cubicBezTo>
                    <a:pt x="8591" y="24338"/>
                    <a:pt x="5044" y="22845"/>
                    <a:pt x="2423" y="21106"/>
                  </a:cubicBezTo>
                  <a:cubicBezTo>
                    <a:pt x="2452" y="21092"/>
                    <a:pt x="2495" y="21077"/>
                    <a:pt x="2525" y="21063"/>
                  </a:cubicBezTo>
                  <a:cubicBezTo>
                    <a:pt x="5589" y="18683"/>
                    <a:pt x="8515" y="17889"/>
                    <a:pt x="12093" y="17889"/>
                  </a:cubicBezTo>
                  <a:cubicBezTo>
                    <a:pt x="12706" y="17889"/>
                    <a:pt x="13338" y="17912"/>
                    <a:pt x="13994" y="17955"/>
                  </a:cubicBezTo>
                  <a:cubicBezTo>
                    <a:pt x="14746" y="18005"/>
                    <a:pt x="15478" y="18042"/>
                    <a:pt x="16200" y="18042"/>
                  </a:cubicBezTo>
                  <a:cubicBezTo>
                    <a:pt x="17773" y="18042"/>
                    <a:pt x="19296" y="17864"/>
                    <a:pt x="20866" y="17254"/>
                  </a:cubicBezTo>
                  <a:cubicBezTo>
                    <a:pt x="21275" y="17094"/>
                    <a:pt x="21683" y="16904"/>
                    <a:pt x="22077" y="16685"/>
                  </a:cubicBezTo>
                  <a:close/>
                  <a:moveTo>
                    <a:pt x="9705" y="0"/>
                  </a:moveTo>
                  <a:cubicBezTo>
                    <a:pt x="7694" y="0"/>
                    <a:pt x="5890" y="695"/>
                    <a:pt x="4480" y="2342"/>
                  </a:cubicBezTo>
                  <a:cubicBezTo>
                    <a:pt x="0" y="7565"/>
                    <a:pt x="2919" y="14963"/>
                    <a:pt x="1022" y="21004"/>
                  </a:cubicBezTo>
                  <a:cubicBezTo>
                    <a:pt x="890" y="21252"/>
                    <a:pt x="949" y="21573"/>
                    <a:pt x="1182" y="21763"/>
                  </a:cubicBezTo>
                  <a:cubicBezTo>
                    <a:pt x="4232" y="23946"/>
                    <a:pt x="7921" y="25581"/>
                    <a:pt x="11694" y="25581"/>
                  </a:cubicBezTo>
                  <a:cubicBezTo>
                    <a:pt x="12687" y="25581"/>
                    <a:pt x="13685" y="25467"/>
                    <a:pt x="14679" y="25221"/>
                  </a:cubicBezTo>
                  <a:cubicBezTo>
                    <a:pt x="17350" y="24565"/>
                    <a:pt x="18809" y="22551"/>
                    <a:pt x="20385" y="20464"/>
                  </a:cubicBezTo>
                  <a:cubicBezTo>
                    <a:pt x="22501" y="17634"/>
                    <a:pt x="25346" y="15299"/>
                    <a:pt x="26922" y="12089"/>
                  </a:cubicBezTo>
                  <a:cubicBezTo>
                    <a:pt x="29140" y="7624"/>
                    <a:pt x="27578" y="1378"/>
                    <a:pt x="21844" y="1057"/>
                  </a:cubicBezTo>
                  <a:cubicBezTo>
                    <a:pt x="21634" y="1046"/>
                    <a:pt x="21423" y="1041"/>
                    <a:pt x="21213" y="1041"/>
                  </a:cubicBezTo>
                  <a:cubicBezTo>
                    <a:pt x="19962" y="1041"/>
                    <a:pt x="18710" y="1218"/>
                    <a:pt x="17453" y="1218"/>
                  </a:cubicBezTo>
                  <a:cubicBezTo>
                    <a:pt x="17074" y="1218"/>
                    <a:pt x="16694" y="1202"/>
                    <a:pt x="16314" y="1160"/>
                  </a:cubicBezTo>
                  <a:cubicBezTo>
                    <a:pt x="14563" y="955"/>
                    <a:pt x="12885" y="372"/>
                    <a:pt x="11134" y="109"/>
                  </a:cubicBezTo>
                  <a:cubicBezTo>
                    <a:pt x="10648" y="38"/>
                    <a:pt x="10171" y="0"/>
                    <a:pt x="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2004000" y="4883300"/>
              <a:ext cx="18600" cy="16250"/>
            </a:xfrm>
            <a:custGeom>
              <a:avLst/>
              <a:gdLst/>
              <a:ahLst/>
              <a:cxnLst/>
              <a:rect l="l" t="t" r="r" b="b"/>
              <a:pathLst>
                <a:path w="744" h="650" extrusionOk="0">
                  <a:moveTo>
                    <a:pt x="367" y="1"/>
                  </a:moveTo>
                  <a:cubicBezTo>
                    <a:pt x="66" y="1"/>
                    <a:pt x="0" y="604"/>
                    <a:pt x="335" y="646"/>
                  </a:cubicBezTo>
                  <a:cubicBezTo>
                    <a:pt x="350" y="649"/>
                    <a:pt x="363" y="650"/>
                    <a:pt x="377" y="650"/>
                  </a:cubicBezTo>
                  <a:cubicBezTo>
                    <a:pt x="678" y="650"/>
                    <a:pt x="744" y="46"/>
                    <a:pt x="408" y="4"/>
                  </a:cubicBezTo>
                  <a:cubicBezTo>
                    <a:pt x="394" y="2"/>
                    <a:pt x="380" y="1"/>
                    <a:pt x="367"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1940050" y="4839200"/>
              <a:ext cx="20625" cy="16900"/>
            </a:xfrm>
            <a:custGeom>
              <a:avLst/>
              <a:gdLst/>
              <a:ahLst/>
              <a:cxnLst/>
              <a:rect l="l" t="t" r="r" b="b"/>
              <a:pathLst>
                <a:path w="825" h="676" extrusionOk="0">
                  <a:moveTo>
                    <a:pt x="380" y="1"/>
                  </a:moveTo>
                  <a:cubicBezTo>
                    <a:pt x="58" y="1"/>
                    <a:pt x="1" y="617"/>
                    <a:pt x="325" y="659"/>
                  </a:cubicBezTo>
                  <a:lnTo>
                    <a:pt x="413" y="674"/>
                  </a:lnTo>
                  <a:cubicBezTo>
                    <a:pt x="424" y="675"/>
                    <a:pt x="434" y="676"/>
                    <a:pt x="445" y="676"/>
                  </a:cubicBezTo>
                  <a:cubicBezTo>
                    <a:pt x="754" y="676"/>
                    <a:pt x="825" y="59"/>
                    <a:pt x="486" y="3"/>
                  </a:cubicBezTo>
                  <a:lnTo>
                    <a:pt x="413" y="3"/>
                  </a:lnTo>
                  <a:cubicBezTo>
                    <a:pt x="402" y="1"/>
                    <a:pt x="391" y="1"/>
                    <a:pt x="38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1839950" y="4938675"/>
              <a:ext cx="23400" cy="19575"/>
            </a:xfrm>
            <a:custGeom>
              <a:avLst/>
              <a:gdLst/>
              <a:ahLst/>
              <a:cxnLst/>
              <a:rect l="l" t="t" r="r" b="b"/>
              <a:pathLst>
                <a:path w="936" h="783" extrusionOk="0">
                  <a:moveTo>
                    <a:pt x="612" y="1"/>
                  </a:moveTo>
                  <a:cubicBezTo>
                    <a:pt x="575" y="1"/>
                    <a:pt x="535" y="12"/>
                    <a:pt x="492" y="36"/>
                  </a:cubicBezTo>
                  <a:cubicBezTo>
                    <a:pt x="404" y="65"/>
                    <a:pt x="331" y="109"/>
                    <a:pt x="244" y="153"/>
                  </a:cubicBezTo>
                  <a:cubicBezTo>
                    <a:pt x="1" y="294"/>
                    <a:pt x="72" y="782"/>
                    <a:pt x="329" y="782"/>
                  </a:cubicBezTo>
                  <a:cubicBezTo>
                    <a:pt x="365" y="782"/>
                    <a:pt x="405" y="773"/>
                    <a:pt x="448" y="751"/>
                  </a:cubicBezTo>
                  <a:lnTo>
                    <a:pt x="681" y="620"/>
                  </a:lnTo>
                  <a:cubicBezTo>
                    <a:pt x="935" y="493"/>
                    <a:pt x="858" y="1"/>
                    <a:pt x="61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2020350" y="5057350"/>
              <a:ext cx="15075" cy="17250"/>
            </a:xfrm>
            <a:custGeom>
              <a:avLst/>
              <a:gdLst/>
              <a:ahLst/>
              <a:cxnLst/>
              <a:rect l="l" t="t" r="r" b="b"/>
              <a:pathLst>
                <a:path w="603" h="690" extrusionOk="0">
                  <a:moveTo>
                    <a:pt x="324" y="1"/>
                  </a:moveTo>
                  <a:cubicBezTo>
                    <a:pt x="201" y="1"/>
                    <a:pt x="73" y="90"/>
                    <a:pt x="46" y="280"/>
                  </a:cubicBezTo>
                  <a:lnTo>
                    <a:pt x="32" y="353"/>
                  </a:lnTo>
                  <a:cubicBezTo>
                    <a:pt x="0" y="571"/>
                    <a:pt x="136" y="690"/>
                    <a:pt x="279" y="690"/>
                  </a:cubicBezTo>
                  <a:cubicBezTo>
                    <a:pt x="402" y="690"/>
                    <a:pt x="530" y="601"/>
                    <a:pt x="557" y="411"/>
                  </a:cubicBezTo>
                  <a:lnTo>
                    <a:pt x="572" y="338"/>
                  </a:lnTo>
                  <a:cubicBezTo>
                    <a:pt x="603" y="119"/>
                    <a:pt x="467" y="1"/>
                    <a:pt x="32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1802575" y="4833375"/>
              <a:ext cx="14700" cy="17250"/>
            </a:xfrm>
            <a:custGeom>
              <a:avLst/>
              <a:gdLst/>
              <a:ahLst/>
              <a:cxnLst/>
              <a:rect l="l" t="t" r="r" b="b"/>
              <a:pathLst>
                <a:path w="588" h="690" extrusionOk="0">
                  <a:moveTo>
                    <a:pt x="310" y="1"/>
                  </a:moveTo>
                  <a:cubicBezTo>
                    <a:pt x="186" y="1"/>
                    <a:pt x="59" y="90"/>
                    <a:pt x="31" y="279"/>
                  </a:cubicBezTo>
                  <a:lnTo>
                    <a:pt x="31" y="352"/>
                  </a:lnTo>
                  <a:cubicBezTo>
                    <a:pt x="0" y="571"/>
                    <a:pt x="136" y="690"/>
                    <a:pt x="278" y="690"/>
                  </a:cubicBezTo>
                  <a:cubicBezTo>
                    <a:pt x="402" y="690"/>
                    <a:pt x="530" y="600"/>
                    <a:pt x="557" y="411"/>
                  </a:cubicBezTo>
                  <a:lnTo>
                    <a:pt x="557" y="338"/>
                  </a:lnTo>
                  <a:cubicBezTo>
                    <a:pt x="588" y="119"/>
                    <a:pt x="452" y="1"/>
                    <a:pt x="31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0"/>
            <p:cNvSpPr/>
            <p:nvPr/>
          </p:nvSpPr>
          <p:spPr>
            <a:xfrm>
              <a:off x="1554600" y="4832275"/>
              <a:ext cx="72800" cy="76125"/>
            </a:xfrm>
            <a:custGeom>
              <a:avLst/>
              <a:gdLst/>
              <a:ahLst/>
              <a:cxnLst/>
              <a:rect l="l" t="t" r="r" b="b"/>
              <a:pathLst>
                <a:path w="2912" h="3045" extrusionOk="0">
                  <a:moveTo>
                    <a:pt x="2578" y="1"/>
                  </a:moveTo>
                  <a:cubicBezTo>
                    <a:pt x="2543" y="1"/>
                    <a:pt x="2505" y="10"/>
                    <a:pt x="2465" y="32"/>
                  </a:cubicBezTo>
                  <a:cubicBezTo>
                    <a:pt x="1414" y="615"/>
                    <a:pt x="597" y="1534"/>
                    <a:pt x="116" y="2614"/>
                  </a:cubicBezTo>
                  <a:cubicBezTo>
                    <a:pt x="0" y="2845"/>
                    <a:pt x="164" y="3045"/>
                    <a:pt x="343" y="3045"/>
                  </a:cubicBezTo>
                  <a:cubicBezTo>
                    <a:pt x="436" y="3045"/>
                    <a:pt x="533" y="2991"/>
                    <a:pt x="597" y="2862"/>
                  </a:cubicBezTo>
                  <a:cubicBezTo>
                    <a:pt x="1020" y="1914"/>
                    <a:pt x="1750" y="1141"/>
                    <a:pt x="2655" y="630"/>
                  </a:cubicBezTo>
                  <a:cubicBezTo>
                    <a:pt x="2911" y="502"/>
                    <a:pt x="2829" y="1"/>
                    <a:pt x="257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1695100" y="5267625"/>
              <a:ext cx="146875" cy="56425"/>
            </a:xfrm>
            <a:custGeom>
              <a:avLst/>
              <a:gdLst/>
              <a:ahLst/>
              <a:cxnLst/>
              <a:rect l="l" t="t" r="r" b="b"/>
              <a:pathLst>
                <a:path w="5875" h="2257" extrusionOk="0">
                  <a:moveTo>
                    <a:pt x="5534" y="1"/>
                  </a:moveTo>
                  <a:cubicBezTo>
                    <a:pt x="5482" y="1"/>
                    <a:pt x="5425" y="25"/>
                    <a:pt x="5366" y="84"/>
                  </a:cubicBezTo>
                  <a:cubicBezTo>
                    <a:pt x="4490" y="984"/>
                    <a:pt x="2749" y="1586"/>
                    <a:pt x="1328" y="1586"/>
                  </a:cubicBezTo>
                  <a:cubicBezTo>
                    <a:pt x="998" y="1586"/>
                    <a:pt x="686" y="1553"/>
                    <a:pt x="405" y="1484"/>
                  </a:cubicBezTo>
                  <a:cubicBezTo>
                    <a:pt x="387" y="1481"/>
                    <a:pt x="370" y="1479"/>
                    <a:pt x="354" y="1479"/>
                  </a:cubicBezTo>
                  <a:cubicBezTo>
                    <a:pt x="62" y="1479"/>
                    <a:pt x="0" y="2058"/>
                    <a:pt x="318" y="2141"/>
                  </a:cubicBezTo>
                  <a:cubicBezTo>
                    <a:pt x="639" y="2219"/>
                    <a:pt x="990" y="2256"/>
                    <a:pt x="1356" y="2256"/>
                  </a:cubicBezTo>
                  <a:cubicBezTo>
                    <a:pt x="2900" y="2256"/>
                    <a:pt x="4708" y="1597"/>
                    <a:pt x="5687" y="594"/>
                  </a:cubicBezTo>
                  <a:cubicBezTo>
                    <a:pt x="5874" y="396"/>
                    <a:pt x="5743" y="1"/>
                    <a:pt x="553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1730850" y="5254300"/>
              <a:ext cx="66950" cy="32775"/>
            </a:xfrm>
            <a:custGeom>
              <a:avLst/>
              <a:gdLst/>
              <a:ahLst/>
              <a:cxnLst/>
              <a:rect l="l" t="t" r="r" b="b"/>
              <a:pathLst>
                <a:path w="2678" h="1311" extrusionOk="0">
                  <a:moveTo>
                    <a:pt x="2338" y="1"/>
                  </a:moveTo>
                  <a:cubicBezTo>
                    <a:pt x="2287" y="1"/>
                    <a:pt x="2230" y="23"/>
                    <a:pt x="2171" y="77"/>
                  </a:cubicBezTo>
                  <a:cubicBezTo>
                    <a:pt x="1732" y="449"/>
                    <a:pt x="1160" y="652"/>
                    <a:pt x="587" y="652"/>
                  </a:cubicBezTo>
                  <a:cubicBezTo>
                    <a:pt x="532" y="652"/>
                    <a:pt x="476" y="650"/>
                    <a:pt x="420" y="646"/>
                  </a:cubicBezTo>
                  <a:cubicBezTo>
                    <a:pt x="416" y="646"/>
                    <a:pt x="412" y="646"/>
                    <a:pt x="408" y="646"/>
                  </a:cubicBezTo>
                  <a:cubicBezTo>
                    <a:pt x="68" y="646"/>
                    <a:pt x="0" y="1274"/>
                    <a:pt x="332" y="1303"/>
                  </a:cubicBezTo>
                  <a:cubicBezTo>
                    <a:pt x="405" y="1308"/>
                    <a:pt x="477" y="1311"/>
                    <a:pt x="549" y="1311"/>
                  </a:cubicBezTo>
                  <a:cubicBezTo>
                    <a:pt x="1261" y="1311"/>
                    <a:pt x="1947" y="1051"/>
                    <a:pt x="2477" y="588"/>
                  </a:cubicBezTo>
                  <a:cubicBezTo>
                    <a:pt x="2678" y="399"/>
                    <a:pt x="2554" y="1"/>
                    <a:pt x="233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1857275" y="5235600"/>
              <a:ext cx="14900" cy="17225"/>
            </a:xfrm>
            <a:custGeom>
              <a:avLst/>
              <a:gdLst/>
              <a:ahLst/>
              <a:cxnLst/>
              <a:rect l="l" t="t" r="r" b="b"/>
              <a:pathLst>
                <a:path w="596" h="689" extrusionOk="0">
                  <a:moveTo>
                    <a:pt x="317" y="0"/>
                  </a:moveTo>
                  <a:cubicBezTo>
                    <a:pt x="197" y="0"/>
                    <a:pt x="74" y="90"/>
                    <a:pt x="47" y="285"/>
                  </a:cubicBezTo>
                  <a:lnTo>
                    <a:pt x="32" y="343"/>
                  </a:lnTo>
                  <a:cubicBezTo>
                    <a:pt x="0" y="566"/>
                    <a:pt x="142" y="689"/>
                    <a:pt x="286" y="689"/>
                  </a:cubicBezTo>
                  <a:cubicBezTo>
                    <a:pt x="407" y="689"/>
                    <a:pt x="531" y="602"/>
                    <a:pt x="557" y="416"/>
                  </a:cubicBezTo>
                  <a:lnTo>
                    <a:pt x="572" y="343"/>
                  </a:lnTo>
                  <a:cubicBezTo>
                    <a:pt x="596" y="123"/>
                    <a:pt x="458" y="0"/>
                    <a:pt x="31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20"/>
          <p:cNvGrpSpPr/>
          <p:nvPr/>
        </p:nvGrpSpPr>
        <p:grpSpPr>
          <a:xfrm rot="3029405">
            <a:off x="795387" y="3662247"/>
            <a:ext cx="455641" cy="649763"/>
            <a:chOff x="8229025" y="-95525"/>
            <a:chExt cx="455650" cy="649775"/>
          </a:xfrm>
        </p:grpSpPr>
        <p:sp>
          <p:nvSpPr>
            <p:cNvPr id="356" name="Google Shape;356;p20"/>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0"/>
          <p:cNvGrpSpPr/>
          <p:nvPr/>
        </p:nvGrpSpPr>
        <p:grpSpPr>
          <a:xfrm>
            <a:off x="722813" y="4730425"/>
            <a:ext cx="414425" cy="294200"/>
            <a:chOff x="4636400" y="2655400"/>
            <a:chExt cx="414425" cy="294200"/>
          </a:xfrm>
        </p:grpSpPr>
        <p:sp>
          <p:nvSpPr>
            <p:cNvPr id="365" name="Google Shape;365;p20"/>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2" name="Google Shape;372;p20"/>
          <p:cNvGrpSpPr/>
          <p:nvPr/>
        </p:nvGrpSpPr>
        <p:grpSpPr>
          <a:xfrm rot="-9726518">
            <a:off x="738007" y="2201845"/>
            <a:ext cx="79547" cy="187492"/>
            <a:chOff x="7955425" y="1825375"/>
            <a:chExt cx="79550" cy="187500"/>
          </a:xfrm>
        </p:grpSpPr>
        <p:sp>
          <p:nvSpPr>
            <p:cNvPr id="373" name="Google Shape;373;p20"/>
            <p:cNvSpPr/>
            <p:nvPr/>
          </p:nvSpPr>
          <p:spPr>
            <a:xfrm>
              <a:off x="7986425" y="1955625"/>
              <a:ext cx="48550" cy="57250"/>
            </a:xfrm>
            <a:custGeom>
              <a:avLst/>
              <a:gdLst/>
              <a:ahLst/>
              <a:cxnLst/>
              <a:rect l="l" t="t" r="r" b="b"/>
              <a:pathLst>
                <a:path w="1942" h="2290" extrusionOk="0">
                  <a:moveTo>
                    <a:pt x="1208" y="0"/>
                  </a:moveTo>
                  <a:cubicBezTo>
                    <a:pt x="1165" y="0"/>
                    <a:pt x="1123" y="7"/>
                    <a:pt x="1081" y="20"/>
                  </a:cubicBezTo>
                  <a:cubicBezTo>
                    <a:pt x="512" y="224"/>
                    <a:pt x="118" y="735"/>
                    <a:pt x="45" y="1333"/>
                  </a:cubicBezTo>
                  <a:cubicBezTo>
                    <a:pt x="1" y="1611"/>
                    <a:pt x="74" y="1888"/>
                    <a:pt x="249" y="2107"/>
                  </a:cubicBezTo>
                  <a:cubicBezTo>
                    <a:pt x="374" y="2237"/>
                    <a:pt x="517" y="2290"/>
                    <a:pt x="663" y="2290"/>
                  </a:cubicBezTo>
                  <a:cubicBezTo>
                    <a:pt x="977" y="2290"/>
                    <a:pt x="1305" y="2045"/>
                    <a:pt x="1504" y="1786"/>
                  </a:cubicBezTo>
                  <a:cubicBezTo>
                    <a:pt x="1737" y="1494"/>
                    <a:pt x="1942" y="1144"/>
                    <a:pt x="1898" y="735"/>
                  </a:cubicBezTo>
                  <a:cubicBezTo>
                    <a:pt x="1872" y="374"/>
                    <a:pt x="153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7955425" y="1825375"/>
              <a:ext cx="39425" cy="33050"/>
            </a:xfrm>
            <a:custGeom>
              <a:avLst/>
              <a:gdLst/>
              <a:ahLst/>
              <a:cxnLst/>
              <a:rect l="l" t="t" r="r" b="b"/>
              <a:pathLst>
                <a:path w="1577" h="1322" extrusionOk="0">
                  <a:moveTo>
                    <a:pt x="1081" y="0"/>
                  </a:moveTo>
                  <a:cubicBezTo>
                    <a:pt x="713" y="0"/>
                    <a:pt x="359" y="186"/>
                    <a:pt x="161" y="502"/>
                  </a:cubicBezTo>
                  <a:cubicBezTo>
                    <a:pt x="44" y="648"/>
                    <a:pt x="1" y="838"/>
                    <a:pt x="44" y="1028"/>
                  </a:cubicBezTo>
                  <a:cubicBezTo>
                    <a:pt x="105" y="1244"/>
                    <a:pt x="289" y="1322"/>
                    <a:pt x="493" y="1322"/>
                  </a:cubicBezTo>
                  <a:cubicBezTo>
                    <a:pt x="632" y="1322"/>
                    <a:pt x="781" y="1285"/>
                    <a:pt x="905" y="1232"/>
                  </a:cubicBezTo>
                  <a:cubicBezTo>
                    <a:pt x="1153" y="1145"/>
                    <a:pt x="1358" y="955"/>
                    <a:pt x="1474" y="721"/>
                  </a:cubicBezTo>
                  <a:cubicBezTo>
                    <a:pt x="1577" y="459"/>
                    <a:pt x="1460" y="50"/>
                    <a:pt x="1197" y="6"/>
                  </a:cubicBezTo>
                  <a:cubicBezTo>
                    <a:pt x="1158" y="2"/>
                    <a:pt x="1119" y="0"/>
                    <a:pt x="1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4"/>
        <p:cNvGrpSpPr/>
        <p:nvPr/>
      </p:nvGrpSpPr>
      <p:grpSpPr>
        <a:xfrm>
          <a:off x="0" y="0"/>
          <a:ext cx="0" cy="0"/>
          <a:chOff x="0" y="0"/>
          <a:chExt cx="0" cy="0"/>
        </a:xfrm>
      </p:grpSpPr>
      <p:sp>
        <p:nvSpPr>
          <p:cNvPr id="135" name="Google Shape;135;p3"/>
          <p:cNvSpPr/>
          <p:nvPr/>
        </p:nvSpPr>
        <p:spPr>
          <a:xfrm rot="10800000" flipH="1">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flipH="1">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txBox="1">
            <a:spLocks noGrp="1"/>
          </p:cNvSpPr>
          <p:nvPr>
            <p:ph type="title"/>
          </p:nvPr>
        </p:nvSpPr>
        <p:spPr>
          <a:xfrm>
            <a:off x="3756137" y="2022883"/>
            <a:ext cx="4672500" cy="6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0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8" name="Google Shape;138;p3"/>
          <p:cNvSpPr txBox="1">
            <a:spLocks noGrp="1"/>
          </p:cNvSpPr>
          <p:nvPr>
            <p:ph type="subTitle" idx="1"/>
          </p:nvPr>
        </p:nvSpPr>
        <p:spPr>
          <a:xfrm>
            <a:off x="3756137" y="2886283"/>
            <a:ext cx="4672500" cy="46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39" name="Google Shape;139;p3"/>
          <p:cNvSpPr txBox="1">
            <a:spLocks noGrp="1"/>
          </p:cNvSpPr>
          <p:nvPr>
            <p:ph type="title" idx="2" hasCustomPrompt="1"/>
          </p:nvPr>
        </p:nvSpPr>
        <p:spPr>
          <a:xfrm flipH="1">
            <a:off x="7824492" y="1588775"/>
            <a:ext cx="736200" cy="1128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1"/>
              </a:buClr>
              <a:buSzPts val="13000"/>
              <a:buFont typeface="Barlow Black"/>
              <a:buNone/>
              <a:defRPr sz="13000">
                <a:solidFill>
                  <a:schemeClr val="accent1"/>
                </a:solidFill>
                <a:latin typeface="Barlow Black"/>
                <a:ea typeface="Barlow Black"/>
                <a:cs typeface="Barlow Black"/>
                <a:sym typeface="Barlow Black"/>
              </a:defRPr>
            </a:lvl1pPr>
            <a:lvl2pPr lvl="1"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2pPr>
            <a:lvl3pPr lvl="2"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3pPr>
            <a:lvl4pPr lvl="3"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4pPr>
            <a:lvl5pPr lvl="4"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5pPr>
            <a:lvl6pPr lvl="5"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6pPr>
            <a:lvl7pPr lvl="6"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7pPr>
            <a:lvl8pPr lvl="7"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8pPr>
            <a:lvl9pPr lvl="8"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9pPr>
          </a:lstStyle>
          <a:p>
            <a:r>
              <a:t>xx%</a:t>
            </a:r>
          </a:p>
        </p:txBody>
      </p:sp>
      <p:cxnSp>
        <p:nvCxnSpPr>
          <p:cNvPr id="140" name="Google Shape;140;p3"/>
          <p:cNvCxnSpPr/>
          <p:nvPr/>
        </p:nvCxnSpPr>
        <p:spPr>
          <a:xfrm>
            <a:off x="5432350" y="3497543"/>
            <a:ext cx="2898600" cy="0"/>
          </a:xfrm>
          <a:prstGeom prst="straightConnector1">
            <a:avLst/>
          </a:prstGeom>
          <a:noFill/>
          <a:ln w="28575" cap="rnd" cmpd="sng">
            <a:solidFill>
              <a:srgbClr val="FFFFFF"/>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mall numbers">
  <p:cSld name="CUSTOM_3">
    <p:spTree>
      <p:nvGrpSpPr>
        <p:cNvPr id="1" name="Shape 375"/>
        <p:cNvGrpSpPr/>
        <p:nvPr/>
      </p:nvGrpSpPr>
      <p:grpSpPr>
        <a:xfrm>
          <a:off x="0" y="0"/>
          <a:ext cx="0" cy="0"/>
          <a:chOff x="0" y="0"/>
          <a:chExt cx="0" cy="0"/>
        </a:xfrm>
      </p:grpSpPr>
      <p:sp>
        <p:nvSpPr>
          <p:cNvPr id="376" name="Google Shape;376;p21"/>
          <p:cNvSpPr/>
          <p:nvPr/>
        </p:nvSpPr>
        <p:spPr>
          <a:xfrm rot="10800000">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7" name="Google Shape;377;p21"/>
          <p:cNvCxnSpPr/>
          <p:nvPr/>
        </p:nvCxnSpPr>
        <p:spPr>
          <a:xfrm>
            <a:off x="3524550" y="1207638"/>
            <a:ext cx="2094900" cy="0"/>
          </a:xfrm>
          <a:prstGeom prst="straightConnector1">
            <a:avLst/>
          </a:prstGeom>
          <a:noFill/>
          <a:ln w="28575" cap="rnd" cmpd="sng">
            <a:solidFill>
              <a:srgbClr val="FFFFFF"/>
            </a:solidFill>
            <a:prstDash val="solid"/>
            <a:round/>
            <a:headEnd type="none" w="med" len="med"/>
            <a:tailEnd type="none" w="med" len="med"/>
          </a:ln>
        </p:spPr>
      </p:cxnSp>
      <p:sp>
        <p:nvSpPr>
          <p:cNvPr id="378" name="Google Shape;378;p21"/>
          <p:cNvSpPr txBox="1">
            <a:spLocks noGrp="1"/>
          </p:cNvSpPr>
          <p:nvPr>
            <p:ph type="title" hasCustomPrompt="1"/>
          </p:nvPr>
        </p:nvSpPr>
        <p:spPr>
          <a:xfrm>
            <a:off x="720000" y="2925836"/>
            <a:ext cx="2094900" cy="82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1pPr>
            <a:lvl2pPr lvl="1"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2pPr>
            <a:lvl3pPr lvl="2"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3pPr>
            <a:lvl4pPr lvl="3"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4pPr>
            <a:lvl5pPr lvl="4"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5pPr>
            <a:lvl6pPr lvl="5"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6pPr>
            <a:lvl7pPr lvl="6"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7pPr>
            <a:lvl8pPr lvl="7"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8pPr>
            <a:lvl9pPr lvl="8"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9pPr>
          </a:lstStyle>
          <a:p>
            <a:r>
              <a:t>xx%</a:t>
            </a:r>
          </a:p>
        </p:txBody>
      </p:sp>
      <p:sp>
        <p:nvSpPr>
          <p:cNvPr id="379" name="Google Shape;379;p21"/>
          <p:cNvSpPr txBox="1">
            <a:spLocks noGrp="1"/>
          </p:cNvSpPr>
          <p:nvPr>
            <p:ph type="subTitle" idx="1"/>
          </p:nvPr>
        </p:nvSpPr>
        <p:spPr>
          <a:xfrm flipH="1">
            <a:off x="720000" y="3711036"/>
            <a:ext cx="2094900" cy="10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80" name="Google Shape;380;p21"/>
          <p:cNvSpPr txBox="1">
            <a:spLocks noGrp="1"/>
          </p:cNvSpPr>
          <p:nvPr>
            <p:ph type="title" idx="2" hasCustomPrompt="1"/>
          </p:nvPr>
        </p:nvSpPr>
        <p:spPr>
          <a:xfrm>
            <a:off x="3524500" y="2925836"/>
            <a:ext cx="2094900" cy="82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1pPr>
            <a:lvl2pPr lvl="1"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2pPr>
            <a:lvl3pPr lvl="2"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3pPr>
            <a:lvl4pPr lvl="3"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4pPr>
            <a:lvl5pPr lvl="4"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5pPr>
            <a:lvl6pPr lvl="5"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6pPr>
            <a:lvl7pPr lvl="6"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7pPr>
            <a:lvl8pPr lvl="7"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8pPr>
            <a:lvl9pPr lvl="8"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9pPr>
          </a:lstStyle>
          <a:p>
            <a:r>
              <a:t>xx%</a:t>
            </a:r>
          </a:p>
        </p:txBody>
      </p:sp>
      <p:sp>
        <p:nvSpPr>
          <p:cNvPr id="381" name="Google Shape;381;p21"/>
          <p:cNvSpPr txBox="1">
            <a:spLocks noGrp="1"/>
          </p:cNvSpPr>
          <p:nvPr>
            <p:ph type="subTitle" idx="3"/>
          </p:nvPr>
        </p:nvSpPr>
        <p:spPr>
          <a:xfrm flipH="1">
            <a:off x="3524500" y="3711036"/>
            <a:ext cx="2094900" cy="10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82" name="Google Shape;382;p21"/>
          <p:cNvSpPr txBox="1">
            <a:spLocks noGrp="1"/>
          </p:cNvSpPr>
          <p:nvPr>
            <p:ph type="title" idx="4" hasCustomPrompt="1"/>
          </p:nvPr>
        </p:nvSpPr>
        <p:spPr>
          <a:xfrm>
            <a:off x="6329000" y="2925836"/>
            <a:ext cx="2094900" cy="826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1pPr>
            <a:lvl2pPr lvl="1"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2pPr>
            <a:lvl3pPr lvl="2"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3pPr>
            <a:lvl4pPr lvl="3"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4pPr>
            <a:lvl5pPr lvl="4"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5pPr>
            <a:lvl6pPr lvl="5"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6pPr>
            <a:lvl7pPr lvl="6"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7pPr>
            <a:lvl8pPr lvl="7"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8pPr>
            <a:lvl9pPr lvl="8" algn="ctr" rtl="0">
              <a:spcBef>
                <a:spcPts val="0"/>
              </a:spcBef>
              <a:spcAft>
                <a:spcPts val="0"/>
              </a:spcAft>
              <a:buClr>
                <a:schemeClr val="accent1"/>
              </a:buClr>
              <a:buSzPts val="4000"/>
              <a:buFont typeface="Barlow Black"/>
              <a:buNone/>
              <a:defRPr>
                <a:solidFill>
                  <a:schemeClr val="accent1"/>
                </a:solidFill>
                <a:latin typeface="Barlow Black"/>
                <a:ea typeface="Barlow Black"/>
                <a:cs typeface="Barlow Black"/>
                <a:sym typeface="Barlow Black"/>
              </a:defRPr>
            </a:lvl9pPr>
          </a:lstStyle>
          <a:p>
            <a:r>
              <a:t>xx%</a:t>
            </a:r>
          </a:p>
        </p:txBody>
      </p:sp>
      <p:sp>
        <p:nvSpPr>
          <p:cNvPr id="383" name="Google Shape;383;p21"/>
          <p:cNvSpPr txBox="1">
            <a:spLocks noGrp="1"/>
          </p:cNvSpPr>
          <p:nvPr>
            <p:ph type="subTitle" idx="5"/>
          </p:nvPr>
        </p:nvSpPr>
        <p:spPr>
          <a:xfrm flipH="1">
            <a:off x="6329000" y="3711036"/>
            <a:ext cx="2094900" cy="102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384" name="Google Shape;384;p21"/>
          <p:cNvSpPr txBox="1">
            <a:spLocks noGrp="1"/>
          </p:cNvSpPr>
          <p:nvPr>
            <p:ph type="title" idx="6"/>
          </p:nvPr>
        </p:nvSpPr>
        <p:spPr>
          <a:xfrm>
            <a:off x="364550" y="546550"/>
            <a:ext cx="8414700" cy="73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lists">
  <p:cSld name="CUSTOM_4">
    <p:spTree>
      <p:nvGrpSpPr>
        <p:cNvPr id="1" name="Shape 385"/>
        <p:cNvGrpSpPr/>
        <p:nvPr/>
      </p:nvGrpSpPr>
      <p:grpSpPr>
        <a:xfrm>
          <a:off x="0" y="0"/>
          <a:ext cx="0" cy="0"/>
          <a:chOff x="0" y="0"/>
          <a:chExt cx="0" cy="0"/>
        </a:xfrm>
      </p:grpSpPr>
      <p:sp>
        <p:nvSpPr>
          <p:cNvPr id="386" name="Google Shape;386;p22"/>
          <p:cNvSpPr txBox="1">
            <a:spLocks noGrp="1"/>
          </p:cNvSpPr>
          <p:nvPr>
            <p:ph type="body" idx="1"/>
          </p:nvPr>
        </p:nvSpPr>
        <p:spPr>
          <a:xfrm>
            <a:off x="719650" y="1734257"/>
            <a:ext cx="3404400" cy="259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Lato"/>
              <a:buChar char="●"/>
              <a:defRPr/>
            </a:lvl1pPr>
            <a:lvl2pPr marL="914400" lvl="1" indent="-317500" rtl="0">
              <a:spcBef>
                <a:spcPts val="0"/>
              </a:spcBef>
              <a:spcAft>
                <a:spcPts val="0"/>
              </a:spcAft>
              <a:buSzPts val="1400"/>
              <a:buFont typeface="Lato"/>
              <a:buChar char="○"/>
              <a:defRPr/>
            </a:lvl2pPr>
            <a:lvl3pPr marL="1371600" lvl="2" indent="-317500" rtl="0">
              <a:spcBef>
                <a:spcPts val="0"/>
              </a:spcBef>
              <a:spcAft>
                <a:spcPts val="0"/>
              </a:spcAft>
              <a:buSzPts val="1400"/>
              <a:buFont typeface="Lato"/>
              <a:buChar char="■"/>
              <a:defRPr/>
            </a:lvl3pPr>
            <a:lvl4pPr marL="1828800" lvl="3" indent="-317500" rtl="0">
              <a:spcBef>
                <a:spcPts val="0"/>
              </a:spcBef>
              <a:spcAft>
                <a:spcPts val="0"/>
              </a:spcAft>
              <a:buSzPts val="1400"/>
              <a:buFont typeface="Lato"/>
              <a:buChar char="●"/>
              <a:defRPr/>
            </a:lvl4pPr>
            <a:lvl5pPr marL="2286000" lvl="4" indent="-317500" rtl="0">
              <a:spcBef>
                <a:spcPts val="0"/>
              </a:spcBef>
              <a:spcAft>
                <a:spcPts val="0"/>
              </a:spcAft>
              <a:buSzPts val="1400"/>
              <a:buFont typeface="Lato"/>
              <a:buChar char="○"/>
              <a:defRPr/>
            </a:lvl5pPr>
            <a:lvl6pPr marL="2743200" lvl="5" indent="-317500" rtl="0">
              <a:spcBef>
                <a:spcPts val="0"/>
              </a:spcBef>
              <a:spcAft>
                <a:spcPts val="0"/>
              </a:spcAft>
              <a:buSzPts val="1400"/>
              <a:buFont typeface="Lato"/>
              <a:buChar char="■"/>
              <a:defRPr/>
            </a:lvl6pPr>
            <a:lvl7pPr marL="3200400" lvl="6" indent="-317500" rtl="0">
              <a:spcBef>
                <a:spcPts val="0"/>
              </a:spcBef>
              <a:spcAft>
                <a:spcPts val="0"/>
              </a:spcAft>
              <a:buSzPts val="1400"/>
              <a:buFont typeface="Lato"/>
              <a:buChar char="●"/>
              <a:defRPr/>
            </a:lvl7pPr>
            <a:lvl8pPr marL="3657600" lvl="7" indent="-317500" rtl="0">
              <a:spcBef>
                <a:spcPts val="0"/>
              </a:spcBef>
              <a:spcAft>
                <a:spcPts val="0"/>
              </a:spcAft>
              <a:buSzPts val="1400"/>
              <a:buFont typeface="Lato"/>
              <a:buChar char="○"/>
              <a:defRPr/>
            </a:lvl8pPr>
            <a:lvl9pPr marL="4114800" lvl="8" indent="-317500" rtl="0">
              <a:spcBef>
                <a:spcPts val="0"/>
              </a:spcBef>
              <a:spcAft>
                <a:spcPts val="0"/>
              </a:spcAft>
              <a:buSzPts val="1400"/>
              <a:buFont typeface="Lato"/>
              <a:buChar char="■"/>
              <a:defRPr/>
            </a:lvl9pPr>
          </a:lstStyle>
          <a:p>
            <a:endParaRPr/>
          </a:p>
        </p:txBody>
      </p:sp>
      <p:sp>
        <p:nvSpPr>
          <p:cNvPr id="387" name="Google Shape;387;p22"/>
          <p:cNvSpPr txBox="1">
            <a:spLocks noGrp="1"/>
          </p:cNvSpPr>
          <p:nvPr>
            <p:ph type="body" idx="2"/>
          </p:nvPr>
        </p:nvSpPr>
        <p:spPr>
          <a:xfrm>
            <a:off x="4572000" y="1734257"/>
            <a:ext cx="3404400" cy="259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Lato"/>
              <a:buChar char="●"/>
              <a:defRPr/>
            </a:lvl1pPr>
            <a:lvl2pPr marL="914400" lvl="1" indent="-317500" rtl="0">
              <a:spcBef>
                <a:spcPts val="0"/>
              </a:spcBef>
              <a:spcAft>
                <a:spcPts val="0"/>
              </a:spcAft>
              <a:buSzPts val="1400"/>
              <a:buFont typeface="Lato"/>
              <a:buChar char="○"/>
              <a:defRPr/>
            </a:lvl2pPr>
            <a:lvl3pPr marL="1371600" lvl="2" indent="-317500" rtl="0">
              <a:spcBef>
                <a:spcPts val="0"/>
              </a:spcBef>
              <a:spcAft>
                <a:spcPts val="0"/>
              </a:spcAft>
              <a:buSzPts val="1400"/>
              <a:buFont typeface="Lato"/>
              <a:buChar char="■"/>
              <a:defRPr/>
            </a:lvl3pPr>
            <a:lvl4pPr marL="1828800" lvl="3" indent="-317500" rtl="0">
              <a:spcBef>
                <a:spcPts val="0"/>
              </a:spcBef>
              <a:spcAft>
                <a:spcPts val="0"/>
              </a:spcAft>
              <a:buSzPts val="1400"/>
              <a:buFont typeface="Lato"/>
              <a:buChar char="●"/>
              <a:defRPr/>
            </a:lvl4pPr>
            <a:lvl5pPr marL="2286000" lvl="4" indent="-317500" rtl="0">
              <a:spcBef>
                <a:spcPts val="0"/>
              </a:spcBef>
              <a:spcAft>
                <a:spcPts val="0"/>
              </a:spcAft>
              <a:buSzPts val="1400"/>
              <a:buFont typeface="Lato"/>
              <a:buChar char="○"/>
              <a:defRPr/>
            </a:lvl5pPr>
            <a:lvl6pPr marL="2743200" lvl="5" indent="-317500" rtl="0">
              <a:spcBef>
                <a:spcPts val="0"/>
              </a:spcBef>
              <a:spcAft>
                <a:spcPts val="0"/>
              </a:spcAft>
              <a:buSzPts val="1400"/>
              <a:buFont typeface="Lato"/>
              <a:buChar char="■"/>
              <a:defRPr/>
            </a:lvl6pPr>
            <a:lvl7pPr marL="3200400" lvl="6" indent="-317500" rtl="0">
              <a:spcBef>
                <a:spcPts val="0"/>
              </a:spcBef>
              <a:spcAft>
                <a:spcPts val="0"/>
              </a:spcAft>
              <a:buSzPts val="1400"/>
              <a:buFont typeface="Lato"/>
              <a:buChar char="●"/>
              <a:defRPr/>
            </a:lvl7pPr>
            <a:lvl8pPr marL="3657600" lvl="7" indent="-317500" rtl="0">
              <a:spcBef>
                <a:spcPts val="0"/>
              </a:spcBef>
              <a:spcAft>
                <a:spcPts val="0"/>
              </a:spcAft>
              <a:buSzPts val="1400"/>
              <a:buFont typeface="Lato"/>
              <a:buChar char="○"/>
              <a:defRPr/>
            </a:lvl8pPr>
            <a:lvl9pPr marL="4114800" lvl="8" indent="-317500" rtl="0">
              <a:spcBef>
                <a:spcPts val="0"/>
              </a:spcBef>
              <a:spcAft>
                <a:spcPts val="0"/>
              </a:spcAft>
              <a:buSzPts val="1400"/>
              <a:buFont typeface="Lato"/>
              <a:buChar char="■"/>
              <a:defRPr/>
            </a:lvl9pPr>
          </a:lstStyle>
          <a:p>
            <a:endParaRPr/>
          </a:p>
        </p:txBody>
      </p:sp>
      <p:cxnSp>
        <p:nvCxnSpPr>
          <p:cNvPr id="388" name="Google Shape;388;p22"/>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389" name="Google Shape;389;p22"/>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90" name="Google Shape;390;p22"/>
          <p:cNvSpPr/>
          <p:nvPr/>
        </p:nvSpPr>
        <p:spPr>
          <a:xfrm>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391"/>
        <p:cNvGrpSpPr/>
        <p:nvPr/>
      </p:nvGrpSpPr>
      <p:grpSpPr>
        <a:xfrm>
          <a:off x="0" y="0"/>
          <a:ext cx="0" cy="0"/>
          <a:chOff x="0" y="0"/>
          <a:chExt cx="0" cy="0"/>
        </a:xfrm>
      </p:grpSpPr>
      <p:sp>
        <p:nvSpPr>
          <p:cNvPr id="392" name="Google Shape;392;p23"/>
          <p:cNvSpPr/>
          <p:nvPr/>
        </p:nvSpPr>
        <p:spPr>
          <a:xfrm>
            <a:off x="-946" y="3913573"/>
            <a:ext cx="7762785" cy="1256654"/>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txBox="1">
            <a:spLocks noGrp="1"/>
          </p:cNvSpPr>
          <p:nvPr>
            <p:ph type="title"/>
          </p:nvPr>
        </p:nvSpPr>
        <p:spPr>
          <a:xfrm>
            <a:off x="3570500" y="2828172"/>
            <a:ext cx="20022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Font typeface="Barlow Black"/>
              <a:buNone/>
              <a:defRPr sz="2200" i="0">
                <a:latin typeface="Barlow Black"/>
                <a:ea typeface="Barlow Black"/>
                <a:cs typeface="Barlow Black"/>
                <a:sym typeface="Barlow Black"/>
              </a:defRPr>
            </a:lvl1pPr>
            <a:lvl2pPr lvl="1" algn="ctr" rtl="0">
              <a:spcBef>
                <a:spcPts val="0"/>
              </a:spcBef>
              <a:spcAft>
                <a:spcPts val="0"/>
              </a:spcAft>
              <a:buSzPts val="2200"/>
              <a:buFont typeface="Barlow Black"/>
              <a:buNone/>
              <a:defRPr sz="2200">
                <a:latin typeface="Barlow Black"/>
                <a:ea typeface="Barlow Black"/>
                <a:cs typeface="Barlow Black"/>
                <a:sym typeface="Barlow Black"/>
              </a:defRPr>
            </a:lvl2pPr>
            <a:lvl3pPr lvl="2" algn="ctr" rtl="0">
              <a:spcBef>
                <a:spcPts val="0"/>
              </a:spcBef>
              <a:spcAft>
                <a:spcPts val="0"/>
              </a:spcAft>
              <a:buSzPts val="2200"/>
              <a:buFont typeface="Barlow Black"/>
              <a:buNone/>
              <a:defRPr sz="2200">
                <a:latin typeface="Barlow Black"/>
                <a:ea typeface="Barlow Black"/>
                <a:cs typeface="Barlow Black"/>
                <a:sym typeface="Barlow Black"/>
              </a:defRPr>
            </a:lvl3pPr>
            <a:lvl4pPr lvl="3" algn="ctr" rtl="0">
              <a:spcBef>
                <a:spcPts val="0"/>
              </a:spcBef>
              <a:spcAft>
                <a:spcPts val="0"/>
              </a:spcAft>
              <a:buSzPts val="2200"/>
              <a:buFont typeface="Barlow Black"/>
              <a:buNone/>
              <a:defRPr sz="2200">
                <a:latin typeface="Barlow Black"/>
                <a:ea typeface="Barlow Black"/>
                <a:cs typeface="Barlow Black"/>
                <a:sym typeface="Barlow Black"/>
              </a:defRPr>
            </a:lvl4pPr>
            <a:lvl5pPr lvl="4" algn="ctr" rtl="0">
              <a:spcBef>
                <a:spcPts val="0"/>
              </a:spcBef>
              <a:spcAft>
                <a:spcPts val="0"/>
              </a:spcAft>
              <a:buSzPts val="2200"/>
              <a:buFont typeface="Barlow Black"/>
              <a:buNone/>
              <a:defRPr sz="2200">
                <a:latin typeface="Barlow Black"/>
                <a:ea typeface="Barlow Black"/>
                <a:cs typeface="Barlow Black"/>
                <a:sym typeface="Barlow Black"/>
              </a:defRPr>
            </a:lvl5pPr>
            <a:lvl6pPr lvl="5" algn="ctr" rtl="0">
              <a:spcBef>
                <a:spcPts val="0"/>
              </a:spcBef>
              <a:spcAft>
                <a:spcPts val="0"/>
              </a:spcAft>
              <a:buSzPts val="2200"/>
              <a:buFont typeface="Barlow Black"/>
              <a:buNone/>
              <a:defRPr sz="2200">
                <a:latin typeface="Barlow Black"/>
                <a:ea typeface="Barlow Black"/>
                <a:cs typeface="Barlow Black"/>
                <a:sym typeface="Barlow Black"/>
              </a:defRPr>
            </a:lvl6pPr>
            <a:lvl7pPr lvl="6" algn="ctr" rtl="0">
              <a:spcBef>
                <a:spcPts val="0"/>
              </a:spcBef>
              <a:spcAft>
                <a:spcPts val="0"/>
              </a:spcAft>
              <a:buSzPts val="2200"/>
              <a:buFont typeface="Barlow Black"/>
              <a:buNone/>
              <a:defRPr sz="2200">
                <a:latin typeface="Barlow Black"/>
                <a:ea typeface="Barlow Black"/>
                <a:cs typeface="Barlow Black"/>
                <a:sym typeface="Barlow Black"/>
              </a:defRPr>
            </a:lvl7pPr>
            <a:lvl8pPr lvl="7" algn="ctr" rtl="0">
              <a:spcBef>
                <a:spcPts val="0"/>
              </a:spcBef>
              <a:spcAft>
                <a:spcPts val="0"/>
              </a:spcAft>
              <a:buSzPts val="2200"/>
              <a:buFont typeface="Barlow Black"/>
              <a:buNone/>
              <a:defRPr sz="2200">
                <a:latin typeface="Barlow Black"/>
                <a:ea typeface="Barlow Black"/>
                <a:cs typeface="Barlow Black"/>
                <a:sym typeface="Barlow Black"/>
              </a:defRPr>
            </a:lvl8pPr>
            <a:lvl9pPr lvl="8" algn="ctr" rtl="0">
              <a:spcBef>
                <a:spcPts val="0"/>
              </a:spcBef>
              <a:spcAft>
                <a:spcPts val="0"/>
              </a:spcAft>
              <a:buSzPts val="2200"/>
              <a:buFont typeface="Barlow Black"/>
              <a:buNone/>
              <a:defRPr sz="2200">
                <a:latin typeface="Barlow Black"/>
                <a:ea typeface="Barlow Black"/>
                <a:cs typeface="Barlow Black"/>
                <a:sym typeface="Barlow Black"/>
              </a:defRPr>
            </a:lvl9pPr>
          </a:lstStyle>
          <a:p>
            <a:endParaRPr/>
          </a:p>
        </p:txBody>
      </p:sp>
      <p:sp>
        <p:nvSpPr>
          <p:cNvPr id="394" name="Google Shape;394;p23"/>
          <p:cNvSpPr txBox="1">
            <a:spLocks noGrp="1"/>
          </p:cNvSpPr>
          <p:nvPr>
            <p:ph type="subTitle" idx="1"/>
          </p:nvPr>
        </p:nvSpPr>
        <p:spPr>
          <a:xfrm>
            <a:off x="3468200" y="3242624"/>
            <a:ext cx="22068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95" name="Google Shape;395;p23"/>
          <p:cNvSpPr txBox="1">
            <a:spLocks noGrp="1"/>
          </p:cNvSpPr>
          <p:nvPr>
            <p:ph type="title" idx="2"/>
          </p:nvPr>
        </p:nvSpPr>
        <p:spPr>
          <a:xfrm>
            <a:off x="822062" y="2828172"/>
            <a:ext cx="20022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Font typeface="Barlow Black"/>
              <a:buNone/>
              <a:defRPr sz="2200" i="0">
                <a:latin typeface="Barlow Black"/>
                <a:ea typeface="Barlow Black"/>
                <a:cs typeface="Barlow Black"/>
                <a:sym typeface="Barlow Black"/>
              </a:defRPr>
            </a:lvl1pPr>
            <a:lvl2pPr lvl="1" algn="ctr" rtl="0">
              <a:spcBef>
                <a:spcPts val="0"/>
              </a:spcBef>
              <a:spcAft>
                <a:spcPts val="0"/>
              </a:spcAft>
              <a:buSzPts val="2200"/>
              <a:buFont typeface="Barlow Black"/>
              <a:buNone/>
              <a:defRPr sz="2200">
                <a:latin typeface="Barlow Black"/>
                <a:ea typeface="Barlow Black"/>
                <a:cs typeface="Barlow Black"/>
                <a:sym typeface="Barlow Black"/>
              </a:defRPr>
            </a:lvl2pPr>
            <a:lvl3pPr lvl="2" algn="ctr" rtl="0">
              <a:spcBef>
                <a:spcPts val="0"/>
              </a:spcBef>
              <a:spcAft>
                <a:spcPts val="0"/>
              </a:spcAft>
              <a:buSzPts val="2200"/>
              <a:buFont typeface="Barlow Black"/>
              <a:buNone/>
              <a:defRPr sz="2200">
                <a:latin typeface="Barlow Black"/>
                <a:ea typeface="Barlow Black"/>
                <a:cs typeface="Barlow Black"/>
                <a:sym typeface="Barlow Black"/>
              </a:defRPr>
            </a:lvl3pPr>
            <a:lvl4pPr lvl="3" algn="ctr" rtl="0">
              <a:spcBef>
                <a:spcPts val="0"/>
              </a:spcBef>
              <a:spcAft>
                <a:spcPts val="0"/>
              </a:spcAft>
              <a:buSzPts val="2200"/>
              <a:buFont typeface="Barlow Black"/>
              <a:buNone/>
              <a:defRPr sz="2200">
                <a:latin typeface="Barlow Black"/>
                <a:ea typeface="Barlow Black"/>
                <a:cs typeface="Barlow Black"/>
                <a:sym typeface="Barlow Black"/>
              </a:defRPr>
            </a:lvl4pPr>
            <a:lvl5pPr lvl="4" algn="ctr" rtl="0">
              <a:spcBef>
                <a:spcPts val="0"/>
              </a:spcBef>
              <a:spcAft>
                <a:spcPts val="0"/>
              </a:spcAft>
              <a:buSzPts val="2200"/>
              <a:buFont typeface="Barlow Black"/>
              <a:buNone/>
              <a:defRPr sz="2200">
                <a:latin typeface="Barlow Black"/>
                <a:ea typeface="Barlow Black"/>
                <a:cs typeface="Barlow Black"/>
                <a:sym typeface="Barlow Black"/>
              </a:defRPr>
            </a:lvl5pPr>
            <a:lvl6pPr lvl="5" algn="ctr" rtl="0">
              <a:spcBef>
                <a:spcPts val="0"/>
              </a:spcBef>
              <a:spcAft>
                <a:spcPts val="0"/>
              </a:spcAft>
              <a:buSzPts val="2200"/>
              <a:buFont typeface="Barlow Black"/>
              <a:buNone/>
              <a:defRPr sz="2200">
                <a:latin typeface="Barlow Black"/>
                <a:ea typeface="Barlow Black"/>
                <a:cs typeface="Barlow Black"/>
                <a:sym typeface="Barlow Black"/>
              </a:defRPr>
            </a:lvl6pPr>
            <a:lvl7pPr lvl="6" algn="ctr" rtl="0">
              <a:spcBef>
                <a:spcPts val="0"/>
              </a:spcBef>
              <a:spcAft>
                <a:spcPts val="0"/>
              </a:spcAft>
              <a:buSzPts val="2200"/>
              <a:buFont typeface="Barlow Black"/>
              <a:buNone/>
              <a:defRPr sz="2200">
                <a:latin typeface="Barlow Black"/>
                <a:ea typeface="Barlow Black"/>
                <a:cs typeface="Barlow Black"/>
                <a:sym typeface="Barlow Black"/>
              </a:defRPr>
            </a:lvl7pPr>
            <a:lvl8pPr lvl="7" algn="ctr" rtl="0">
              <a:spcBef>
                <a:spcPts val="0"/>
              </a:spcBef>
              <a:spcAft>
                <a:spcPts val="0"/>
              </a:spcAft>
              <a:buSzPts val="2200"/>
              <a:buFont typeface="Barlow Black"/>
              <a:buNone/>
              <a:defRPr sz="2200">
                <a:latin typeface="Barlow Black"/>
                <a:ea typeface="Barlow Black"/>
                <a:cs typeface="Barlow Black"/>
                <a:sym typeface="Barlow Black"/>
              </a:defRPr>
            </a:lvl8pPr>
            <a:lvl9pPr lvl="8" algn="ctr" rtl="0">
              <a:spcBef>
                <a:spcPts val="0"/>
              </a:spcBef>
              <a:spcAft>
                <a:spcPts val="0"/>
              </a:spcAft>
              <a:buSzPts val="2200"/>
              <a:buFont typeface="Barlow Black"/>
              <a:buNone/>
              <a:defRPr sz="2200">
                <a:latin typeface="Barlow Black"/>
                <a:ea typeface="Barlow Black"/>
                <a:cs typeface="Barlow Black"/>
                <a:sym typeface="Barlow Black"/>
              </a:defRPr>
            </a:lvl9pPr>
          </a:lstStyle>
          <a:p>
            <a:endParaRPr/>
          </a:p>
        </p:txBody>
      </p:sp>
      <p:sp>
        <p:nvSpPr>
          <p:cNvPr id="396" name="Google Shape;396;p23"/>
          <p:cNvSpPr txBox="1">
            <a:spLocks noGrp="1"/>
          </p:cNvSpPr>
          <p:nvPr>
            <p:ph type="subTitle" idx="3"/>
          </p:nvPr>
        </p:nvSpPr>
        <p:spPr>
          <a:xfrm>
            <a:off x="719925" y="3242624"/>
            <a:ext cx="22068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397" name="Google Shape;397;p23"/>
          <p:cNvSpPr txBox="1">
            <a:spLocks noGrp="1"/>
          </p:cNvSpPr>
          <p:nvPr>
            <p:ph type="title" idx="4"/>
          </p:nvPr>
        </p:nvSpPr>
        <p:spPr>
          <a:xfrm>
            <a:off x="6319375" y="2828172"/>
            <a:ext cx="20022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Font typeface="Barlow Black"/>
              <a:buNone/>
              <a:defRPr sz="2200" i="0">
                <a:latin typeface="Barlow Black"/>
                <a:ea typeface="Barlow Black"/>
                <a:cs typeface="Barlow Black"/>
                <a:sym typeface="Barlow Black"/>
              </a:defRPr>
            </a:lvl1pPr>
            <a:lvl2pPr lvl="1" algn="ctr" rtl="0">
              <a:spcBef>
                <a:spcPts val="0"/>
              </a:spcBef>
              <a:spcAft>
                <a:spcPts val="0"/>
              </a:spcAft>
              <a:buSzPts val="2200"/>
              <a:buFont typeface="Barlow Black"/>
              <a:buNone/>
              <a:defRPr sz="2200">
                <a:latin typeface="Barlow Black"/>
                <a:ea typeface="Barlow Black"/>
                <a:cs typeface="Barlow Black"/>
                <a:sym typeface="Barlow Black"/>
              </a:defRPr>
            </a:lvl2pPr>
            <a:lvl3pPr lvl="2" algn="ctr" rtl="0">
              <a:spcBef>
                <a:spcPts val="0"/>
              </a:spcBef>
              <a:spcAft>
                <a:spcPts val="0"/>
              </a:spcAft>
              <a:buSzPts val="2200"/>
              <a:buFont typeface="Barlow Black"/>
              <a:buNone/>
              <a:defRPr sz="2200">
                <a:latin typeface="Barlow Black"/>
                <a:ea typeface="Barlow Black"/>
                <a:cs typeface="Barlow Black"/>
                <a:sym typeface="Barlow Black"/>
              </a:defRPr>
            </a:lvl3pPr>
            <a:lvl4pPr lvl="3" algn="ctr" rtl="0">
              <a:spcBef>
                <a:spcPts val="0"/>
              </a:spcBef>
              <a:spcAft>
                <a:spcPts val="0"/>
              </a:spcAft>
              <a:buSzPts val="2200"/>
              <a:buFont typeface="Barlow Black"/>
              <a:buNone/>
              <a:defRPr sz="2200">
                <a:latin typeface="Barlow Black"/>
                <a:ea typeface="Barlow Black"/>
                <a:cs typeface="Barlow Black"/>
                <a:sym typeface="Barlow Black"/>
              </a:defRPr>
            </a:lvl4pPr>
            <a:lvl5pPr lvl="4" algn="ctr" rtl="0">
              <a:spcBef>
                <a:spcPts val="0"/>
              </a:spcBef>
              <a:spcAft>
                <a:spcPts val="0"/>
              </a:spcAft>
              <a:buSzPts val="2200"/>
              <a:buFont typeface="Barlow Black"/>
              <a:buNone/>
              <a:defRPr sz="2200">
                <a:latin typeface="Barlow Black"/>
                <a:ea typeface="Barlow Black"/>
                <a:cs typeface="Barlow Black"/>
                <a:sym typeface="Barlow Black"/>
              </a:defRPr>
            </a:lvl5pPr>
            <a:lvl6pPr lvl="5" algn="ctr" rtl="0">
              <a:spcBef>
                <a:spcPts val="0"/>
              </a:spcBef>
              <a:spcAft>
                <a:spcPts val="0"/>
              </a:spcAft>
              <a:buSzPts val="2200"/>
              <a:buFont typeface="Barlow Black"/>
              <a:buNone/>
              <a:defRPr sz="2200">
                <a:latin typeface="Barlow Black"/>
                <a:ea typeface="Barlow Black"/>
                <a:cs typeface="Barlow Black"/>
                <a:sym typeface="Barlow Black"/>
              </a:defRPr>
            </a:lvl6pPr>
            <a:lvl7pPr lvl="6" algn="ctr" rtl="0">
              <a:spcBef>
                <a:spcPts val="0"/>
              </a:spcBef>
              <a:spcAft>
                <a:spcPts val="0"/>
              </a:spcAft>
              <a:buSzPts val="2200"/>
              <a:buFont typeface="Barlow Black"/>
              <a:buNone/>
              <a:defRPr sz="2200">
                <a:latin typeface="Barlow Black"/>
                <a:ea typeface="Barlow Black"/>
                <a:cs typeface="Barlow Black"/>
                <a:sym typeface="Barlow Black"/>
              </a:defRPr>
            </a:lvl7pPr>
            <a:lvl8pPr lvl="7" algn="ctr" rtl="0">
              <a:spcBef>
                <a:spcPts val="0"/>
              </a:spcBef>
              <a:spcAft>
                <a:spcPts val="0"/>
              </a:spcAft>
              <a:buSzPts val="2200"/>
              <a:buFont typeface="Barlow Black"/>
              <a:buNone/>
              <a:defRPr sz="2200">
                <a:latin typeface="Barlow Black"/>
                <a:ea typeface="Barlow Black"/>
                <a:cs typeface="Barlow Black"/>
                <a:sym typeface="Barlow Black"/>
              </a:defRPr>
            </a:lvl8pPr>
            <a:lvl9pPr lvl="8" algn="ctr" rtl="0">
              <a:spcBef>
                <a:spcPts val="0"/>
              </a:spcBef>
              <a:spcAft>
                <a:spcPts val="0"/>
              </a:spcAft>
              <a:buSzPts val="2200"/>
              <a:buFont typeface="Barlow Black"/>
              <a:buNone/>
              <a:defRPr sz="2200">
                <a:latin typeface="Barlow Black"/>
                <a:ea typeface="Barlow Black"/>
                <a:cs typeface="Barlow Black"/>
                <a:sym typeface="Barlow Black"/>
              </a:defRPr>
            </a:lvl9pPr>
          </a:lstStyle>
          <a:p>
            <a:endParaRPr/>
          </a:p>
        </p:txBody>
      </p:sp>
      <p:sp>
        <p:nvSpPr>
          <p:cNvPr id="398" name="Google Shape;398;p23"/>
          <p:cNvSpPr txBox="1">
            <a:spLocks noGrp="1"/>
          </p:cNvSpPr>
          <p:nvPr>
            <p:ph type="subTitle" idx="5"/>
          </p:nvPr>
        </p:nvSpPr>
        <p:spPr>
          <a:xfrm>
            <a:off x="6217075" y="3242624"/>
            <a:ext cx="22068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cxnSp>
        <p:nvCxnSpPr>
          <p:cNvPr id="399" name="Google Shape;399;p23"/>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400" name="Google Shape;400;p23"/>
          <p:cNvSpPr txBox="1">
            <a:spLocks noGrp="1"/>
          </p:cNvSpPr>
          <p:nvPr>
            <p:ph type="title" idx="6"/>
          </p:nvPr>
        </p:nvSpPr>
        <p:spPr>
          <a:xfrm>
            <a:off x="719650" y="539496"/>
            <a:ext cx="7704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401" name="Google Shape;401;p23"/>
          <p:cNvSpPr txBox="1">
            <a:spLocks noGrp="1"/>
          </p:cNvSpPr>
          <p:nvPr>
            <p:ph type="title" idx="7" hasCustomPrompt="1"/>
          </p:nvPr>
        </p:nvSpPr>
        <p:spPr>
          <a:xfrm>
            <a:off x="1562770" y="2044899"/>
            <a:ext cx="5211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arlow Black"/>
              <a:buNone/>
              <a:defRPr sz="2800">
                <a:latin typeface="Barlow Black"/>
                <a:ea typeface="Barlow Black"/>
                <a:cs typeface="Barlow Black"/>
                <a:sym typeface="Barlow Black"/>
              </a:defRPr>
            </a:lvl1pPr>
            <a:lvl2pPr lvl="1" algn="ctr" rtl="0">
              <a:spcBef>
                <a:spcPts val="0"/>
              </a:spcBef>
              <a:spcAft>
                <a:spcPts val="0"/>
              </a:spcAft>
              <a:buSzPts val="2800"/>
              <a:buFont typeface="Barlow Black"/>
              <a:buNone/>
              <a:defRPr sz="2800">
                <a:latin typeface="Barlow Black"/>
                <a:ea typeface="Barlow Black"/>
                <a:cs typeface="Barlow Black"/>
                <a:sym typeface="Barlow Black"/>
              </a:defRPr>
            </a:lvl2pPr>
            <a:lvl3pPr lvl="2" algn="ctr" rtl="0">
              <a:spcBef>
                <a:spcPts val="0"/>
              </a:spcBef>
              <a:spcAft>
                <a:spcPts val="0"/>
              </a:spcAft>
              <a:buSzPts val="2800"/>
              <a:buFont typeface="Barlow Black"/>
              <a:buNone/>
              <a:defRPr sz="2800">
                <a:latin typeface="Barlow Black"/>
                <a:ea typeface="Barlow Black"/>
                <a:cs typeface="Barlow Black"/>
                <a:sym typeface="Barlow Black"/>
              </a:defRPr>
            </a:lvl3pPr>
            <a:lvl4pPr lvl="3" algn="ctr" rtl="0">
              <a:spcBef>
                <a:spcPts val="0"/>
              </a:spcBef>
              <a:spcAft>
                <a:spcPts val="0"/>
              </a:spcAft>
              <a:buSzPts val="2800"/>
              <a:buFont typeface="Barlow Black"/>
              <a:buNone/>
              <a:defRPr sz="2800">
                <a:latin typeface="Barlow Black"/>
                <a:ea typeface="Barlow Black"/>
                <a:cs typeface="Barlow Black"/>
                <a:sym typeface="Barlow Black"/>
              </a:defRPr>
            </a:lvl4pPr>
            <a:lvl5pPr lvl="4" algn="ctr" rtl="0">
              <a:spcBef>
                <a:spcPts val="0"/>
              </a:spcBef>
              <a:spcAft>
                <a:spcPts val="0"/>
              </a:spcAft>
              <a:buSzPts val="2800"/>
              <a:buFont typeface="Barlow Black"/>
              <a:buNone/>
              <a:defRPr sz="2800">
                <a:latin typeface="Barlow Black"/>
                <a:ea typeface="Barlow Black"/>
                <a:cs typeface="Barlow Black"/>
                <a:sym typeface="Barlow Black"/>
              </a:defRPr>
            </a:lvl5pPr>
            <a:lvl6pPr lvl="5" algn="ctr" rtl="0">
              <a:spcBef>
                <a:spcPts val="0"/>
              </a:spcBef>
              <a:spcAft>
                <a:spcPts val="0"/>
              </a:spcAft>
              <a:buSzPts val="2800"/>
              <a:buFont typeface="Barlow Black"/>
              <a:buNone/>
              <a:defRPr sz="2800">
                <a:latin typeface="Barlow Black"/>
                <a:ea typeface="Barlow Black"/>
                <a:cs typeface="Barlow Black"/>
                <a:sym typeface="Barlow Black"/>
              </a:defRPr>
            </a:lvl6pPr>
            <a:lvl7pPr lvl="6" algn="ctr" rtl="0">
              <a:spcBef>
                <a:spcPts val="0"/>
              </a:spcBef>
              <a:spcAft>
                <a:spcPts val="0"/>
              </a:spcAft>
              <a:buSzPts val="2800"/>
              <a:buFont typeface="Barlow Black"/>
              <a:buNone/>
              <a:defRPr sz="2800">
                <a:latin typeface="Barlow Black"/>
                <a:ea typeface="Barlow Black"/>
                <a:cs typeface="Barlow Black"/>
                <a:sym typeface="Barlow Black"/>
              </a:defRPr>
            </a:lvl7pPr>
            <a:lvl8pPr lvl="7" algn="ctr" rtl="0">
              <a:spcBef>
                <a:spcPts val="0"/>
              </a:spcBef>
              <a:spcAft>
                <a:spcPts val="0"/>
              </a:spcAft>
              <a:buSzPts val="2800"/>
              <a:buFont typeface="Barlow Black"/>
              <a:buNone/>
              <a:defRPr sz="2800">
                <a:latin typeface="Barlow Black"/>
                <a:ea typeface="Barlow Black"/>
                <a:cs typeface="Barlow Black"/>
                <a:sym typeface="Barlow Black"/>
              </a:defRPr>
            </a:lvl8pPr>
            <a:lvl9pPr lvl="8" algn="ctr" rtl="0">
              <a:spcBef>
                <a:spcPts val="0"/>
              </a:spcBef>
              <a:spcAft>
                <a:spcPts val="0"/>
              </a:spcAft>
              <a:buSzPts val="2800"/>
              <a:buFont typeface="Barlow Black"/>
              <a:buNone/>
              <a:defRPr sz="2800">
                <a:latin typeface="Barlow Black"/>
                <a:ea typeface="Barlow Black"/>
                <a:cs typeface="Barlow Black"/>
                <a:sym typeface="Barlow Black"/>
              </a:defRPr>
            </a:lvl9pPr>
          </a:lstStyle>
          <a:p>
            <a:r>
              <a:t>xx%</a:t>
            </a:r>
          </a:p>
        </p:txBody>
      </p:sp>
      <p:sp>
        <p:nvSpPr>
          <p:cNvPr id="402" name="Google Shape;402;p23"/>
          <p:cNvSpPr txBox="1">
            <a:spLocks noGrp="1"/>
          </p:cNvSpPr>
          <p:nvPr>
            <p:ph type="title" idx="8" hasCustomPrompt="1"/>
          </p:nvPr>
        </p:nvSpPr>
        <p:spPr>
          <a:xfrm>
            <a:off x="4311348" y="2044899"/>
            <a:ext cx="5211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arlow Black"/>
              <a:buNone/>
              <a:defRPr sz="2800">
                <a:latin typeface="Barlow Black"/>
                <a:ea typeface="Barlow Black"/>
                <a:cs typeface="Barlow Black"/>
                <a:sym typeface="Barlow Black"/>
              </a:defRPr>
            </a:lvl1pPr>
            <a:lvl2pPr lvl="1" algn="ctr" rtl="0">
              <a:spcBef>
                <a:spcPts val="0"/>
              </a:spcBef>
              <a:spcAft>
                <a:spcPts val="0"/>
              </a:spcAft>
              <a:buSzPts val="2800"/>
              <a:buFont typeface="Barlow Black"/>
              <a:buNone/>
              <a:defRPr sz="2800">
                <a:latin typeface="Barlow Black"/>
                <a:ea typeface="Barlow Black"/>
                <a:cs typeface="Barlow Black"/>
                <a:sym typeface="Barlow Black"/>
              </a:defRPr>
            </a:lvl2pPr>
            <a:lvl3pPr lvl="2" algn="ctr" rtl="0">
              <a:spcBef>
                <a:spcPts val="0"/>
              </a:spcBef>
              <a:spcAft>
                <a:spcPts val="0"/>
              </a:spcAft>
              <a:buSzPts val="2800"/>
              <a:buFont typeface="Barlow Black"/>
              <a:buNone/>
              <a:defRPr sz="2800">
                <a:latin typeface="Barlow Black"/>
                <a:ea typeface="Barlow Black"/>
                <a:cs typeface="Barlow Black"/>
                <a:sym typeface="Barlow Black"/>
              </a:defRPr>
            </a:lvl3pPr>
            <a:lvl4pPr lvl="3" algn="ctr" rtl="0">
              <a:spcBef>
                <a:spcPts val="0"/>
              </a:spcBef>
              <a:spcAft>
                <a:spcPts val="0"/>
              </a:spcAft>
              <a:buSzPts val="2800"/>
              <a:buFont typeface="Barlow Black"/>
              <a:buNone/>
              <a:defRPr sz="2800">
                <a:latin typeface="Barlow Black"/>
                <a:ea typeface="Barlow Black"/>
                <a:cs typeface="Barlow Black"/>
                <a:sym typeface="Barlow Black"/>
              </a:defRPr>
            </a:lvl4pPr>
            <a:lvl5pPr lvl="4" algn="ctr" rtl="0">
              <a:spcBef>
                <a:spcPts val="0"/>
              </a:spcBef>
              <a:spcAft>
                <a:spcPts val="0"/>
              </a:spcAft>
              <a:buSzPts val="2800"/>
              <a:buFont typeface="Barlow Black"/>
              <a:buNone/>
              <a:defRPr sz="2800">
                <a:latin typeface="Barlow Black"/>
                <a:ea typeface="Barlow Black"/>
                <a:cs typeface="Barlow Black"/>
                <a:sym typeface="Barlow Black"/>
              </a:defRPr>
            </a:lvl5pPr>
            <a:lvl6pPr lvl="5" algn="ctr" rtl="0">
              <a:spcBef>
                <a:spcPts val="0"/>
              </a:spcBef>
              <a:spcAft>
                <a:spcPts val="0"/>
              </a:spcAft>
              <a:buSzPts val="2800"/>
              <a:buFont typeface="Barlow Black"/>
              <a:buNone/>
              <a:defRPr sz="2800">
                <a:latin typeface="Barlow Black"/>
                <a:ea typeface="Barlow Black"/>
                <a:cs typeface="Barlow Black"/>
                <a:sym typeface="Barlow Black"/>
              </a:defRPr>
            </a:lvl6pPr>
            <a:lvl7pPr lvl="6" algn="ctr" rtl="0">
              <a:spcBef>
                <a:spcPts val="0"/>
              </a:spcBef>
              <a:spcAft>
                <a:spcPts val="0"/>
              </a:spcAft>
              <a:buSzPts val="2800"/>
              <a:buFont typeface="Barlow Black"/>
              <a:buNone/>
              <a:defRPr sz="2800">
                <a:latin typeface="Barlow Black"/>
                <a:ea typeface="Barlow Black"/>
                <a:cs typeface="Barlow Black"/>
                <a:sym typeface="Barlow Black"/>
              </a:defRPr>
            </a:lvl7pPr>
            <a:lvl8pPr lvl="7" algn="ctr" rtl="0">
              <a:spcBef>
                <a:spcPts val="0"/>
              </a:spcBef>
              <a:spcAft>
                <a:spcPts val="0"/>
              </a:spcAft>
              <a:buSzPts val="2800"/>
              <a:buFont typeface="Barlow Black"/>
              <a:buNone/>
              <a:defRPr sz="2800">
                <a:latin typeface="Barlow Black"/>
                <a:ea typeface="Barlow Black"/>
                <a:cs typeface="Barlow Black"/>
                <a:sym typeface="Barlow Black"/>
              </a:defRPr>
            </a:lvl8pPr>
            <a:lvl9pPr lvl="8" algn="ctr" rtl="0">
              <a:spcBef>
                <a:spcPts val="0"/>
              </a:spcBef>
              <a:spcAft>
                <a:spcPts val="0"/>
              </a:spcAft>
              <a:buSzPts val="2800"/>
              <a:buFont typeface="Barlow Black"/>
              <a:buNone/>
              <a:defRPr sz="2800">
                <a:latin typeface="Barlow Black"/>
                <a:ea typeface="Barlow Black"/>
                <a:cs typeface="Barlow Black"/>
                <a:sym typeface="Barlow Black"/>
              </a:defRPr>
            </a:lvl9pPr>
          </a:lstStyle>
          <a:p>
            <a:r>
              <a:t>xx%</a:t>
            </a:r>
          </a:p>
        </p:txBody>
      </p:sp>
      <p:sp>
        <p:nvSpPr>
          <p:cNvPr id="403" name="Google Shape;403;p23"/>
          <p:cNvSpPr txBox="1">
            <a:spLocks noGrp="1"/>
          </p:cNvSpPr>
          <p:nvPr>
            <p:ph type="title" idx="9" hasCustomPrompt="1"/>
          </p:nvPr>
        </p:nvSpPr>
        <p:spPr>
          <a:xfrm>
            <a:off x="7059925" y="2044899"/>
            <a:ext cx="521100" cy="52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Font typeface="Barlow Black"/>
              <a:buNone/>
              <a:defRPr sz="2800">
                <a:latin typeface="Barlow Black"/>
                <a:ea typeface="Barlow Black"/>
                <a:cs typeface="Barlow Black"/>
                <a:sym typeface="Barlow Black"/>
              </a:defRPr>
            </a:lvl1pPr>
            <a:lvl2pPr lvl="1" algn="ctr" rtl="0">
              <a:spcBef>
                <a:spcPts val="0"/>
              </a:spcBef>
              <a:spcAft>
                <a:spcPts val="0"/>
              </a:spcAft>
              <a:buSzPts val="2800"/>
              <a:buFont typeface="Barlow Black"/>
              <a:buNone/>
              <a:defRPr sz="2800">
                <a:latin typeface="Barlow Black"/>
                <a:ea typeface="Barlow Black"/>
                <a:cs typeface="Barlow Black"/>
                <a:sym typeface="Barlow Black"/>
              </a:defRPr>
            </a:lvl2pPr>
            <a:lvl3pPr lvl="2" algn="ctr" rtl="0">
              <a:spcBef>
                <a:spcPts val="0"/>
              </a:spcBef>
              <a:spcAft>
                <a:spcPts val="0"/>
              </a:spcAft>
              <a:buSzPts val="2800"/>
              <a:buFont typeface="Barlow Black"/>
              <a:buNone/>
              <a:defRPr sz="2800">
                <a:latin typeface="Barlow Black"/>
                <a:ea typeface="Barlow Black"/>
                <a:cs typeface="Barlow Black"/>
                <a:sym typeface="Barlow Black"/>
              </a:defRPr>
            </a:lvl3pPr>
            <a:lvl4pPr lvl="3" algn="ctr" rtl="0">
              <a:spcBef>
                <a:spcPts val="0"/>
              </a:spcBef>
              <a:spcAft>
                <a:spcPts val="0"/>
              </a:spcAft>
              <a:buSzPts val="2800"/>
              <a:buFont typeface="Barlow Black"/>
              <a:buNone/>
              <a:defRPr sz="2800">
                <a:latin typeface="Barlow Black"/>
                <a:ea typeface="Barlow Black"/>
                <a:cs typeface="Barlow Black"/>
                <a:sym typeface="Barlow Black"/>
              </a:defRPr>
            </a:lvl4pPr>
            <a:lvl5pPr lvl="4" algn="ctr" rtl="0">
              <a:spcBef>
                <a:spcPts val="0"/>
              </a:spcBef>
              <a:spcAft>
                <a:spcPts val="0"/>
              </a:spcAft>
              <a:buSzPts val="2800"/>
              <a:buFont typeface="Barlow Black"/>
              <a:buNone/>
              <a:defRPr sz="2800">
                <a:latin typeface="Barlow Black"/>
                <a:ea typeface="Barlow Black"/>
                <a:cs typeface="Barlow Black"/>
                <a:sym typeface="Barlow Black"/>
              </a:defRPr>
            </a:lvl5pPr>
            <a:lvl6pPr lvl="5" algn="ctr" rtl="0">
              <a:spcBef>
                <a:spcPts val="0"/>
              </a:spcBef>
              <a:spcAft>
                <a:spcPts val="0"/>
              </a:spcAft>
              <a:buSzPts val="2800"/>
              <a:buFont typeface="Barlow Black"/>
              <a:buNone/>
              <a:defRPr sz="2800">
                <a:latin typeface="Barlow Black"/>
                <a:ea typeface="Barlow Black"/>
                <a:cs typeface="Barlow Black"/>
                <a:sym typeface="Barlow Black"/>
              </a:defRPr>
            </a:lvl6pPr>
            <a:lvl7pPr lvl="6" algn="ctr" rtl="0">
              <a:spcBef>
                <a:spcPts val="0"/>
              </a:spcBef>
              <a:spcAft>
                <a:spcPts val="0"/>
              </a:spcAft>
              <a:buSzPts val="2800"/>
              <a:buFont typeface="Barlow Black"/>
              <a:buNone/>
              <a:defRPr sz="2800">
                <a:latin typeface="Barlow Black"/>
                <a:ea typeface="Barlow Black"/>
                <a:cs typeface="Barlow Black"/>
                <a:sym typeface="Barlow Black"/>
              </a:defRPr>
            </a:lvl7pPr>
            <a:lvl8pPr lvl="7" algn="ctr" rtl="0">
              <a:spcBef>
                <a:spcPts val="0"/>
              </a:spcBef>
              <a:spcAft>
                <a:spcPts val="0"/>
              </a:spcAft>
              <a:buSzPts val="2800"/>
              <a:buFont typeface="Barlow Black"/>
              <a:buNone/>
              <a:defRPr sz="2800">
                <a:latin typeface="Barlow Black"/>
                <a:ea typeface="Barlow Black"/>
                <a:cs typeface="Barlow Black"/>
                <a:sym typeface="Barlow Black"/>
              </a:defRPr>
            </a:lvl8pPr>
            <a:lvl9pPr lvl="8" algn="ctr" rtl="0">
              <a:spcBef>
                <a:spcPts val="0"/>
              </a:spcBef>
              <a:spcAft>
                <a:spcPts val="0"/>
              </a:spcAft>
              <a:buSzPts val="2800"/>
              <a:buFont typeface="Barlow Black"/>
              <a:buNone/>
              <a:defRPr sz="2800">
                <a:latin typeface="Barlow Black"/>
                <a:ea typeface="Barlow Black"/>
                <a:cs typeface="Barlow Black"/>
                <a:sym typeface="Barlow Black"/>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ur team">
  <p:cSld name="CUSTOM_6">
    <p:spTree>
      <p:nvGrpSpPr>
        <p:cNvPr id="1" name="Shape 404"/>
        <p:cNvGrpSpPr/>
        <p:nvPr/>
      </p:nvGrpSpPr>
      <p:grpSpPr>
        <a:xfrm>
          <a:off x="0" y="0"/>
          <a:ext cx="0" cy="0"/>
          <a:chOff x="0" y="0"/>
          <a:chExt cx="0" cy="0"/>
        </a:xfrm>
      </p:grpSpPr>
      <p:sp>
        <p:nvSpPr>
          <p:cNvPr id="405" name="Google Shape;405;p24"/>
          <p:cNvSpPr/>
          <p:nvPr/>
        </p:nvSpPr>
        <p:spPr>
          <a:xfrm rot="10800000">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6" name="Google Shape;406;p24"/>
          <p:cNvCxnSpPr/>
          <p:nvPr/>
        </p:nvCxnSpPr>
        <p:spPr>
          <a:xfrm>
            <a:off x="3524550" y="1360038"/>
            <a:ext cx="2094900" cy="0"/>
          </a:xfrm>
          <a:prstGeom prst="straightConnector1">
            <a:avLst/>
          </a:prstGeom>
          <a:noFill/>
          <a:ln w="28575" cap="rnd" cmpd="sng">
            <a:solidFill>
              <a:srgbClr val="FFFFFF"/>
            </a:solidFill>
            <a:prstDash val="solid"/>
            <a:round/>
            <a:headEnd type="none" w="med" len="med"/>
            <a:tailEnd type="none" w="med" len="med"/>
          </a:ln>
        </p:spPr>
      </p:cxnSp>
      <p:sp>
        <p:nvSpPr>
          <p:cNvPr id="407" name="Google Shape;407;p24"/>
          <p:cNvSpPr txBox="1">
            <a:spLocks noGrp="1"/>
          </p:cNvSpPr>
          <p:nvPr>
            <p:ph type="title"/>
          </p:nvPr>
        </p:nvSpPr>
        <p:spPr>
          <a:xfrm>
            <a:off x="719650" y="597425"/>
            <a:ext cx="7704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08" name="Google Shape;408;p24"/>
          <p:cNvSpPr txBox="1">
            <a:spLocks noGrp="1"/>
          </p:cNvSpPr>
          <p:nvPr>
            <p:ph type="title" idx="2"/>
          </p:nvPr>
        </p:nvSpPr>
        <p:spPr>
          <a:xfrm>
            <a:off x="822050" y="2702617"/>
            <a:ext cx="2002200" cy="825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Font typeface="Barlow Black"/>
              <a:buNone/>
              <a:defRPr sz="2200" i="0">
                <a:latin typeface="Barlow Black"/>
                <a:ea typeface="Barlow Black"/>
                <a:cs typeface="Barlow Black"/>
                <a:sym typeface="Barlow Black"/>
              </a:defRPr>
            </a:lvl1pPr>
            <a:lvl2pPr lvl="1" algn="ctr" rtl="0">
              <a:spcBef>
                <a:spcPts val="0"/>
              </a:spcBef>
              <a:spcAft>
                <a:spcPts val="0"/>
              </a:spcAft>
              <a:buSzPts val="2200"/>
              <a:buFont typeface="Barlow Black"/>
              <a:buNone/>
              <a:defRPr sz="2200">
                <a:latin typeface="Barlow Black"/>
                <a:ea typeface="Barlow Black"/>
                <a:cs typeface="Barlow Black"/>
                <a:sym typeface="Barlow Black"/>
              </a:defRPr>
            </a:lvl2pPr>
            <a:lvl3pPr lvl="2" algn="ctr" rtl="0">
              <a:spcBef>
                <a:spcPts val="0"/>
              </a:spcBef>
              <a:spcAft>
                <a:spcPts val="0"/>
              </a:spcAft>
              <a:buSzPts val="2200"/>
              <a:buFont typeface="Barlow Black"/>
              <a:buNone/>
              <a:defRPr sz="2200">
                <a:latin typeface="Barlow Black"/>
                <a:ea typeface="Barlow Black"/>
                <a:cs typeface="Barlow Black"/>
                <a:sym typeface="Barlow Black"/>
              </a:defRPr>
            </a:lvl3pPr>
            <a:lvl4pPr lvl="3" algn="ctr" rtl="0">
              <a:spcBef>
                <a:spcPts val="0"/>
              </a:spcBef>
              <a:spcAft>
                <a:spcPts val="0"/>
              </a:spcAft>
              <a:buSzPts val="2200"/>
              <a:buFont typeface="Barlow Black"/>
              <a:buNone/>
              <a:defRPr sz="2200">
                <a:latin typeface="Barlow Black"/>
                <a:ea typeface="Barlow Black"/>
                <a:cs typeface="Barlow Black"/>
                <a:sym typeface="Barlow Black"/>
              </a:defRPr>
            </a:lvl4pPr>
            <a:lvl5pPr lvl="4" algn="ctr" rtl="0">
              <a:spcBef>
                <a:spcPts val="0"/>
              </a:spcBef>
              <a:spcAft>
                <a:spcPts val="0"/>
              </a:spcAft>
              <a:buSzPts val="2200"/>
              <a:buFont typeface="Barlow Black"/>
              <a:buNone/>
              <a:defRPr sz="2200">
                <a:latin typeface="Barlow Black"/>
                <a:ea typeface="Barlow Black"/>
                <a:cs typeface="Barlow Black"/>
                <a:sym typeface="Barlow Black"/>
              </a:defRPr>
            </a:lvl5pPr>
            <a:lvl6pPr lvl="5" algn="ctr" rtl="0">
              <a:spcBef>
                <a:spcPts val="0"/>
              </a:spcBef>
              <a:spcAft>
                <a:spcPts val="0"/>
              </a:spcAft>
              <a:buSzPts val="2200"/>
              <a:buFont typeface="Barlow Black"/>
              <a:buNone/>
              <a:defRPr sz="2200">
                <a:latin typeface="Barlow Black"/>
                <a:ea typeface="Barlow Black"/>
                <a:cs typeface="Barlow Black"/>
                <a:sym typeface="Barlow Black"/>
              </a:defRPr>
            </a:lvl6pPr>
            <a:lvl7pPr lvl="6" algn="ctr" rtl="0">
              <a:spcBef>
                <a:spcPts val="0"/>
              </a:spcBef>
              <a:spcAft>
                <a:spcPts val="0"/>
              </a:spcAft>
              <a:buSzPts val="2200"/>
              <a:buFont typeface="Barlow Black"/>
              <a:buNone/>
              <a:defRPr sz="2200">
                <a:latin typeface="Barlow Black"/>
                <a:ea typeface="Barlow Black"/>
                <a:cs typeface="Barlow Black"/>
                <a:sym typeface="Barlow Black"/>
              </a:defRPr>
            </a:lvl7pPr>
            <a:lvl8pPr lvl="7" algn="ctr" rtl="0">
              <a:spcBef>
                <a:spcPts val="0"/>
              </a:spcBef>
              <a:spcAft>
                <a:spcPts val="0"/>
              </a:spcAft>
              <a:buSzPts val="2200"/>
              <a:buFont typeface="Barlow Black"/>
              <a:buNone/>
              <a:defRPr sz="2200">
                <a:latin typeface="Barlow Black"/>
                <a:ea typeface="Barlow Black"/>
                <a:cs typeface="Barlow Black"/>
                <a:sym typeface="Barlow Black"/>
              </a:defRPr>
            </a:lvl8pPr>
            <a:lvl9pPr lvl="8" algn="ctr" rtl="0">
              <a:spcBef>
                <a:spcPts val="0"/>
              </a:spcBef>
              <a:spcAft>
                <a:spcPts val="0"/>
              </a:spcAft>
              <a:buSzPts val="2200"/>
              <a:buFont typeface="Barlow Black"/>
              <a:buNone/>
              <a:defRPr sz="2200">
                <a:latin typeface="Barlow Black"/>
                <a:ea typeface="Barlow Black"/>
                <a:cs typeface="Barlow Black"/>
                <a:sym typeface="Barlow Black"/>
              </a:defRPr>
            </a:lvl9pPr>
          </a:lstStyle>
          <a:p>
            <a:endParaRPr/>
          </a:p>
        </p:txBody>
      </p:sp>
      <p:sp>
        <p:nvSpPr>
          <p:cNvPr id="409" name="Google Shape;409;p24"/>
          <p:cNvSpPr txBox="1">
            <a:spLocks noGrp="1"/>
          </p:cNvSpPr>
          <p:nvPr>
            <p:ph type="subTitle" idx="1"/>
          </p:nvPr>
        </p:nvSpPr>
        <p:spPr>
          <a:xfrm>
            <a:off x="719925" y="3490544"/>
            <a:ext cx="22068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410" name="Google Shape;410;p24"/>
          <p:cNvSpPr txBox="1">
            <a:spLocks noGrp="1"/>
          </p:cNvSpPr>
          <p:nvPr>
            <p:ph type="title" idx="3"/>
          </p:nvPr>
        </p:nvSpPr>
        <p:spPr>
          <a:xfrm>
            <a:off x="6319372" y="2702617"/>
            <a:ext cx="2002200" cy="825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2200"/>
              <a:buFont typeface="Barlow Black"/>
              <a:buNone/>
              <a:defRPr sz="2200" i="0">
                <a:latin typeface="Barlow Black"/>
                <a:ea typeface="Barlow Black"/>
                <a:cs typeface="Barlow Black"/>
                <a:sym typeface="Barlow Black"/>
              </a:defRPr>
            </a:lvl1pPr>
            <a:lvl2pPr lvl="1" algn="ctr" rtl="0">
              <a:spcBef>
                <a:spcPts val="0"/>
              </a:spcBef>
              <a:spcAft>
                <a:spcPts val="0"/>
              </a:spcAft>
              <a:buSzPts val="2200"/>
              <a:buFont typeface="Barlow Black"/>
              <a:buNone/>
              <a:defRPr sz="2200">
                <a:latin typeface="Barlow Black"/>
                <a:ea typeface="Barlow Black"/>
                <a:cs typeface="Barlow Black"/>
                <a:sym typeface="Barlow Black"/>
              </a:defRPr>
            </a:lvl2pPr>
            <a:lvl3pPr lvl="2" algn="ctr" rtl="0">
              <a:spcBef>
                <a:spcPts val="0"/>
              </a:spcBef>
              <a:spcAft>
                <a:spcPts val="0"/>
              </a:spcAft>
              <a:buSzPts val="2200"/>
              <a:buFont typeface="Barlow Black"/>
              <a:buNone/>
              <a:defRPr sz="2200">
                <a:latin typeface="Barlow Black"/>
                <a:ea typeface="Barlow Black"/>
                <a:cs typeface="Barlow Black"/>
                <a:sym typeface="Barlow Black"/>
              </a:defRPr>
            </a:lvl3pPr>
            <a:lvl4pPr lvl="3" algn="ctr" rtl="0">
              <a:spcBef>
                <a:spcPts val="0"/>
              </a:spcBef>
              <a:spcAft>
                <a:spcPts val="0"/>
              </a:spcAft>
              <a:buSzPts val="2200"/>
              <a:buFont typeface="Barlow Black"/>
              <a:buNone/>
              <a:defRPr sz="2200">
                <a:latin typeface="Barlow Black"/>
                <a:ea typeface="Barlow Black"/>
                <a:cs typeface="Barlow Black"/>
                <a:sym typeface="Barlow Black"/>
              </a:defRPr>
            </a:lvl4pPr>
            <a:lvl5pPr lvl="4" algn="ctr" rtl="0">
              <a:spcBef>
                <a:spcPts val="0"/>
              </a:spcBef>
              <a:spcAft>
                <a:spcPts val="0"/>
              </a:spcAft>
              <a:buSzPts val="2200"/>
              <a:buFont typeface="Barlow Black"/>
              <a:buNone/>
              <a:defRPr sz="2200">
                <a:latin typeface="Barlow Black"/>
                <a:ea typeface="Barlow Black"/>
                <a:cs typeface="Barlow Black"/>
                <a:sym typeface="Barlow Black"/>
              </a:defRPr>
            </a:lvl5pPr>
            <a:lvl6pPr lvl="5" algn="ctr" rtl="0">
              <a:spcBef>
                <a:spcPts val="0"/>
              </a:spcBef>
              <a:spcAft>
                <a:spcPts val="0"/>
              </a:spcAft>
              <a:buSzPts val="2200"/>
              <a:buFont typeface="Barlow Black"/>
              <a:buNone/>
              <a:defRPr sz="2200">
                <a:latin typeface="Barlow Black"/>
                <a:ea typeface="Barlow Black"/>
                <a:cs typeface="Barlow Black"/>
                <a:sym typeface="Barlow Black"/>
              </a:defRPr>
            </a:lvl6pPr>
            <a:lvl7pPr lvl="6" algn="ctr" rtl="0">
              <a:spcBef>
                <a:spcPts val="0"/>
              </a:spcBef>
              <a:spcAft>
                <a:spcPts val="0"/>
              </a:spcAft>
              <a:buSzPts val="2200"/>
              <a:buFont typeface="Barlow Black"/>
              <a:buNone/>
              <a:defRPr sz="2200">
                <a:latin typeface="Barlow Black"/>
                <a:ea typeface="Barlow Black"/>
                <a:cs typeface="Barlow Black"/>
                <a:sym typeface="Barlow Black"/>
              </a:defRPr>
            </a:lvl7pPr>
            <a:lvl8pPr lvl="7" algn="ctr" rtl="0">
              <a:spcBef>
                <a:spcPts val="0"/>
              </a:spcBef>
              <a:spcAft>
                <a:spcPts val="0"/>
              </a:spcAft>
              <a:buSzPts val="2200"/>
              <a:buFont typeface="Barlow Black"/>
              <a:buNone/>
              <a:defRPr sz="2200">
                <a:latin typeface="Barlow Black"/>
                <a:ea typeface="Barlow Black"/>
                <a:cs typeface="Barlow Black"/>
                <a:sym typeface="Barlow Black"/>
              </a:defRPr>
            </a:lvl8pPr>
            <a:lvl9pPr lvl="8" algn="ctr" rtl="0">
              <a:spcBef>
                <a:spcPts val="0"/>
              </a:spcBef>
              <a:spcAft>
                <a:spcPts val="0"/>
              </a:spcAft>
              <a:buSzPts val="2200"/>
              <a:buFont typeface="Barlow Black"/>
              <a:buNone/>
              <a:defRPr sz="2200">
                <a:latin typeface="Barlow Black"/>
                <a:ea typeface="Barlow Black"/>
                <a:cs typeface="Barlow Black"/>
                <a:sym typeface="Barlow Black"/>
              </a:defRPr>
            </a:lvl9pPr>
          </a:lstStyle>
          <a:p>
            <a:endParaRPr/>
          </a:p>
        </p:txBody>
      </p:sp>
      <p:sp>
        <p:nvSpPr>
          <p:cNvPr id="411" name="Google Shape;411;p24"/>
          <p:cNvSpPr txBox="1">
            <a:spLocks noGrp="1"/>
          </p:cNvSpPr>
          <p:nvPr>
            <p:ph type="subTitle" idx="4"/>
          </p:nvPr>
        </p:nvSpPr>
        <p:spPr>
          <a:xfrm>
            <a:off x="6217075" y="3490544"/>
            <a:ext cx="2206800" cy="93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CUSTOM_7">
    <p:spTree>
      <p:nvGrpSpPr>
        <p:cNvPr id="1" name="Shape 412"/>
        <p:cNvGrpSpPr/>
        <p:nvPr/>
      </p:nvGrpSpPr>
      <p:grpSpPr>
        <a:xfrm>
          <a:off x="0" y="0"/>
          <a:ext cx="0" cy="0"/>
          <a:chOff x="0" y="0"/>
          <a:chExt cx="0" cy="0"/>
        </a:xfrm>
      </p:grpSpPr>
      <p:sp>
        <p:nvSpPr>
          <p:cNvPr id="413" name="Google Shape;413;p25"/>
          <p:cNvSpPr/>
          <p:nvPr/>
        </p:nvSpPr>
        <p:spPr>
          <a:xfrm flipH="1">
            <a:off x="-8061" y="4021451"/>
            <a:ext cx="9160136" cy="1122059"/>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4" name="Google Shape;414;p25"/>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415" name="Google Shape;415;p25"/>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5">
  <p:cSld name="CUSTOM_8">
    <p:spTree>
      <p:nvGrpSpPr>
        <p:cNvPr id="1" name="Shape 416"/>
        <p:cNvGrpSpPr/>
        <p:nvPr/>
      </p:nvGrpSpPr>
      <p:grpSpPr>
        <a:xfrm>
          <a:off x="0" y="0"/>
          <a:ext cx="0" cy="0"/>
          <a:chOff x="0" y="0"/>
          <a:chExt cx="0" cy="0"/>
        </a:xfrm>
      </p:grpSpPr>
      <p:sp>
        <p:nvSpPr>
          <p:cNvPr id="417" name="Google Shape;417;p26"/>
          <p:cNvSpPr/>
          <p:nvPr/>
        </p:nvSpPr>
        <p:spPr>
          <a:xfrm rot="10800000" flipH="1">
            <a:off x="-8062" y="-10"/>
            <a:ext cx="7148715" cy="1157260"/>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6"/>
          <p:cNvSpPr/>
          <p:nvPr/>
        </p:nvSpPr>
        <p:spPr>
          <a:xfrm>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6"/>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420" name="Google Shape;420;p26"/>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6">
  <p:cSld name="CUSTOM_9">
    <p:spTree>
      <p:nvGrpSpPr>
        <p:cNvPr id="1" name="Shape 421"/>
        <p:cNvGrpSpPr/>
        <p:nvPr/>
      </p:nvGrpSpPr>
      <p:grpSpPr>
        <a:xfrm>
          <a:off x="0" y="0"/>
          <a:ext cx="0" cy="0"/>
          <a:chOff x="0" y="0"/>
          <a:chExt cx="0" cy="0"/>
        </a:xfrm>
      </p:grpSpPr>
      <p:sp>
        <p:nvSpPr>
          <p:cNvPr id="422" name="Google Shape;422;p27"/>
          <p:cNvSpPr/>
          <p:nvPr/>
        </p:nvSpPr>
        <p:spPr>
          <a:xfrm rot="10800000" flipH="1">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3" name="Google Shape;423;p27"/>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424" name="Google Shape;424;p27"/>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3">
  <p:cSld name="CUSTOM_10">
    <p:spTree>
      <p:nvGrpSpPr>
        <p:cNvPr id="1" name="Shape 425"/>
        <p:cNvGrpSpPr/>
        <p:nvPr/>
      </p:nvGrpSpPr>
      <p:grpSpPr>
        <a:xfrm>
          <a:off x="0" y="0"/>
          <a:ext cx="0" cy="0"/>
          <a:chOff x="0" y="0"/>
          <a:chExt cx="0" cy="0"/>
        </a:xfrm>
      </p:grpSpPr>
      <p:sp>
        <p:nvSpPr>
          <p:cNvPr id="426" name="Google Shape;426;p28"/>
          <p:cNvSpPr txBox="1">
            <a:spLocks noGrp="1"/>
          </p:cNvSpPr>
          <p:nvPr>
            <p:ph type="title" hasCustomPrompt="1"/>
          </p:nvPr>
        </p:nvSpPr>
        <p:spPr>
          <a:xfrm flipH="1">
            <a:off x="571625" y="1540675"/>
            <a:ext cx="966600" cy="1225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13000"/>
              <a:buFont typeface="Barlow Black"/>
              <a:buNone/>
              <a:defRPr sz="13000">
                <a:solidFill>
                  <a:schemeClr val="accent1"/>
                </a:solidFill>
                <a:latin typeface="Barlow Black"/>
                <a:ea typeface="Barlow Black"/>
                <a:cs typeface="Barlow Black"/>
                <a:sym typeface="Barlow Black"/>
              </a:defRPr>
            </a:lvl1pPr>
            <a:lvl2pPr lvl="1"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2pPr>
            <a:lvl3pPr lvl="2"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3pPr>
            <a:lvl4pPr lvl="3"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4pPr>
            <a:lvl5pPr lvl="4"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5pPr>
            <a:lvl6pPr lvl="5"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6pPr>
            <a:lvl7pPr lvl="6"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7pPr>
            <a:lvl8pPr lvl="7"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8pPr>
            <a:lvl9pPr lvl="8"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9pPr>
          </a:lstStyle>
          <a:p>
            <a:r>
              <a:t>xx%</a:t>
            </a:r>
          </a:p>
        </p:txBody>
      </p:sp>
      <p:sp>
        <p:nvSpPr>
          <p:cNvPr id="427" name="Google Shape;427;p28"/>
          <p:cNvSpPr/>
          <p:nvPr/>
        </p:nvSpPr>
        <p:spPr>
          <a:xfrm flipH="1">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txBox="1">
            <a:spLocks noGrp="1"/>
          </p:cNvSpPr>
          <p:nvPr>
            <p:ph type="title" idx="2"/>
          </p:nvPr>
        </p:nvSpPr>
        <p:spPr>
          <a:xfrm>
            <a:off x="1020125" y="2022875"/>
            <a:ext cx="4672500" cy="6948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8000"/>
              <a:buNone/>
              <a:defRPr sz="8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429" name="Google Shape;429;p28"/>
          <p:cNvSpPr txBox="1">
            <a:spLocks noGrp="1"/>
          </p:cNvSpPr>
          <p:nvPr>
            <p:ph type="subTitle" idx="1"/>
          </p:nvPr>
        </p:nvSpPr>
        <p:spPr>
          <a:xfrm>
            <a:off x="715374" y="2886283"/>
            <a:ext cx="4672500" cy="46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430" name="Google Shape;430;p28"/>
          <p:cNvCxnSpPr/>
          <p:nvPr/>
        </p:nvCxnSpPr>
        <p:spPr>
          <a:xfrm>
            <a:off x="813061" y="3497543"/>
            <a:ext cx="2898600" cy="0"/>
          </a:xfrm>
          <a:prstGeom prst="straightConnector1">
            <a:avLst/>
          </a:prstGeom>
          <a:noFill/>
          <a:ln w="28575" cap="rnd" cmpd="sng">
            <a:solidFill>
              <a:srgbClr val="FFFFFF"/>
            </a:solidFill>
            <a:prstDash val="solid"/>
            <a:round/>
            <a:headEnd type="none" w="med" len="med"/>
            <a:tailEnd type="none" w="med" len="med"/>
          </a:ln>
        </p:spPr>
      </p:cxnSp>
      <p:sp>
        <p:nvSpPr>
          <p:cNvPr id="431" name="Google Shape;431;p28"/>
          <p:cNvSpPr/>
          <p:nvPr/>
        </p:nvSpPr>
        <p:spPr>
          <a:xfrm rot="10800000" flipH="1">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4">
  <p:cSld name="CUSTOM_11">
    <p:spTree>
      <p:nvGrpSpPr>
        <p:cNvPr id="1" name="Shape 432"/>
        <p:cNvGrpSpPr/>
        <p:nvPr/>
      </p:nvGrpSpPr>
      <p:grpSpPr>
        <a:xfrm>
          <a:off x="0" y="0"/>
          <a:ext cx="0" cy="0"/>
          <a:chOff x="0" y="0"/>
          <a:chExt cx="0" cy="0"/>
        </a:xfrm>
      </p:grpSpPr>
      <p:sp>
        <p:nvSpPr>
          <p:cNvPr id="433" name="Google Shape;433;p29"/>
          <p:cNvSpPr/>
          <p:nvPr/>
        </p:nvSpPr>
        <p:spPr>
          <a:xfrm rot="10800000" flipH="1">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txBox="1">
            <a:spLocks noGrp="1"/>
          </p:cNvSpPr>
          <p:nvPr>
            <p:ph type="subTitle" idx="1"/>
          </p:nvPr>
        </p:nvSpPr>
        <p:spPr>
          <a:xfrm flipH="1">
            <a:off x="715374" y="3495883"/>
            <a:ext cx="4672500" cy="46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35" name="Google Shape;435;p29"/>
          <p:cNvSpPr txBox="1">
            <a:spLocks noGrp="1"/>
          </p:cNvSpPr>
          <p:nvPr>
            <p:ph type="title" hasCustomPrompt="1"/>
          </p:nvPr>
        </p:nvSpPr>
        <p:spPr>
          <a:xfrm>
            <a:off x="571625" y="2119350"/>
            <a:ext cx="1093500" cy="1224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1"/>
              </a:buClr>
              <a:buSzPts val="13000"/>
              <a:buFont typeface="Barlow Black"/>
              <a:buNone/>
              <a:defRPr sz="13000">
                <a:solidFill>
                  <a:schemeClr val="accent1"/>
                </a:solidFill>
                <a:latin typeface="Barlow Black"/>
                <a:ea typeface="Barlow Black"/>
                <a:cs typeface="Barlow Black"/>
                <a:sym typeface="Barlow Black"/>
              </a:defRPr>
            </a:lvl1pPr>
            <a:lvl2pPr lvl="1"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2pPr>
            <a:lvl3pPr lvl="2"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3pPr>
            <a:lvl4pPr lvl="3"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4pPr>
            <a:lvl5pPr lvl="4"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5pPr>
            <a:lvl6pPr lvl="5"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6pPr>
            <a:lvl7pPr lvl="6"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7pPr>
            <a:lvl8pPr lvl="7"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8pPr>
            <a:lvl9pPr lvl="8"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9pPr>
          </a:lstStyle>
          <a:p>
            <a:r>
              <a:t>xx%</a:t>
            </a:r>
          </a:p>
        </p:txBody>
      </p:sp>
      <p:cxnSp>
        <p:nvCxnSpPr>
          <p:cNvPr id="436" name="Google Shape;436;p29"/>
          <p:cNvCxnSpPr/>
          <p:nvPr/>
        </p:nvCxnSpPr>
        <p:spPr>
          <a:xfrm rot="10800000">
            <a:off x="813061" y="4107143"/>
            <a:ext cx="2898600" cy="0"/>
          </a:xfrm>
          <a:prstGeom prst="straightConnector1">
            <a:avLst/>
          </a:prstGeom>
          <a:noFill/>
          <a:ln w="28575" cap="rnd" cmpd="sng">
            <a:solidFill>
              <a:srgbClr val="FFFFFF"/>
            </a:solidFill>
            <a:prstDash val="solid"/>
            <a:round/>
            <a:headEnd type="none" w="med" len="med"/>
            <a:tailEnd type="none" w="med" len="med"/>
          </a:ln>
        </p:spPr>
      </p:cxnSp>
      <p:sp>
        <p:nvSpPr>
          <p:cNvPr id="437" name="Google Shape;437;p29"/>
          <p:cNvSpPr txBox="1">
            <a:spLocks noGrp="1"/>
          </p:cNvSpPr>
          <p:nvPr>
            <p:ph type="title" idx="2"/>
          </p:nvPr>
        </p:nvSpPr>
        <p:spPr>
          <a:xfrm flipH="1">
            <a:off x="1020125" y="2601500"/>
            <a:ext cx="5278800" cy="694800"/>
          </a:xfrm>
          <a:prstGeom prst="rect">
            <a:avLst/>
          </a:prstGeom>
        </p:spPr>
        <p:txBody>
          <a:bodyPr spcFirstLastPara="1" wrap="square" lIns="91425" tIns="91425" rIns="91425" bIns="91425" anchor="ctr" anchorCtr="0">
            <a:noAutofit/>
          </a:bodyPr>
          <a:lstStyle>
            <a:lvl1pPr lvl="0" rtl="0">
              <a:spcBef>
                <a:spcPts val="0"/>
              </a:spcBef>
              <a:spcAft>
                <a:spcPts val="0"/>
              </a:spcAft>
              <a:buSzPts val="8000"/>
              <a:buNone/>
              <a:defRPr sz="80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5">
  <p:cSld name="CUSTOM_12">
    <p:spTree>
      <p:nvGrpSpPr>
        <p:cNvPr id="1" name="Shape 438"/>
        <p:cNvGrpSpPr/>
        <p:nvPr/>
      </p:nvGrpSpPr>
      <p:grpSpPr>
        <a:xfrm>
          <a:off x="0" y="0"/>
          <a:ext cx="0" cy="0"/>
          <a:chOff x="0" y="0"/>
          <a:chExt cx="0" cy="0"/>
        </a:xfrm>
      </p:grpSpPr>
      <p:sp>
        <p:nvSpPr>
          <p:cNvPr id="439" name="Google Shape;439;p30"/>
          <p:cNvSpPr/>
          <p:nvPr/>
        </p:nvSpPr>
        <p:spPr>
          <a:xfrm rot="10800000" flipH="1">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flipH="1">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txBox="1">
            <a:spLocks noGrp="1"/>
          </p:cNvSpPr>
          <p:nvPr>
            <p:ph type="title"/>
          </p:nvPr>
        </p:nvSpPr>
        <p:spPr>
          <a:xfrm>
            <a:off x="1410419" y="2022875"/>
            <a:ext cx="7018200" cy="6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0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42" name="Google Shape;442;p30"/>
          <p:cNvSpPr txBox="1">
            <a:spLocks noGrp="1"/>
          </p:cNvSpPr>
          <p:nvPr>
            <p:ph type="subTitle" idx="1"/>
          </p:nvPr>
        </p:nvSpPr>
        <p:spPr>
          <a:xfrm>
            <a:off x="3040519" y="2886283"/>
            <a:ext cx="4672500" cy="46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30"/>
          <p:cNvSpPr txBox="1">
            <a:spLocks noGrp="1"/>
          </p:cNvSpPr>
          <p:nvPr>
            <p:ph type="title" idx="2" hasCustomPrompt="1"/>
          </p:nvPr>
        </p:nvSpPr>
        <p:spPr>
          <a:xfrm flipH="1">
            <a:off x="7482079" y="1588775"/>
            <a:ext cx="736200" cy="1128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accent1"/>
              </a:buClr>
              <a:buSzPts val="13000"/>
              <a:buFont typeface="Barlow Black"/>
              <a:buNone/>
              <a:defRPr sz="13000">
                <a:solidFill>
                  <a:schemeClr val="accent1"/>
                </a:solidFill>
                <a:latin typeface="Barlow Black"/>
                <a:ea typeface="Barlow Black"/>
                <a:cs typeface="Barlow Black"/>
                <a:sym typeface="Barlow Black"/>
              </a:defRPr>
            </a:lvl1pPr>
            <a:lvl2pPr lvl="1"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2pPr>
            <a:lvl3pPr lvl="2"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3pPr>
            <a:lvl4pPr lvl="3"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4pPr>
            <a:lvl5pPr lvl="4"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5pPr>
            <a:lvl6pPr lvl="5"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6pPr>
            <a:lvl7pPr lvl="6"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7pPr>
            <a:lvl8pPr lvl="7"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8pPr>
            <a:lvl9pPr lvl="8" algn="r"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9pPr>
          </a:lstStyle>
          <a:p>
            <a:r>
              <a:t>xx%</a:t>
            </a:r>
          </a:p>
        </p:txBody>
      </p:sp>
      <p:cxnSp>
        <p:nvCxnSpPr>
          <p:cNvPr id="444" name="Google Shape;444;p30"/>
          <p:cNvCxnSpPr/>
          <p:nvPr/>
        </p:nvCxnSpPr>
        <p:spPr>
          <a:xfrm>
            <a:off x="3927469" y="3497543"/>
            <a:ext cx="2898600" cy="0"/>
          </a:xfrm>
          <a:prstGeom prst="straightConnector1">
            <a:avLst/>
          </a:prstGeom>
          <a:noFill/>
          <a:ln w="28575" cap="rnd" cmpd="sng">
            <a:solidFill>
              <a:srgbClr val="FFFFF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41"/>
        <p:cNvGrpSpPr/>
        <p:nvPr/>
      </p:nvGrpSpPr>
      <p:grpSpPr>
        <a:xfrm>
          <a:off x="0" y="0"/>
          <a:ext cx="0" cy="0"/>
          <a:chOff x="0" y="0"/>
          <a:chExt cx="0" cy="0"/>
        </a:xfrm>
      </p:grpSpPr>
      <p:cxnSp>
        <p:nvCxnSpPr>
          <p:cNvPr id="142" name="Google Shape;142;p4"/>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143" name="Google Shape;143;p4"/>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144" name="Google Shape;144;p4"/>
          <p:cNvSpPr/>
          <p:nvPr/>
        </p:nvSpPr>
        <p:spPr>
          <a:xfrm>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txBox="1">
            <a:spLocks noGrp="1"/>
          </p:cNvSpPr>
          <p:nvPr>
            <p:ph type="body" idx="1"/>
          </p:nvPr>
        </p:nvSpPr>
        <p:spPr>
          <a:xfrm>
            <a:off x="719650" y="1268177"/>
            <a:ext cx="7704600" cy="3344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Lato"/>
              <a:buChar char="●"/>
              <a:defRPr sz="1200"/>
            </a:lvl1pPr>
            <a:lvl2pPr marL="914400" lvl="1" indent="-317500" rtl="0">
              <a:spcBef>
                <a:spcPts val="0"/>
              </a:spcBef>
              <a:spcAft>
                <a:spcPts val="0"/>
              </a:spcAft>
              <a:buSzPts val="1400"/>
              <a:buFont typeface="Lato"/>
              <a:buChar char="○"/>
              <a:defRPr/>
            </a:lvl2pPr>
            <a:lvl3pPr marL="1371600" lvl="2" indent="-317500" rtl="0">
              <a:spcBef>
                <a:spcPts val="0"/>
              </a:spcBef>
              <a:spcAft>
                <a:spcPts val="0"/>
              </a:spcAft>
              <a:buSzPts val="1400"/>
              <a:buFont typeface="Lato"/>
              <a:buChar char="■"/>
              <a:defRPr/>
            </a:lvl3pPr>
            <a:lvl4pPr marL="1828800" lvl="3" indent="-317500" rtl="0">
              <a:spcBef>
                <a:spcPts val="0"/>
              </a:spcBef>
              <a:spcAft>
                <a:spcPts val="0"/>
              </a:spcAft>
              <a:buSzPts val="1400"/>
              <a:buFont typeface="Lato"/>
              <a:buChar char="●"/>
              <a:defRPr/>
            </a:lvl4pPr>
            <a:lvl5pPr marL="2286000" lvl="4" indent="-317500" rtl="0">
              <a:spcBef>
                <a:spcPts val="0"/>
              </a:spcBef>
              <a:spcAft>
                <a:spcPts val="0"/>
              </a:spcAft>
              <a:buSzPts val="1400"/>
              <a:buFont typeface="Lato"/>
              <a:buChar char="○"/>
              <a:defRPr/>
            </a:lvl5pPr>
            <a:lvl6pPr marL="2743200" lvl="5" indent="-317500" rtl="0">
              <a:spcBef>
                <a:spcPts val="0"/>
              </a:spcBef>
              <a:spcAft>
                <a:spcPts val="0"/>
              </a:spcAft>
              <a:buSzPts val="1400"/>
              <a:buFont typeface="Lato"/>
              <a:buChar char="■"/>
              <a:defRPr/>
            </a:lvl6pPr>
            <a:lvl7pPr marL="3200400" lvl="6" indent="-317500" rtl="0">
              <a:spcBef>
                <a:spcPts val="0"/>
              </a:spcBef>
              <a:spcAft>
                <a:spcPts val="0"/>
              </a:spcAft>
              <a:buSzPts val="1400"/>
              <a:buFont typeface="Lato"/>
              <a:buChar char="●"/>
              <a:defRPr/>
            </a:lvl7pPr>
            <a:lvl8pPr marL="3657600" lvl="7" indent="-317500" rtl="0">
              <a:spcBef>
                <a:spcPts val="0"/>
              </a:spcBef>
              <a:spcAft>
                <a:spcPts val="0"/>
              </a:spcAft>
              <a:buSzPts val="1400"/>
              <a:buFont typeface="Lato"/>
              <a:buChar char="○"/>
              <a:defRPr/>
            </a:lvl8pPr>
            <a:lvl9pPr marL="4114800" lvl="8" indent="-317500" rtl="0">
              <a:spcBef>
                <a:spcPts val="0"/>
              </a:spcBef>
              <a:spcAft>
                <a:spcPts val="0"/>
              </a:spcAft>
              <a:buSzPts val="1400"/>
              <a:buFont typeface="Lato"/>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6">
  <p:cSld name="CUSTOM_13">
    <p:spTree>
      <p:nvGrpSpPr>
        <p:cNvPr id="1" name="Shape 445"/>
        <p:cNvGrpSpPr/>
        <p:nvPr/>
      </p:nvGrpSpPr>
      <p:grpSpPr>
        <a:xfrm>
          <a:off x="0" y="0"/>
          <a:ext cx="0" cy="0"/>
          <a:chOff x="0" y="0"/>
          <a:chExt cx="0" cy="0"/>
        </a:xfrm>
      </p:grpSpPr>
      <p:sp>
        <p:nvSpPr>
          <p:cNvPr id="446" name="Google Shape;446;p31"/>
          <p:cNvSpPr/>
          <p:nvPr/>
        </p:nvSpPr>
        <p:spPr>
          <a:xfrm>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txBox="1">
            <a:spLocks noGrp="1"/>
          </p:cNvSpPr>
          <p:nvPr>
            <p:ph type="subTitle" idx="1"/>
          </p:nvPr>
        </p:nvSpPr>
        <p:spPr>
          <a:xfrm flipH="1">
            <a:off x="3756137" y="3495883"/>
            <a:ext cx="4672500" cy="46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448" name="Google Shape;448;p31"/>
          <p:cNvSpPr txBox="1">
            <a:spLocks noGrp="1"/>
          </p:cNvSpPr>
          <p:nvPr>
            <p:ph type="title" hasCustomPrompt="1"/>
          </p:nvPr>
        </p:nvSpPr>
        <p:spPr>
          <a:xfrm>
            <a:off x="7467192" y="2119350"/>
            <a:ext cx="1093500" cy="1224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accent1"/>
              </a:buClr>
              <a:buSzPts val="13000"/>
              <a:buFont typeface="Barlow Black"/>
              <a:buNone/>
              <a:defRPr sz="13000">
                <a:solidFill>
                  <a:schemeClr val="accent1"/>
                </a:solidFill>
                <a:latin typeface="Barlow Black"/>
                <a:ea typeface="Barlow Black"/>
                <a:cs typeface="Barlow Black"/>
                <a:sym typeface="Barlow Black"/>
              </a:defRPr>
            </a:lvl1pPr>
            <a:lvl2pPr lvl="1"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2pPr>
            <a:lvl3pPr lvl="2"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3pPr>
            <a:lvl4pPr lvl="3"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4pPr>
            <a:lvl5pPr lvl="4"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5pPr>
            <a:lvl6pPr lvl="5"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6pPr>
            <a:lvl7pPr lvl="6"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7pPr>
            <a:lvl8pPr lvl="7"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8pPr>
            <a:lvl9pPr lvl="8" rtl="0">
              <a:spcBef>
                <a:spcPts val="0"/>
              </a:spcBef>
              <a:spcAft>
                <a:spcPts val="0"/>
              </a:spcAft>
              <a:buClr>
                <a:srgbClr val="E87E45"/>
              </a:buClr>
              <a:buSzPts val="13000"/>
              <a:buFont typeface="Oswald"/>
              <a:buNone/>
              <a:defRPr sz="13000" b="1">
                <a:solidFill>
                  <a:srgbClr val="E87E45"/>
                </a:solidFill>
                <a:latin typeface="Oswald"/>
                <a:ea typeface="Oswald"/>
                <a:cs typeface="Oswald"/>
                <a:sym typeface="Oswald"/>
              </a:defRPr>
            </a:lvl9pPr>
          </a:lstStyle>
          <a:p>
            <a:r>
              <a:t>xx%</a:t>
            </a:r>
          </a:p>
        </p:txBody>
      </p:sp>
      <p:cxnSp>
        <p:nvCxnSpPr>
          <p:cNvPr id="449" name="Google Shape;449;p31"/>
          <p:cNvCxnSpPr/>
          <p:nvPr/>
        </p:nvCxnSpPr>
        <p:spPr>
          <a:xfrm rot="10800000">
            <a:off x="5432350" y="4107143"/>
            <a:ext cx="2898600" cy="0"/>
          </a:xfrm>
          <a:prstGeom prst="straightConnector1">
            <a:avLst/>
          </a:prstGeom>
          <a:noFill/>
          <a:ln w="28575" cap="rnd" cmpd="sng">
            <a:solidFill>
              <a:srgbClr val="FFFFFF"/>
            </a:solidFill>
            <a:prstDash val="solid"/>
            <a:round/>
            <a:headEnd type="none" w="med" len="med"/>
            <a:tailEnd type="none" w="med" len="med"/>
          </a:ln>
        </p:spPr>
      </p:cxnSp>
      <p:sp>
        <p:nvSpPr>
          <p:cNvPr id="450" name="Google Shape;450;p31"/>
          <p:cNvSpPr txBox="1">
            <a:spLocks noGrp="1"/>
          </p:cNvSpPr>
          <p:nvPr>
            <p:ph type="title" idx="2"/>
          </p:nvPr>
        </p:nvSpPr>
        <p:spPr>
          <a:xfrm flipH="1">
            <a:off x="1492022" y="2601500"/>
            <a:ext cx="6555600" cy="6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000"/>
              <a:buNone/>
              <a:defRPr sz="80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451" name="Google Shape;451;p31"/>
          <p:cNvSpPr/>
          <p:nvPr/>
        </p:nvSpPr>
        <p:spPr>
          <a:xfrm rot="10800000">
            <a:off x="2003360" y="-10"/>
            <a:ext cx="7148715" cy="1157260"/>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146"/>
        <p:cNvGrpSpPr/>
        <p:nvPr/>
      </p:nvGrpSpPr>
      <p:grpSpPr>
        <a:xfrm>
          <a:off x="0" y="0"/>
          <a:ext cx="0" cy="0"/>
          <a:chOff x="0" y="0"/>
          <a:chExt cx="0" cy="0"/>
        </a:xfrm>
      </p:grpSpPr>
      <p:sp>
        <p:nvSpPr>
          <p:cNvPr id="147" name="Google Shape;147;p5"/>
          <p:cNvSpPr/>
          <p:nvPr/>
        </p:nvSpPr>
        <p:spPr>
          <a:xfrm rot="10800000">
            <a:off x="-8062" y="3431"/>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5"/>
          <p:cNvCxnSpPr/>
          <p:nvPr/>
        </p:nvCxnSpPr>
        <p:spPr>
          <a:xfrm>
            <a:off x="3524550" y="1207638"/>
            <a:ext cx="2094900" cy="0"/>
          </a:xfrm>
          <a:prstGeom prst="straightConnector1">
            <a:avLst/>
          </a:prstGeom>
          <a:noFill/>
          <a:ln w="28575" cap="rnd" cmpd="sng">
            <a:solidFill>
              <a:srgbClr val="FFFFFF"/>
            </a:solidFill>
            <a:prstDash val="solid"/>
            <a:round/>
            <a:headEnd type="none" w="med" len="med"/>
            <a:tailEnd type="none" w="med" len="med"/>
          </a:ln>
        </p:spPr>
      </p:cxnSp>
      <p:sp>
        <p:nvSpPr>
          <p:cNvPr id="149" name="Google Shape;149;p5"/>
          <p:cNvSpPr txBox="1">
            <a:spLocks noGrp="1"/>
          </p:cNvSpPr>
          <p:nvPr>
            <p:ph type="title"/>
          </p:nvPr>
        </p:nvSpPr>
        <p:spPr>
          <a:xfrm>
            <a:off x="719650" y="546556"/>
            <a:ext cx="7704600" cy="730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50" name="Google Shape;150;p5"/>
          <p:cNvSpPr txBox="1">
            <a:spLocks noGrp="1"/>
          </p:cNvSpPr>
          <p:nvPr>
            <p:ph type="ctrTitle" idx="2"/>
          </p:nvPr>
        </p:nvSpPr>
        <p:spPr>
          <a:xfrm flipH="1">
            <a:off x="1259631" y="3219124"/>
            <a:ext cx="3113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Barlow Black"/>
              <a:buNone/>
              <a:defRPr sz="2600">
                <a:latin typeface="Barlow Black"/>
                <a:ea typeface="Barlow Black"/>
                <a:cs typeface="Barlow Black"/>
                <a:sym typeface="Barlow Black"/>
              </a:defRPr>
            </a:lvl1pPr>
            <a:lvl2pPr lvl="1" algn="ctr" rtl="0">
              <a:spcBef>
                <a:spcPts val="0"/>
              </a:spcBef>
              <a:spcAft>
                <a:spcPts val="0"/>
              </a:spcAft>
              <a:buSzPts val="2600"/>
              <a:buFont typeface="Barlow Black"/>
              <a:buNone/>
              <a:defRPr sz="2600">
                <a:latin typeface="Barlow Black"/>
                <a:ea typeface="Barlow Black"/>
                <a:cs typeface="Barlow Black"/>
                <a:sym typeface="Barlow Black"/>
              </a:defRPr>
            </a:lvl2pPr>
            <a:lvl3pPr lvl="2" algn="ctr" rtl="0">
              <a:spcBef>
                <a:spcPts val="0"/>
              </a:spcBef>
              <a:spcAft>
                <a:spcPts val="0"/>
              </a:spcAft>
              <a:buSzPts val="2600"/>
              <a:buFont typeface="Barlow Black"/>
              <a:buNone/>
              <a:defRPr sz="2600">
                <a:latin typeface="Barlow Black"/>
                <a:ea typeface="Barlow Black"/>
                <a:cs typeface="Barlow Black"/>
                <a:sym typeface="Barlow Black"/>
              </a:defRPr>
            </a:lvl3pPr>
            <a:lvl4pPr lvl="3" algn="ctr" rtl="0">
              <a:spcBef>
                <a:spcPts val="0"/>
              </a:spcBef>
              <a:spcAft>
                <a:spcPts val="0"/>
              </a:spcAft>
              <a:buSzPts val="2600"/>
              <a:buFont typeface="Barlow Black"/>
              <a:buNone/>
              <a:defRPr sz="2600">
                <a:latin typeface="Barlow Black"/>
                <a:ea typeface="Barlow Black"/>
                <a:cs typeface="Barlow Black"/>
                <a:sym typeface="Barlow Black"/>
              </a:defRPr>
            </a:lvl4pPr>
            <a:lvl5pPr lvl="4" algn="ctr" rtl="0">
              <a:spcBef>
                <a:spcPts val="0"/>
              </a:spcBef>
              <a:spcAft>
                <a:spcPts val="0"/>
              </a:spcAft>
              <a:buSzPts val="2600"/>
              <a:buFont typeface="Barlow Black"/>
              <a:buNone/>
              <a:defRPr sz="2600">
                <a:latin typeface="Barlow Black"/>
                <a:ea typeface="Barlow Black"/>
                <a:cs typeface="Barlow Black"/>
                <a:sym typeface="Barlow Black"/>
              </a:defRPr>
            </a:lvl5pPr>
            <a:lvl6pPr lvl="5" algn="ctr" rtl="0">
              <a:spcBef>
                <a:spcPts val="0"/>
              </a:spcBef>
              <a:spcAft>
                <a:spcPts val="0"/>
              </a:spcAft>
              <a:buSzPts val="2600"/>
              <a:buFont typeface="Barlow Black"/>
              <a:buNone/>
              <a:defRPr sz="2600">
                <a:latin typeface="Barlow Black"/>
                <a:ea typeface="Barlow Black"/>
                <a:cs typeface="Barlow Black"/>
                <a:sym typeface="Barlow Black"/>
              </a:defRPr>
            </a:lvl6pPr>
            <a:lvl7pPr lvl="6" algn="ctr" rtl="0">
              <a:spcBef>
                <a:spcPts val="0"/>
              </a:spcBef>
              <a:spcAft>
                <a:spcPts val="0"/>
              </a:spcAft>
              <a:buSzPts val="2600"/>
              <a:buFont typeface="Barlow Black"/>
              <a:buNone/>
              <a:defRPr sz="2600">
                <a:latin typeface="Barlow Black"/>
                <a:ea typeface="Barlow Black"/>
                <a:cs typeface="Barlow Black"/>
                <a:sym typeface="Barlow Black"/>
              </a:defRPr>
            </a:lvl7pPr>
            <a:lvl8pPr lvl="7" algn="ctr" rtl="0">
              <a:spcBef>
                <a:spcPts val="0"/>
              </a:spcBef>
              <a:spcAft>
                <a:spcPts val="0"/>
              </a:spcAft>
              <a:buSzPts val="2600"/>
              <a:buFont typeface="Barlow Black"/>
              <a:buNone/>
              <a:defRPr sz="2600">
                <a:latin typeface="Barlow Black"/>
                <a:ea typeface="Barlow Black"/>
                <a:cs typeface="Barlow Black"/>
                <a:sym typeface="Barlow Black"/>
              </a:defRPr>
            </a:lvl8pPr>
            <a:lvl9pPr lvl="8" algn="ctr" rtl="0">
              <a:spcBef>
                <a:spcPts val="0"/>
              </a:spcBef>
              <a:spcAft>
                <a:spcPts val="0"/>
              </a:spcAft>
              <a:buSzPts val="2600"/>
              <a:buFont typeface="Barlow Black"/>
              <a:buNone/>
              <a:defRPr sz="2600">
                <a:latin typeface="Barlow Black"/>
                <a:ea typeface="Barlow Black"/>
                <a:cs typeface="Barlow Black"/>
                <a:sym typeface="Barlow Black"/>
              </a:defRPr>
            </a:lvl9pPr>
          </a:lstStyle>
          <a:p>
            <a:endParaRPr/>
          </a:p>
        </p:txBody>
      </p:sp>
      <p:sp>
        <p:nvSpPr>
          <p:cNvPr id="151" name="Google Shape;151;p5"/>
          <p:cNvSpPr txBox="1">
            <a:spLocks noGrp="1"/>
          </p:cNvSpPr>
          <p:nvPr>
            <p:ph type="subTitle" idx="1"/>
          </p:nvPr>
        </p:nvSpPr>
        <p:spPr>
          <a:xfrm flipH="1">
            <a:off x="1259631" y="3743449"/>
            <a:ext cx="3113700" cy="9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2" name="Google Shape;152;p5"/>
          <p:cNvSpPr txBox="1">
            <a:spLocks noGrp="1"/>
          </p:cNvSpPr>
          <p:nvPr>
            <p:ph type="ctrTitle" idx="3"/>
          </p:nvPr>
        </p:nvSpPr>
        <p:spPr>
          <a:xfrm flipH="1">
            <a:off x="4770494" y="3219124"/>
            <a:ext cx="31137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Barlow Black"/>
              <a:buNone/>
              <a:defRPr sz="2600">
                <a:latin typeface="Barlow Black"/>
                <a:ea typeface="Barlow Black"/>
                <a:cs typeface="Barlow Black"/>
                <a:sym typeface="Barlow Black"/>
              </a:defRPr>
            </a:lvl1pPr>
            <a:lvl2pPr lvl="1" algn="ctr" rtl="0">
              <a:spcBef>
                <a:spcPts val="0"/>
              </a:spcBef>
              <a:spcAft>
                <a:spcPts val="0"/>
              </a:spcAft>
              <a:buSzPts val="2600"/>
              <a:buFont typeface="Barlow Black"/>
              <a:buNone/>
              <a:defRPr sz="2600">
                <a:latin typeface="Barlow Black"/>
                <a:ea typeface="Barlow Black"/>
                <a:cs typeface="Barlow Black"/>
                <a:sym typeface="Barlow Black"/>
              </a:defRPr>
            </a:lvl2pPr>
            <a:lvl3pPr lvl="2" algn="ctr" rtl="0">
              <a:spcBef>
                <a:spcPts val="0"/>
              </a:spcBef>
              <a:spcAft>
                <a:spcPts val="0"/>
              </a:spcAft>
              <a:buSzPts val="2600"/>
              <a:buFont typeface="Barlow Black"/>
              <a:buNone/>
              <a:defRPr sz="2600">
                <a:latin typeface="Barlow Black"/>
                <a:ea typeface="Barlow Black"/>
                <a:cs typeface="Barlow Black"/>
                <a:sym typeface="Barlow Black"/>
              </a:defRPr>
            </a:lvl3pPr>
            <a:lvl4pPr lvl="3" algn="ctr" rtl="0">
              <a:spcBef>
                <a:spcPts val="0"/>
              </a:spcBef>
              <a:spcAft>
                <a:spcPts val="0"/>
              </a:spcAft>
              <a:buSzPts val="2600"/>
              <a:buFont typeface="Barlow Black"/>
              <a:buNone/>
              <a:defRPr sz="2600">
                <a:latin typeface="Barlow Black"/>
                <a:ea typeface="Barlow Black"/>
                <a:cs typeface="Barlow Black"/>
                <a:sym typeface="Barlow Black"/>
              </a:defRPr>
            </a:lvl4pPr>
            <a:lvl5pPr lvl="4" algn="ctr" rtl="0">
              <a:spcBef>
                <a:spcPts val="0"/>
              </a:spcBef>
              <a:spcAft>
                <a:spcPts val="0"/>
              </a:spcAft>
              <a:buSzPts val="2600"/>
              <a:buFont typeface="Barlow Black"/>
              <a:buNone/>
              <a:defRPr sz="2600">
                <a:latin typeface="Barlow Black"/>
                <a:ea typeface="Barlow Black"/>
                <a:cs typeface="Barlow Black"/>
                <a:sym typeface="Barlow Black"/>
              </a:defRPr>
            </a:lvl5pPr>
            <a:lvl6pPr lvl="5" algn="ctr" rtl="0">
              <a:spcBef>
                <a:spcPts val="0"/>
              </a:spcBef>
              <a:spcAft>
                <a:spcPts val="0"/>
              </a:spcAft>
              <a:buSzPts val="2600"/>
              <a:buFont typeface="Barlow Black"/>
              <a:buNone/>
              <a:defRPr sz="2600">
                <a:latin typeface="Barlow Black"/>
                <a:ea typeface="Barlow Black"/>
                <a:cs typeface="Barlow Black"/>
                <a:sym typeface="Barlow Black"/>
              </a:defRPr>
            </a:lvl6pPr>
            <a:lvl7pPr lvl="6" algn="ctr" rtl="0">
              <a:spcBef>
                <a:spcPts val="0"/>
              </a:spcBef>
              <a:spcAft>
                <a:spcPts val="0"/>
              </a:spcAft>
              <a:buSzPts val="2600"/>
              <a:buFont typeface="Barlow Black"/>
              <a:buNone/>
              <a:defRPr sz="2600">
                <a:latin typeface="Barlow Black"/>
                <a:ea typeface="Barlow Black"/>
                <a:cs typeface="Barlow Black"/>
                <a:sym typeface="Barlow Black"/>
              </a:defRPr>
            </a:lvl7pPr>
            <a:lvl8pPr lvl="7" algn="ctr" rtl="0">
              <a:spcBef>
                <a:spcPts val="0"/>
              </a:spcBef>
              <a:spcAft>
                <a:spcPts val="0"/>
              </a:spcAft>
              <a:buSzPts val="2600"/>
              <a:buFont typeface="Barlow Black"/>
              <a:buNone/>
              <a:defRPr sz="2600">
                <a:latin typeface="Barlow Black"/>
                <a:ea typeface="Barlow Black"/>
                <a:cs typeface="Barlow Black"/>
                <a:sym typeface="Barlow Black"/>
              </a:defRPr>
            </a:lvl8pPr>
            <a:lvl9pPr lvl="8" algn="ctr" rtl="0">
              <a:spcBef>
                <a:spcPts val="0"/>
              </a:spcBef>
              <a:spcAft>
                <a:spcPts val="0"/>
              </a:spcAft>
              <a:buSzPts val="2600"/>
              <a:buFont typeface="Barlow Black"/>
              <a:buNone/>
              <a:defRPr sz="2600">
                <a:latin typeface="Barlow Black"/>
                <a:ea typeface="Barlow Black"/>
                <a:cs typeface="Barlow Black"/>
                <a:sym typeface="Barlow Black"/>
              </a:defRPr>
            </a:lvl9pPr>
          </a:lstStyle>
          <a:p>
            <a:endParaRPr/>
          </a:p>
        </p:txBody>
      </p:sp>
      <p:sp>
        <p:nvSpPr>
          <p:cNvPr id="153" name="Google Shape;153;p5"/>
          <p:cNvSpPr txBox="1">
            <a:spLocks noGrp="1"/>
          </p:cNvSpPr>
          <p:nvPr>
            <p:ph type="subTitle" idx="4"/>
          </p:nvPr>
        </p:nvSpPr>
        <p:spPr>
          <a:xfrm flipH="1">
            <a:off x="4770500" y="3743449"/>
            <a:ext cx="3113700" cy="9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54"/>
        <p:cNvGrpSpPr/>
        <p:nvPr/>
      </p:nvGrpSpPr>
      <p:grpSpPr>
        <a:xfrm>
          <a:off x="0" y="0"/>
          <a:ext cx="0" cy="0"/>
          <a:chOff x="0" y="0"/>
          <a:chExt cx="0" cy="0"/>
        </a:xfrm>
      </p:grpSpPr>
      <p:sp>
        <p:nvSpPr>
          <p:cNvPr id="155" name="Google Shape;155;p6"/>
          <p:cNvSpPr/>
          <p:nvPr/>
        </p:nvSpPr>
        <p:spPr>
          <a:xfrm>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 name="Google Shape;156;p6"/>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157" name="Google Shape;157;p6"/>
          <p:cNvSpPr txBox="1">
            <a:spLocks noGrp="1"/>
          </p:cNvSpPr>
          <p:nvPr>
            <p:ph type="title"/>
          </p:nvPr>
        </p:nvSpPr>
        <p:spPr>
          <a:xfrm>
            <a:off x="719650" y="539500"/>
            <a:ext cx="8164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158"/>
        <p:cNvGrpSpPr/>
        <p:nvPr/>
      </p:nvGrpSpPr>
      <p:grpSpPr>
        <a:xfrm>
          <a:off x="0" y="0"/>
          <a:ext cx="0" cy="0"/>
          <a:chOff x="0" y="0"/>
          <a:chExt cx="0" cy="0"/>
        </a:xfrm>
      </p:grpSpPr>
      <p:sp>
        <p:nvSpPr>
          <p:cNvPr id="159" name="Google Shape;159;p7"/>
          <p:cNvSpPr txBox="1">
            <a:spLocks noGrp="1"/>
          </p:cNvSpPr>
          <p:nvPr>
            <p:ph type="subTitle" idx="1"/>
          </p:nvPr>
        </p:nvSpPr>
        <p:spPr>
          <a:xfrm flipH="1">
            <a:off x="1259092" y="2287750"/>
            <a:ext cx="2980800" cy="178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6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160" name="Google Shape;160;p7"/>
          <p:cNvSpPr/>
          <p:nvPr/>
        </p:nvSpPr>
        <p:spPr>
          <a:xfrm flipH="1">
            <a:off x="1389290" y="3913573"/>
            <a:ext cx="7762785" cy="1256654"/>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 name="Google Shape;161;p7"/>
          <p:cNvCxnSpPr/>
          <p:nvPr/>
        </p:nvCxnSpPr>
        <p:spPr>
          <a:xfrm>
            <a:off x="3524550" y="1360038"/>
            <a:ext cx="2094900" cy="0"/>
          </a:xfrm>
          <a:prstGeom prst="straightConnector1">
            <a:avLst/>
          </a:prstGeom>
          <a:noFill/>
          <a:ln w="28575" cap="rnd" cmpd="sng">
            <a:solidFill>
              <a:srgbClr val="FFFFFF"/>
            </a:solidFill>
            <a:prstDash val="solid"/>
            <a:round/>
            <a:headEnd type="none" w="med" len="med"/>
            <a:tailEnd type="none" w="med" len="med"/>
          </a:ln>
        </p:spPr>
      </p:cxnSp>
      <p:sp>
        <p:nvSpPr>
          <p:cNvPr id="162" name="Google Shape;162;p7"/>
          <p:cNvSpPr txBox="1">
            <a:spLocks noGrp="1"/>
          </p:cNvSpPr>
          <p:nvPr>
            <p:ph type="title"/>
          </p:nvPr>
        </p:nvSpPr>
        <p:spPr>
          <a:xfrm>
            <a:off x="719650" y="597425"/>
            <a:ext cx="7704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63"/>
        <p:cNvGrpSpPr/>
        <p:nvPr/>
      </p:nvGrpSpPr>
      <p:grpSpPr>
        <a:xfrm>
          <a:off x="0" y="0"/>
          <a:ext cx="0" cy="0"/>
          <a:chOff x="0" y="0"/>
          <a:chExt cx="0" cy="0"/>
        </a:xfrm>
      </p:grpSpPr>
      <p:sp>
        <p:nvSpPr>
          <p:cNvPr id="164" name="Google Shape;164;p8"/>
          <p:cNvSpPr/>
          <p:nvPr/>
        </p:nvSpPr>
        <p:spPr>
          <a:xfrm rot="10800000">
            <a:off x="2625007" y="3426"/>
            <a:ext cx="6527066" cy="1056624"/>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flipH="1">
            <a:off x="1389290" y="3913573"/>
            <a:ext cx="7762785" cy="1256654"/>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20000" y="540000"/>
            <a:ext cx="7704000" cy="40644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8"/>
          <p:cNvGrpSpPr/>
          <p:nvPr/>
        </p:nvGrpSpPr>
        <p:grpSpPr>
          <a:xfrm>
            <a:off x="1044145" y="672902"/>
            <a:ext cx="7055710" cy="3797697"/>
            <a:chOff x="1044145" y="672902"/>
            <a:chExt cx="7055710" cy="3797697"/>
          </a:xfrm>
        </p:grpSpPr>
        <p:grpSp>
          <p:nvGrpSpPr>
            <p:cNvPr id="168" name="Google Shape;168;p8"/>
            <p:cNvGrpSpPr/>
            <p:nvPr/>
          </p:nvGrpSpPr>
          <p:grpSpPr>
            <a:xfrm flipH="1">
              <a:off x="6561495" y="3456427"/>
              <a:ext cx="414425" cy="294200"/>
              <a:chOff x="4636400" y="2655400"/>
              <a:chExt cx="414425" cy="294200"/>
            </a:xfrm>
          </p:grpSpPr>
          <p:sp>
            <p:nvSpPr>
              <p:cNvPr id="169" name="Google Shape;169;p8"/>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8"/>
            <p:cNvGrpSpPr/>
            <p:nvPr/>
          </p:nvGrpSpPr>
          <p:grpSpPr>
            <a:xfrm flipH="1">
              <a:off x="1850308" y="1451802"/>
              <a:ext cx="466950" cy="470850"/>
              <a:chOff x="3881650" y="3189525"/>
              <a:chExt cx="466950" cy="470850"/>
            </a:xfrm>
          </p:grpSpPr>
          <p:sp>
            <p:nvSpPr>
              <p:cNvPr id="177" name="Google Shape;177;p8"/>
              <p:cNvSpPr/>
              <p:nvPr/>
            </p:nvSpPr>
            <p:spPr>
              <a:xfrm>
                <a:off x="4104150" y="3364000"/>
                <a:ext cx="85025" cy="140100"/>
              </a:xfrm>
              <a:custGeom>
                <a:avLst/>
                <a:gdLst/>
                <a:ahLst/>
                <a:cxnLst/>
                <a:rect l="l" t="t" r="r" b="b"/>
                <a:pathLst>
                  <a:path w="3401" h="5604" extrusionOk="0">
                    <a:moveTo>
                      <a:pt x="3401" y="0"/>
                    </a:moveTo>
                    <a:cubicBezTo>
                      <a:pt x="1445" y="1386"/>
                      <a:pt x="1168" y="3721"/>
                      <a:pt x="1" y="5603"/>
                    </a:cubicBezTo>
                    <a:cubicBezTo>
                      <a:pt x="249" y="5472"/>
                      <a:pt x="512" y="5355"/>
                      <a:pt x="774" y="5224"/>
                    </a:cubicBezTo>
                    <a:cubicBezTo>
                      <a:pt x="2686" y="4334"/>
                      <a:pt x="2759" y="4596"/>
                      <a:pt x="2788" y="2904"/>
                    </a:cubicBezTo>
                    <a:cubicBezTo>
                      <a:pt x="2803" y="2379"/>
                      <a:pt x="2744" y="1839"/>
                      <a:pt x="2846" y="1313"/>
                    </a:cubicBezTo>
                    <a:cubicBezTo>
                      <a:pt x="2919" y="832"/>
                      <a:pt x="3109" y="379"/>
                      <a:pt x="3401"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3978675" y="3306350"/>
                <a:ext cx="105450" cy="197025"/>
              </a:xfrm>
              <a:custGeom>
                <a:avLst/>
                <a:gdLst/>
                <a:ahLst/>
                <a:cxnLst/>
                <a:rect l="l" t="t" r="r" b="b"/>
                <a:pathLst>
                  <a:path w="4218" h="7881" extrusionOk="0">
                    <a:moveTo>
                      <a:pt x="4217" y="1"/>
                    </a:moveTo>
                    <a:lnTo>
                      <a:pt x="4217" y="1"/>
                    </a:lnTo>
                    <a:cubicBezTo>
                      <a:pt x="3911" y="88"/>
                      <a:pt x="3590" y="176"/>
                      <a:pt x="3254" y="234"/>
                    </a:cubicBezTo>
                    <a:cubicBezTo>
                      <a:pt x="1970" y="497"/>
                      <a:pt x="1620" y="395"/>
                      <a:pt x="876" y="1635"/>
                    </a:cubicBezTo>
                    <a:cubicBezTo>
                      <a:pt x="0" y="3109"/>
                      <a:pt x="555" y="3867"/>
                      <a:pt x="1591" y="5137"/>
                    </a:cubicBezTo>
                    <a:cubicBezTo>
                      <a:pt x="2350" y="6085"/>
                      <a:pt x="3167" y="6888"/>
                      <a:pt x="3765" y="7880"/>
                    </a:cubicBezTo>
                    <a:cubicBezTo>
                      <a:pt x="3677" y="5954"/>
                      <a:pt x="2350" y="4203"/>
                      <a:pt x="2992" y="2131"/>
                    </a:cubicBezTo>
                    <a:cubicBezTo>
                      <a:pt x="3269" y="1343"/>
                      <a:pt x="3677" y="628"/>
                      <a:pt x="421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4049075" y="3219300"/>
                <a:ext cx="236775" cy="277500"/>
              </a:xfrm>
              <a:custGeom>
                <a:avLst/>
                <a:gdLst/>
                <a:ahLst/>
                <a:cxnLst/>
                <a:rect l="l" t="t" r="r" b="b"/>
                <a:pathLst>
                  <a:path w="9471" h="11100" extrusionOk="0">
                    <a:moveTo>
                      <a:pt x="6619" y="1548"/>
                    </a:moveTo>
                    <a:cubicBezTo>
                      <a:pt x="6660" y="1548"/>
                      <a:pt x="6701" y="1559"/>
                      <a:pt x="6742" y="1586"/>
                    </a:cubicBezTo>
                    <a:lnTo>
                      <a:pt x="6771" y="1586"/>
                    </a:lnTo>
                    <a:cubicBezTo>
                      <a:pt x="7025" y="1751"/>
                      <a:pt x="6815" y="2202"/>
                      <a:pt x="6564" y="2202"/>
                    </a:cubicBezTo>
                    <a:cubicBezTo>
                      <a:pt x="6527" y="2202"/>
                      <a:pt x="6488" y="2192"/>
                      <a:pt x="6450" y="2169"/>
                    </a:cubicBezTo>
                    <a:lnTo>
                      <a:pt x="6421" y="2155"/>
                    </a:lnTo>
                    <a:cubicBezTo>
                      <a:pt x="6157" y="1992"/>
                      <a:pt x="6369" y="1548"/>
                      <a:pt x="6619" y="1548"/>
                    </a:cubicBezTo>
                    <a:close/>
                    <a:moveTo>
                      <a:pt x="6864" y="1"/>
                    </a:moveTo>
                    <a:cubicBezTo>
                      <a:pt x="5414" y="1"/>
                      <a:pt x="4351" y="1513"/>
                      <a:pt x="3255" y="2476"/>
                    </a:cubicBezTo>
                    <a:cubicBezTo>
                      <a:pt x="3123" y="2593"/>
                      <a:pt x="3006" y="2695"/>
                      <a:pt x="2861" y="2782"/>
                    </a:cubicBezTo>
                    <a:cubicBezTo>
                      <a:pt x="1270" y="4431"/>
                      <a:pt x="1" y="6343"/>
                      <a:pt x="861" y="8604"/>
                    </a:cubicBezTo>
                    <a:cubicBezTo>
                      <a:pt x="1037" y="9100"/>
                      <a:pt x="1212" y="9553"/>
                      <a:pt x="1343" y="9976"/>
                    </a:cubicBezTo>
                    <a:cubicBezTo>
                      <a:pt x="1431" y="8619"/>
                      <a:pt x="1401" y="7262"/>
                      <a:pt x="1970" y="5963"/>
                    </a:cubicBezTo>
                    <a:cubicBezTo>
                      <a:pt x="2598" y="4504"/>
                      <a:pt x="3678" y="3395"/>
                      <a:pt x="5035" y="2593"/>
                    </a:cubicBezTo>
                    <a:cubicBezTo>
                      <a:pt x="5093" y="2557"/>
                      <a:pt x="5147" y="2542"/>
                      <a:pt x="5195" y="2542"/>
                    </a:cubicBezTo>
                    <a:cubicBezTo>
                      <a:pt x="5447" y="2542"/>
                      <a:pt x="5538" y="2959"/>
                      <a:pt x="5268" y="3118"/>
                    </a:cubicBezTo>
                    <a:cubicBezTo>
                      <a:pt x="3240" y="4329"/>
                      <a:pt x="2160" y="6167"/>
                      <a:pt x="1956" y="8502"/>
                    </a:cubicBezTo>
                    <a:cubicBezTo>
                      <a:pt x="1883" y="9407"/>
                      <a:pt x="1883" y="10239"/>
                      <a:pt x="1752" y="11099"/>
                    </a:cubicBezTo>
                    <a:cubicBezTo>
                      <a:pt x="2583" y="9684"/>
                      <a:pt x="2773" y="8035"/>
                      <a:pt x="3809" y="6678"/>
                    </a:cubicBezTo>
                    <a:cubicBezTo>
                      <a:pt x="5356" y="4606"/>
                      <a:pt x="8391" y="4227"/>
                      <a:pt x="9471" y="1746"/>
                    </a:cubicBezTo>
                    <a:cubicBezTo>
                      <a:pt x="9368" y="1352"/>
                      <a:pt x="9004" y="914"/>
                      <a:pt x="8303" y="477"/>
                    </a:cubicBezTo>
                    <a:cubicBezTo>
                      <a:pt x="7780" y="140"/>
                      <a:pt x="7304" y="1"/>
                      <a:pt x="6864"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3881650" y="3189525"/>
                <a:ext cx="466950" cy="366375"/>
              </a:xfrm>
              <a:custGeom>
                <a:avLst/>
                <a:gdLst/>
                <a:ahLst/>
                <a:cxnLst/>
                <a:rect l="l" t="t" r="r" b="b"/>
                <a:pathLst>
                  <a:path w="18678" h="14655" extrusionOk="0">
                    <a:moveTo>
                      <a:pt x="13566" y="1201"/>
                    </a:moveTo>
                    <a:cubicBezTo>
                      <a:pt x="14008" y="1201"/>
                      <a:pt x="14487" y="1342"/>
                      <a:pt x="15015" y="1682"/>
                    </a:cubicBezTo>
                    <a:cubicBezTo>
                      <a:pt x="15715" y="2135"/>
                      <a:pt x="16065" y="2558"/>
                      <a:pt x="16182" y="2952"/>
                    </a:cubicBezTo>
                    <a:cubicBezTo>
                      <a:pt x="15088" y="5418"/>
                      <a:pt x="12067" y="5812"/>
                      <a:pt x="10506" y="7884"/>
                    </a:cubicBezTo>
                    <a:cubicBezTo>
                      <a:pt x="9470" y="9241"/>
                      <a:pt x="9295" y="10890"/>
                      <a:pt x="8463" y="12305"/>
                    </a:cubicBezTo>
                    <a:cubicBezTo>
                      <a:pt x="8580" y="11430"/>
                      <a:pt x="8580" y="10598"/>
                      <a:pt x="8653" y="9693"/>
                    </a:cubicBezTo>
                    <a:cubicBezTo>
                      <a:pt x="8857" y="7358"/>
                      <a:pt x="9937" y="5520"/>
                      <a:pt x="11965" y="4323"/>
                    </a:cubicBezTo>
                    <a:cubicBezTo>
                      <a:pt x="12224" y="4163"/>
                      <a:pt x="12150" y="3753"/>
                      <a:pt x="11900" y="3753"/>
                    </a:cubicBezTo>
                    <a:cubicBezTo>
                      <a:pt x="11854" y="3753"/>
                      <a:pt x="11803" y="3766"/>
                      <a:pt x="11746" y="3798"/>
                    </a:cubicBezTo>
                    <a:cubicBezTo>
                      <a:pt x="10389" y="4601"/>
                      <a:pt x="9295" y="5710"/>
                      <a:pt x="8667" y="7169"/>
                    </a:cubicBezTo>
                    <a:cubicBezTo>
                      <a:pt x="8113" y="8453"/>
                      <a:pt x="8142" y="9824"/>
                      <a:pt x="8040" y="11181"/>
                    </a:cubicBezTo>
                    <a:cubicBezTo>
                      <a:pt x="7923" y="10758"/>
                      <a:pt x="7748" y="10306"/>
                      <a:pt x="7558" y="9810"/>
                    </a:cubicBezTo>
                    <a:cubicBezTo>
                      <a:pt x="6698" y="7548"/>
                      <a:pt x="7967" y="5637"/>
                      <a:pt x="9572" y="3988"/>
                    </a:cubicBezTo>
                    <a:cubicBezTo>
                      <a:pt x="9703" y="3900"/>
                      <a:pt x="9835" y="3798"/>
                      <a:pt x="9952" y="3681"/>
                    </a:cubicBezTo>
                    <a:cubicBezTo>
                      <a:pt x="11059" y="2720"/>
                      <a:pt x="12115" y="1201"/>
                      <a:pt x="13566" y="1201"/>
                    </a:cubicBezTo>
                    <a:close/>
                    <a:moveTo>
                      <a:pt x="8098" y="4674"/>
                    </a:moveTo>
                    <a:lnTo>
                      <a:pt x="8098" y="4674"/>
                    </a:lnTo>
                    <a:cubicBezTo>
                      <a:pt x="7558" y="5301"/>
                      <a:pt x="7150" y="6016"/>
                      <a:pt x="6873" y="6804"/>
                    </a:cubicBezTo>
                    <a:cubicBezTo>
                      <a:pt x="6216" y="8876"/>
                      <a:pt x="7544" y="10627"/>
                      <a:pt x="7631" y="12553"/>
                    </a:cubicBezTo>
                    <a:cubicBezTo>
                      <a:pt x="7048" y="11561"/>
                      <a:pt x="6231" y="10773"/>
                      <a:pt x="5472" y="9810"/>
                    </a:cubicBezTo>
                    <a:cubicBezTo>
                      <a:pt x="4450" y="8540"/>
                      <a:pt x="3881" y="7782"/>
                      <a:pt x="4757" y="6308"/>
                    </a:cubicBezTo>
                    <a:cubicBezTo>
                      <a:pt x="5501" y="5068"/>
                      <a:pt x="5851" y="5170"/>
                      <a:pt x="7135" y="4907"/>
                    </a:cubicBezTo>
                    <a:cubicBezTo>
                      <a:pt x="7471" y="4849"/>
                      <a:pt x="7792" y="4761"/>
                      <a:pt x="8098" y="4674"/>
                    </a:cubicBezTo>
                    <a:close/>
                    <a:moveTo>
                      <a:pt x="12301" y="6979"/>
                    </a:moveTo>
                    <a:lnTo>
                      <a:pt x="12301" y="6979"/>
                    </a:lnTo>
                    <a:cubicBezTo>
                      <a:pt x="12009" y="7358"/>
                      <a:pt x="11819" y="7811"/>
                      <a:pt x="11746" y="8292"/>
                    </a:cubicBezTo>
                    <a:cubicBezTo>
                      <a:pt x="11644" y="8818"/>
                      <a:pt x="11703" y="9358"/>
                      <a:pt x="11688" y="9883"/>
                    </a:cubicBezTo>
                    <a:cubicBezTo>
                      <a:pt x="11659" y="11575"/>
                      <a:pt x="11586" y="11313"/>
                      <a:pt x="9674" y="12203"/>
                    </a:cubicBezTo>
                    <a:cubicBezTo>
                      <a:pt x="9412" y="12334"/>
                      <a:pt x="9149" y="12451"/>
                      <a:pt x="8901" y="12582"/>
                    </a:cubicBezTo>
                    <a:cubicBezTo>
                      <a:pt x="10068" y="10700"/>
                      <a:pt x="10345" y="8365"/>
                      <a:pt x="12301" y="6979"/>
                    </a:cubicBezTo>
                    <a:close/>
                    <a:moveTo>
                      <a:pt x="13761" y="0"/>
                    </a:moveTo>
                    <a:cubicBezTo>
                      <a:pt x="12613" y="0"/>
                      <a:pt x="11533" y="549"/>
                      <a:pt x="10667" y="1347"/>
                    </a:cubicBezTo>
                    <a:cubicBezTo>
                      <a:pt x="9382" y="2529"/>
                      <a:pt x="8536" y="3404"/>
                      <a:pt x="6756" y="3740"/>
                    </a:cubicBezTo>
                    <a:cubicBezTo>
                      <a:pt x="6026" y="3886"/>
                      <a:pt x="5282" y="4002"/>
                      <a:pt x="4640" y="4367"/>
                    </a:cubicBezTo>
                    <a:cubicBezTo>
                      <a:pt x="0" y="7081"/>
                      <a:pt x="6187" y="11751"/>
                      <a:pt x="7150" y="14362"/>
                    </a:cubicBezTo>
                    <a:cubicBezTo>
                      <a:pt x="7194" y="14538"/>
                      <a:pt x="7340" y="14654"/>
                      <a:pt x="7515" y="14654"/>
                    </a:cubicBezTo>
                    <a:cubicBezTo>
                      <a:pt x="7646" y="14654"/>
                      <a:pt x="7777" y="14610"/>
                      <a:pt x="7880" y="14523"/>
                    </a:cubicBezTo>
                    <a:cubicBezTo>
                      <a:pt x="8638" y="13983"/>
                      <a:pt x="9470" y="13560"/>
                      <a:pt x="10360" y="13283"/>
                    </a:cubicBezTo>
                    <a:cubicBezTo>
                      <a:pt x="11119" y="13035"/>
                      <a:pt x="11790" y="12859"/>
                      <a:pt x="12286" y="12174"/>
                    </a:cubicBezTo>
                    <a:cubicBezTo>
                      <a:pt x="12680" y="11619"/>
                      <a:pt x="12782" y="10948"/>
                      <a:pt x="12811" y="10291"/>
                    </a:cubicBezTo>
                    <a:cubicBezTo>
                      <a:pt x="12841" y="9854"/>
                      <a:pt x="12680" y="9109"/>
                      <a:pt x="12811" y="8686"/>
                    </a:cubicBezTo>
                    <a:cubicBezTo>
                      <a:pt x="13103" y="7752"/>
                      <a:pt x="14096" y="7081"/>
                      <a:pt x="14811" y="6556"/>
                    </a:cubicBezTo>
                    <a:cubicBezTo>
                      <a:pt x="17306" y="4732"/>
                      <a:pt x="18677" y="1245"/>
                      <a:pt x="14738" y="136"/>
                    </a:cubicBezTo>
                    <a:cubicBezTo>
                      <a:pt x="14409" y="43"/>
                      <a:pt x="14082" y="0"/>
                      <a:pt x="1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4203000" y="3257975"/>
                <a:ext cx="21700" cy="16400"/>
              </a:xfrm>
              <a:custGeom>
                <a:avLst/>
                <a:gdLst/>
                <a:ahLst/>
                <a:cxnLst/>
                <a:rect l="l" t="t" r="r" b="b"/>
                <a:pathLst>
                  <a:path w="868" h="656" extrusionOk="0">
                    <a:moveTo>
                      <a:pt x="462" y="1"/>
                    </a:moveTo>
                    <a:cubicBezTo>
                      <a:pt x="212" y="1"/>
                      <a:pt x="0" y="445"/>
                      <a:pt x="264" y="608"/>
                    </a:cubicBezTo>
                    <a:lnTo>
                      <a:pt x="293" y="622"/>
                    </a:lnTo>
                    <a:cubicBezTo>
                      <a:pt x="331" y="645"/>
                      <a:pt x="370" y="655"/>
                      <a:pt x="407" y="655"/>
                    </a:cubicBezTo>
                    <a:cubicBezTo>
                      <a:pt x="658" y="655"/>
                      <a:pt x="868" y="204"/>
                      <a:pt x="614" y="39"/>
                    </a:cubicBezTo>
                    <a:lnTo>
                      <a:pt x="585" y="39"/>
                    </a:lnTo>
                    <a:cubicBezTo>
                      <a:pt x="544" y="12"/>
                      <a:pt x="503" y="1"/>
                      <a:pt x="46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4126050" y="3583775"/>
                <a:ext cx="49275" cy="35375"/>
              </a:xfrm>
              <a:custGeom>
                <a:avLst/>
                <a:gdLst/>
                <a:ahLst/>
                <a:cxnLst/>
                <a:rect l="l" t="t" r="r" b="b"/>
                <a:pathLst>
                  <a:path w="1971" h="1415" extrusionOk="0">
                    <a:moveTo>
                      <a:pt x="1153" y="0"/>
                    </a:moveTo>
                    <a:cubicBezTo>
                      <a:pt x="851" y="0"/>
                      <a:pt x="554" y="110"/>
                      <a:pt x="321" y="314"/>
                    </a:cubicBezTo>
                    <a:cubicBezTo>
                      <a:pt x="132" y="460"/>
                      <a:pt x="15" y="664"/>
                      <a:pt x="0" y="898"/>
                    </a:cubicBezTo>
                    <a:cubicBezTo>
                      <a:pt x="0" y="1269"/>
                      <a:pt x="373" y="1414"/>
                      <a:pt x="717" y="1414"/>
                    </a:cubicBezTo>
                    <a:cubicBezTo>
                      <a:pt x="792" y="1414"/>
                      <a:pt x="866" y="1407"/>
                      <a:pt x="934" y="1394"/>
                    </a:cubicBezTo>
                    <a:cubicBezTo>
                      <a:pt x="1255" y="1379"/>
                      <a:pt x="1547" y="1234"/>
                      <a:pt x="1751" y="1000"/>
                    </a:cubicBezTo>
                    <a:cubicBezTo>
                      <a:pt x="1970" y="723"/>
                      <a:pt x="1941" y="227"/>
                      <a:pt x="1664" y="110"/>
                    </a:cubicBezTo>
                    <a:cubicBezTo>
                      <a:pt x="1500" y="36"/>
                      <a:pt x="1326" y="0"/>
                      <a:pt x="1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4083000" y="3637650"/>
                <a:ext cx="31775" cy="22725"/>
              </a:xfrm>
              <a:custGeom>
                <a:avLst/>
                <a:gdLst/>
                <a:ahLst/>
                <a:cxnLst/>
                <a:rect l="l" t="t" r="r" b="b"/>
                <a:pathLst>
                  <a:path w="1271" h="909" extrusionOk="0">
                    <a:moveTo>
                      <a:pt x="753" y="1"/>
                    </a:moveTo>
                    <a:cubicBezTo>
                      <a:pt x="558" y="1"/>
                      <a:pt x="363" y="72"/>
                      <a:pt x="205" y="202"/>
                    </a:cubicBezTo>
                    <a:cubicBezTo>
                      <a:pt x="88" y="290"/>
                      <a:pt x="15" y="421"/>
                      <a:pt x="1" y="567"/>
                    </a:cubicBezTo>
                    <a:cubicBezTo>
                      <a:pt x="1" y="820"/>
                      <a:pt x="264" y="908"/>
                      <a:pt x="496" y="908"/>
                    </a:cubicBezTo>
                    <a:cubicBezTo>
                      <a:pt x="531" y="908"/>
                      <a:pt x="566" y="906"/>
                      <a:pt x="599" y="902"/>
                    </a:cubicBezTo>
                    <a:cubicBezTo>
                      <a:pt x="803" y="888"/>
                      <a:pt x="1007" y="786"/>
                      <a:pt x="1139" y="640"/>
                    </a:cubicBezTo>
                    <a:cubicBezTo>
                      <a:pt x="1270" y="465"/>
                      <a:pt x="1255" y="144"/>
                      <a:pt x="1080" y="71"/>
                    </a:cubicBezTo>
                    <a:cubicBezTo>
                      <a:pt x="975" y="23"/>
                      <a:pt x="864" y="1"/>
                      <a:pt x="7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8"/>
            <p:cNvGrpSpPr/>
            <p:nvPr/>
          </p:nvGrpSpPr>
          <p:grpSpPr>
            <a:xfrm rot="-1784480" flipH="1">
              <a:off x="6912195" y="4036965"/>
              <a:ext cx="336010" cy="374986"/>
              <a:chOff x="8025825" y="930775"/>
              <a:chExt cx="336000" cy="374975"/>
            </a:xfrm>
          </p:grpSpPr>
          <p:sp>
            <p:nvSpPr>
              <p:cNvPr id="185" name="Google Shape;185;p8"/>
              <p:cNvSpPr/>
              <p:nvPr/>
            </p:nvSpPr>
            <p:spPr>
              <a:xfrm>
                <a:off x="8053200" y="1023725"/>
                <a:ext cx="77725" cy="225100"/>
              </a:xfrm>
              <a:custGeom>
                <a:avLst/>
                <a:gdLst/>
                <a:ahLst/>
                <a:cxnLst/>
                <a:rect l="l" t="t" r="r" b="b"/>
                <a:pathLst>
                  <a:path w="3109" h="9004" extrusionOk="0">
                    <a:moveTo>
                      <a:pt x="3079" y="0"/>
                    </a:moveTo>
                    <a:lnTo>
                      <a:pt x="3079" y="0"/>
                    </a:lnTo>
                    <a:cubicBezTo>
                      <a:pt x="3021" y="44"/>
                      <a:pt x="2977" y="73"/>
                      <a:pt x="2919" y="102"/>
                    </a:cubicBezTo>
                    <a:cubicBezTo>
                      <a:pt x="2043" y="598"/>
                      <a:pt x="1357" y="525"/>
                      <a:pt x="905" y="1518"/>
                    </a:cubicBezTo>
                    <a:cubicBezTo>
                      <a:pt x="29" y="3414"/>
                      <a:pt x="0" y="5705"/>
                      <a:pt x="1518" y="7165"/>
                    </a:cubicBezTo>
                    <a:cubicBezTo>
                      <a:pt x="2101" y="7719"/>
                      <a:pt x="2641" y="8346"/>
                      <a:pt x="3108" y="9003"/>
                    </a:cubicBezTo>
                    <a:cubicBezTo>
                      <a:pt x="3094" y="8638"/>
                      <a:pt x="3064" y="8273"/>
                      <a:pt x="3021" y="7923"/>
                    </a:cubicBezTo>
                    <a:cubicBezTo>
                      <a:pt x="2948" y="7106"/>
                      <a:pt x="2802" y="6289"/>
                      <a:pt x="2568" y="5501"/>
                    </a:cubicBezTo>
                    <a:cubicBezTo>
                      <a:pt x="2349" y="4801"/>
                      <a:pt x="1824" y="4261"/>
                      <a:pt x="1591" y="3590"/>
                    </a:cubicBezTo>
                    <a:cubicBezTo>
                      <a:pt x="1343" y="2889"/>
                      <a:pt x="1459" y="2320"/>
                      <a:pt x="1780" y="1649"/>
                    </a:cubicBezTo>
                    <a:cubicBezTo>
                      <a:pt x="1926" y="1342"/>
                      <a:pt x="2568" y="671"/>
                      <a:pt x="307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8103900" y="962550"/>
                <a:ext cx="159425" cy="284800"/>
              </a:xfrm>
              <a:custGeom>
                <a:avLst/>
                <a:gdLst/>
                <a:ahLst/>
                <a:cxnLst/>
                <a:rect l="l" t="t" r="r" b="b"/>
                <a:pathLst>
                  <a:path w="6377" h="11392" extrusionOk="0">
                    <a:moveTo>
                      <a:pt x="3561" y="3089"/>
                    </a:moveTo>
                    <a:cubicBezTo>
                      <a:pt x="3911" y="3104"/>
                      <a:pt x="3911" y="3746"/>
                      <a:pt x="3575" y="3746"/>
                    </a:cubicBezTo>
                    <a:lnTo>
                      <a:pt x="3517" y="3746"/>
                    </a:lnTo>
                    <a:cubicBezTo>
                      <a:pt x="3167" y="3746"/>
                      <a:pt x="3152" y="3089"/>
                      <a:pt x="3517" y="3089"/>
                    </a:cubicBezTo>
                    <a:close/>
                    <a:moveTo>
                      <a:pt x="1810" y="6431"/>
                    </a:moveTo>
                    <a:cubicBezTo>
                      <a:pt x="2175" y="6431"/>
                      <a:pt x="2160" y="7087"/>
                      <a:pt x="1810" y="7087"/>
                    </a:cubicBezTo>
                    <a:cubicBezTo>
                      <a:pt x="1460" y="7087"/>
                      <a:pt x="1445" y="6431"/>
                      <a:pt x="1810" y="6431"/>
                    </a:cubicBezTo>
                    <a:close/>
                    <a:moveTo>
                      <a:pt x="3448" y="1"/>
                    </a:moveTo>
                    <a:cubicBezTo>
                      <a:pt x="3377" y="1"/>
                      <a:pt x="3312" y="8"/>
                      <a:pt x="3254" y="25"/>
                    </a:cubicBezTo>
                    <a:cubicBezTo>
                      <a:pt x="2598" y="200"/>
                      <a:pt x="2569" y="813"/>
                      <a:pt x="2248" y="1338"/>
                    </a:cubicBezTo>
                    <a:cubicBezTo>
                      <a:pt x="2175" y="1615"/>
                      <a:pt x="2058" y="1893"/>
                      <a:pt x="1897" y="2141"/>
                    </a:cubicBezTo>
                    <a:cubicBezTo>
                      <a:pt x="1591" y="2666"/>
                      <a:pt x="1124" y="3104"/>
                      <a:pt x="759" y="3600"/>
                    </a:cubicBezTo>
                    <a:cubicBezTo>
                      <a:pt x="0" y="4636"/>
                      <a:pt x="146" y="5395"/>
                      <a:pt x="570" y="6591"/>
                    </a:cubicBezTo>
                    <a:cubicBezTo>
                      <a:pt x="1051" y="7948"/>
                      <a:pt x="1387" y="9349"/>
                      <a:pt x="1547" y="10779"/>
                    </a:cubicBezTo>
                    <a:cubicBezTo>
                      <a:pt x="1562" y="10458"/>
                      <a:pt x="1562" y="10122"/>
                      <a:pt x="1547" y="9787"/>
                    </a:cubicBezTo>
                    <a:cubicBezTo>
                      <a:pt x="1525" y="9582"/>
                      <a:pt x="1646" y="9480"/>
                      <a:pt x="1777" y="9480"/>
                    </a:cubicBezTo>
                    <a:cubicBezTo>
                      <a:pt x="1908" y="9480"/>
                      <a:pt x="2051" y="9582"/>
                      <a:pt x="2072" y="9787"/>
                    </a:cubicBezTo>
                    <a:cubicBezTo>
                      <a:pt x="2087" y="10078"/>
                      <a:pt x="2087" y="10370"/>
                      <a:pt x="2072" y="10662"/>
                    </a:cubicBezTo>
                    <a:cubicBezTo>
                      <a:pt x="2802" y="9013"/>
                      <a:pt x="3167" y="7218"/>
                      <a:pt x="3094" y="5409"/>
                    </a:cubicBezTo>
                    <a:cubicBezTo>
                      <a:pt x="3087" y="5198"/>
                      <a:pt x="3214" y="5092"/>
                      <a:pt x="3346" y="5092"/>
                    </a:cubicBezTo>
                    <a:cubicBezTo>
                      <a:pt x="3477" y="5092"/>
                      <a:pt x="3612" y="5198"/>
                      <a:pt x="3619" y="5409"/>
                    </a:cubicBezTo>
                    <a:cubicBezTo>
                      <a:pt x="3692" y="7335"/>
                      <a:pt x="3313" y="9261"/>
                      <a:pt x="2510" y="11027"/>
                    </a:cubicBezTo>
                    <a:cubicBezTo>
                      <a:pt x="3123" y="10166"/>
                      <a:pt x="3648" y="9232"/>
                      <a:pt x="4042" y="8254"/>
                    </a:cubicBezTo>
                    <a:cubicBezTo>
                      <a:pt x="4090" y="8137"/>
                      <a:pt x="4162" y="8090"/>
                      <a:pt x="4237" y="8090"/>
                    </a:cubicBezTo>
                    <a:cubicBezTo>
                      <a:pt x="4412" y="8090"/>
                      <a:pt x="4597" y="8354"/>
                      <a:pt x="4495" y="8590"/>
                    </a:cubicBezTo>
                    <a:cubicBezTo>
                      <a:pt x="4101" y="9582"/>
                      <a:pt x="3575" y="10516"/>
                      <a:pt x="2948" y="11392"/>
                    </a:cubicBezTo>
                    <a:cubicBezTo>
                      <a:pt x="3269" y="11231"/>
                      <a:pt x="3590" y="11071"/>
                      <a:pt x="3911" y="10910"/>
                    </a:cubicBezTo>
                    <a:cubicBezTo>
                      <a:pt x="4991" y="9874"/>
                      <a:pt x="5998" y="8473"/>
                      <a:pt x="6056" y="7029"/>
                    </a:cubicBezTo>
                    <a:cubicBezTo>
                      <a:pt x="5998" y="6941"/>
                      <a:pt x="5939" y="6854"/>
                      <a:pt x="5881" y="6781"/>
                    </a:cubicBezTo>
                    <a:cubicBezTo>
                      <a:pt x="5487" y="6182"/>
                      <a:pt x="5268" y="5540"/>
                      <a:pt x="5399" y="4825"/>
                    </a:cubicBezTo>
                    <a:cubicBezTo>
                      <a:pt x="5487" y="4388"/>
                      <a:pt x="5779" y="4096"/>
                      <a:pt x="5910" y="3702"/>
                    </a:cubicBezTo>
                    <a:cubicBezTo>
                      <a:pt x="6377" y="2389"/>
                      <a:pt x="6275" y="1411"/>
                      <a:pt x="5239" y="696"/>
                    </a:cubicBezTo>
                    <a:cubicBezTo>
                      <a:pt x="4889" y="463"/>
                      <a:pt x="4001" y="1"/>
                      <a:pt x="3448"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8237400" y="1151750"/>
                <a:ext cx="53650" cy="64600"/>
              </a:xfrm>
              <a:custGeom>
                <a:avLst/>
                <a:gdLst/>
                <a:ahLst/>
                <a:cxnLst/>
                <a:rect l="l" t="t" r="r" b="b"/>
                <a:pathLst>
                  <a:path w="2146" h="2584" extrusionOk="0">
                    <a:moveTo>
                      <a:pt x="1197" y="1"/>
                    </a:moveTo>
                    <a:lnTo>
                      <a:pt x="1197" y="1"/>
                    </a:lnTo>
                    <a:cubicBezTo>
                      <a:pt x="993" y="949"/>
                      <a:pt x="585" y="1825"/>
                      <a:pt x="1" y="2583"/>
                    </a:cubicBezTo>
                    <a:cubicBezTo>
                      <a:pt x="264" y="2437"/>
                      <a:pt x="512" y="2277"/>
                      <a:pt x="760" y="2102"/>
                    </a:cubicBezTo>
                    <a:cubicBezTo>
                      <a:pt x="2146" y="1124"/>
                      <a:pt x="1796" y="672"/>
                      <a:pt x="119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8182700" y="1040125"/>
                <a:ext cx="18975" cy="16450"/>
              </a:xfrm>
              <a:custGeom>
                <a:avLst/>
                <a:gdLst/>
                <a:ahLst/>
                <a:cxnLst/>
                <a:rect l="l" t="t" r="r" b="b"/>
                <a:pathLst>
                  <a:path w="759" h="658" extrusionOk="0">
                    <a:moveTo>
                      <a:pt x="350" y="1"/>
                    </a:moveTo>
                    <a:cubicBezTo>
                      <a:pt x="0" y="1"/>
                      <a:pt x="15" y="657"/>
                      <a:pt x="350" y="657"/>
                    </a:cubicBezTo>
                    <a:lnTo>
                      <a:pt x="409" y="657"/>
                    </a:lnTo>
                    <a:cubicBezTo>
                      <a:pt x="759" y="643"/>
                      <a:pt x="759" y="1"/>
                      <a:pt x="409"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8140375" y="1123300"/>
                <a:ext cx="17175" cy="16450"/>
              </a:xfrm>
              <a:custGeom>
                <a:avLst/>
                <a:gdLst/>
                <a:ahLst/>
                <a:cxnLst/>
                <a:rect l="l" t="t" r="r" b="b"/>
                <a:pathLst>
                  <a:path w="687" h="658" extrusionOk="0">
                    <a:moveTo>
                      <a:pt x="351" y="1"/>
                    </a:moveTo>
                    <a:cubicBezTo>
                      <a:pt x="1" y="1"/>
                      <a:pt x="1" y="657"/>
                      <a:pt x="351" y="657"/>
                    </a:cubicBezTo>
                    <a:cubicBezTo>
                      <a:pt x="686" y="657"/>
                      <a:pt x="686" y="1"/>
                      <a:pt x="351"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8025825" y="930775"/>
                <a:ext cx="336000" cy="374975"/>
              </a:xfrm>
              <a:custGeom>
                <a:avLst/>
                <a:gdLst/>
                <a:ahLst/>
                <a:cxnLst/>
                <a:rect l="l" t="t" r="r" b="b"/>
                <a:pathLst>
                  <a:path w="13440" h="14999" extrusionOk="0">
                    <a:moveTo>
                      <a:pt x="9660" y="8840"/>
                    </a:moveTo>
                    <a:lnTo>
                      <a:pt x="9660" y="8840"/>
                    </a:lnTo>
                    <a:cubicBezTo>
                      <a:pt x="10259" y="9511"/>
                      <a:pt x="10609" y="9963"/>
                      <a:pt x="9223" y="10941"/>
                    </a:cubicBezTo>
                    <a:cubicBezTo>
                      <a:pt x="8975" y="11116"/>
                      <a:pt x="8727" y="11262"/>
                      <a:pt x="8464" y="11422"/>
                    </a:cubicBezTo>
                    <a:cubicBezTo>
                      <a:pt x="9048" y="10664"/>
                      <a:pt x="9456" y="9774"/>
                      <a:pt x="9660" y="8840"/>
                    </a:cubicBezTo>
                    <a:close/>
                    <a:moveTo>
                      <a:pt x="6567" y="1246"/>
                    </a:moveTo>
                    <a:cubicBezTo>
                      <a:pt x="7108" y="1246"/>
                      <a:pt x="8009" y="1704"/>
                      <a:pt x="8362" y="1952"/>
                    </a:cubicBezTo>
                    <a:cubicBezTo>
                      <a:pt x="9412" y="2667"/>
                      <a:pt x="9500" y="3630"/>
                      <a:pt x="9048" y="4944"/>
                    </a:cubicBezTo>
                    <a:cubicBezTo>
                      <a:pt x="8916" y="5338"/>
                      <a:pt x="8610" y="5644"/>
                      <a:pt x="8537" y="6082"/>
                    </a:cubicBezTo>
                    <a:cubicBezTo>
                      <a:pt x="8391" y="6797"/>
                      <a:pt x="8610" y="7439"/>
                      <a:pt x="9018" y="8023"/>
                    </a:cubicBezTo>
                    <a:cubicBezTo>
                      <a:pt x="9062" y="8110"/>
                      <a:pt x="9135" y="8183"/>
                      <a:pt x="9194" y="8271"/>
                    </a:cubicBezTo>
                    <a:cubicBezTo>
                      <a:pt x="9135" y="9715"/>
                      <a:pt x="8128" y="11101"/>
                      <a:pt x="7049" y="12152"/>
                    </a:cubicBezTo>
                    <a:cubicBezTo>
                      <a:pt x="6713" y="12327"/>
                      <a:pt x="6392" y="12488"/>
                      <a:pt x="6086" y="12648"/>
                    </a:cubicBezTo>
                    <a:cubicBezTo>
                      <a:pt x="6698" y="11773"/>
                      <a:pt x="7224" y="10824"/>
                      <a:pt x="7632" y="9847"/>
                    </a:cubicBezTo>
                    <a:cubicBezTo>
                      <a:pt x="7724" y="9611"/>
                      <a:pt x="7543" y="9346"/>
                      <a:pt x="7371" y="9346"/>
                    </a:cubicBezTo>
                    <a:cubicBezTo>
                      <a:pt x="7299" y="9346"/>
                      <a:pt x="7228" y="9394"/>
                      <a:pt x="7180" y="9511"/>
                    </a:cubicBezTo>
                    <a:cubicBezTo>
                      <a:pt x="6771" y="10489"/>
                      <a:pt x="6261" y="11422"/>
                      <a:pt x="5633" y="12269"/>
                    </a:cubicBezTo>
                    <a:cubicBezTo>
                      <a:pt x="6436" y="10518"/>
                      <a:pt x="6815" y="8592"/>
                      <a:pt x="6757" y="6651"/>
                    </a:cubicBezTo>
                    <a:cubicBezTo>
                      <a:pt x="6749" y="6447"/>
                      <a:pt x="6611" y="6345"/>
                      <a:pt x="6478" y="6345"/>
                    </a:cubicBezTo>
                    <a:cubicBezTo>
                      <a:pt x="6345" y="6345"/>
                      <a:pt x="6217" y="6447"/>
                      <a:pt x="6231" y="6651"/>
                    </a:cubicBezTo>
                    <a:cubicBezTo>
                      <a:pt x="6290" y="8460"/>
                      <a:pt x="5940" y="10270"/>
                      <a:pt x="5195" y="11919"/>
                    </a:cubicBezTo>
                    <a:cubicBezTo>
                      <a:pt x="5210" y="11627"/>
                      <a:pt x="5210" y="11335"/>
                      <a:pt x="5195" y="11043"/>
                    </a:cubicBezTo>
                    <a:cubicBezTo>
                      <a:pt x="5181" y="10839"/>
                      <a:pt x="5046" y="10737"/>
                      <a:pt x="4916" y="10737"/>
                    </a:cubicBezTo>
                    <a:cubicBezTo>
                      <a:pt x="4787" y="10737"/>
                      <a:pt x="4663" y="10839"/>
                      <a:pt x="4670" y="11043"/>
                    </a:cubicBezTo>
                    <a:cubicBezTo>
                      <a:pt x="4685" y="11364"/>
                      <a:pt x="4685" y="11700"/>
                      <a:pt x="4670" y="12035"/>
                    </a:cubicBezTo>
                    <a:cubicBezTo>
                      <a:pt x="4510" y="10605"/>
                      <a:pt x="4189" y="9190"/>
                      <a:pt x="3693" y="7833"/>
                    </a:cubicBezTo>
                    <a:cubicBezTo>
                      <a:pt x="3284" y="6651"/>
                      <a:pt x="3123" y="5892"/>
                      <a:pt x="3882" y="4856"/>
                    </a:cubicBezTo>
                    <a:cubicBezTo>
                      <a:pt x="4247" y="4360"/>
                      <a:pt x="4714" y="3922"/>
                      <a:pt x="5020" y="3397"/>
                    </a:cubicBezTo>
                    <a:cubicBezTo>
                      <a:pt x="5195" y="3149"/>
                      <a:pt x="5312" y="2872"/>
                      <a:pt x="5371" y="2580"/>
                    </a:cubicBezTo>
                    <a:cubicBezTo>
                      <a:pt x="5692" y="2069"/>
                      <a:pt x="5721" y="1456"/>
                      <a:pt x="6392" y="1267"/>
                    </a:cubicBezTo>
                    <a:cubicBezTo>
                      <a:pt x="6444" y="1253"/>
                      <a:pt x="6503" y="1246"/>
                      <a:pt x="6567" y="1246"/>
                    </a:cubicBezTo>
                    <a:close/>
                    <a:moveTo>
                      <a:pt x="4174" y="3703"/>
                    </a:moveTo>
                    <a:lnTo>
                      <a:pt x="4174" y="3703"/>
                    </a:lnTo>
                    <a:cubicBezTo>
                      <a:pt x="3663" y="4375"/>
                      <a:pt x="3021" y="5046"/>
                      <a:pt x="2875" y="5352"/>
                    </a:cubicBezTo>
                    <a:cubicBezTo>
                      <a:pt x="2554" y="6009"/>
                      <a:pt x="2438" y="6593"/>
                      <a:pt x="2686" y="7293"/>
                    </a:cubicBezTo>
                    <a:cubicBezTo>
                      <a:pt x="2919" y="7964"/>
                      <a:pt x="3444" y="8504"/>
                      <a:pt x="3663" y="9204"/>
                    </a:cubicBezTo>
                    <a:cubicBezTo>
                      <a:pt x="3897" y="9992"/>
                      <a:pt x="4043" y="10810"/>
                      <a:pt x="4116" y="11627"/>
                    </a:cubicBezTo>
                    <a:cubicBezTo>
                      <a:pt x="4145" y="11991"/>
                      <a:pt x="4174" y="12356"/>
                      <a:pt x="4189" y="12706"/>
                    </a:cubicBezTo>
                    <a:cubicBezTo>
                      <a:pt x="3736" y="12050"/>
                      <a:pt x="3196" y="11422"/>
                      <a:pt x="2613" y="10868"/>
                    </a:cubicBezTo>
                    <a:cubicBezTo>
                      <a:pt x="1095" y="9409"/>
                      <a:pt x="1124" y="7118"/>
                      <a:pt x="2000" y="5221"/>
                    </a:cubicBezTo>
                    <a:cubicBezTo>
                      <a:pt x="2452" y="4229"/>
                      <a:pt x="3138" y="4302"/>
                      <a:pt x="4028" y="3806"/>
                    </a:cubicBezTo>
                    <a:cubicBezTo>
                      <a:pt x="4072" y="3776"/>
                      <a:pt x="4116" y="3747"/>
                      <a:pt x="4174" y="3703"/>
                    </a:cubicBezTo>
                    <a:close/>
                    <a:moveTo>
                      <a:pt x="6434" y="0"/>
                    </a:moveTo>
                    <a:cubicBezTo>
                      <a:pt x="4915" y="0"/>
                      <a:pt x="5166" y="1472"/>
                      <a:pt x="3853" y="2434"/>
                    </a:cubicBezTo>
                    <a:cubicBezTo>
                      <a:pt x="2832" y="3193"/>
                      <a:pt x="1796" y="3018"/>
                      <a:pt x="1183" y="4258"/>
                    </a:cubicBezTo>
                    <a:cubicBezTo>
                      <a:pt x="439" y="5761"/>
                      <a:pt x="1" y="8344"/>
                      <a:pt x="555" y="9963"/>
                    </a:cubicBezTo>
                    <a:cubicBezTo>
                      <a:pt x="1168" y="11802"/>
                      <a:pt x="3182" y="12882"/>
                      <a:pt x="4043" y="14662"/>
                    </a:cubicBezTo>
                    <a:cubicBezTo>
                      <a:pt x="4086" y="14778"/>
                      <a:pt x="4174" y="14881"/>
                      <a:pt x="4305" y="14954"/>
                    </a:cubicBezTo>
                    <a:cubicBezTo>
                      <a:pt x="4364" y="14983"/>
                      <a:pt x="4430" y="14998"/>
                      <a:pt x="4496" y="14998"/>
                    </a:cubicBezTo>
                    <a:cubicBezTo>
                      <a:pt x="4592" y="14998"/>
                      <a:pt x="4688" y="14965"/>
                      <a:pt x="4758" y="14895"/>
                    </a:cubicBezTo>
                    <a:cubicBezTo>
                      <a:pt x="6523" y="13538"/>
                      <a:pt x="13440" y="11670"/>
                      <a:pt x="10872" y="8344"/>
                    </a:cubicBezTo>
                    <a:cubicBezTo>
                      <a:pt x="10434" y="7760"/>
                      <a:pt x="9529" y="7293"/>
                      <a:pt x="9544" y="6432"/>
                    </a:cubicBezTo>
                    <a:cubicBezTo>
                      <a:pt x="9558" y="5586"/>
                      <a:pt x="10536" y="4842"/>
                      <a:pt x="10580" y="3879"/>
                    </a:cubicBezTo>
                    <a:cubicBezTo>
                      <a:pt x="10667" y="1923"/>
                      <a:pt x="8873" y="420"/>
                      <a:pt x="7078" y="70"/>
                    </a:cubicBezTo>
                    <a:cubicBezTo>
                      <a:pt x="6833" y="22"/>
                      <a:pt x="6620" y="0"/>
                      <a:pt x="6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8"/>
            <p:cNvGrpSpPr/>
            <p:nvPr/>
          </p:nvGrpSpPr>
          <p:grpSpPr>
            <a:xfrm rot="-1747851" flipH="1">
              <a:off x="7514872" y="3751020"/>
              <a:ext cx="455645" cy="649767"/>
              <a:chOff x="8229025" y="-95525"/>
              <a:chExt cx="455650" cy="649775"/>
            </a:xfrm>
          </p:grpSpPr>
          <p:sp>
            <p:nvSpPr>
              <p:cNvPr id="192" name="Google Shape;192;p8"/>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8"/>
            <p:cNvGrpSpPr/>
            <p:nvPr/>
          </p:nvGrpSpPr>
          <p:grpSpPr>
            <a:xfrm flipH="1">
              <a:off x="1044145" y="672902"/>
              <a:ext cx="728500" cy="639525"/>
              <a:chOff x="1434550" y="4732575"/>
              <a:chExt cx="728500" cy="639525"/>
            </a:xfrm>
          </p:grpSpPr>
          <p:sp>
            <p:nvSpPr>
              <p:cNvPr id="201" name="Google Shape;201;p8"/>
              <p:cNvSpPr/>
              <p:nvPr/>
            </p:nvSpPr>
            <p:spPr>
              <a:xfrm>
                <a:off x="1496550" y="4768700"/>
                <a:ext cx="328700" cy="453250"/>
              </a:xfrm>
              <a:custGeom>
                <a:avLst/>
                <a:gdLst/>
                <a:ahLst/>
                <a:cxnLst/>
                <a:rect l="l" t="t" r="r" b="b"/>
                <a:pathLst>
                  <a:path w="13148" h="18130" extrusionOk="0">
                    <a:moveTo>
                      <a:pt x="4900" y="2544"/>
                    </a:moveTo>
                    <a:cubicBezTo>
                      <a:pt x="5151" y="2544"/>
                      <a:pt x="5233" y="3045"/>
                      <a:pt x="4977" y="3173"/>
                    </a:cubicBezTo>
                    <a:cubicBezTo>
                      <a:pt x="4072" y="3684"/>
                      <a:pt x="3342" y="4457"/>
                      <a:pt x="2919" y="5405"/>
                    </a:cubicBezTo>
                    <a:cubicBezTo>
                      <a:pt x="2855" y="5534"/>
                      <a:pt x="2758" y="5588"/>
                      <a:pt x="2665" y="5588"/>
                    </a:cubicBezTo>
                    <a:cubicBezTo>
                      <a:pt x="2486" y="5588"/>
                      <a:pt x="2322" y="5388"/>
                      <a:pt x="2438" y="5157"/>
                    </a:cubicBezTo>
                    <a:cubicBezTo>
                      <a:pt x="2919" y="4077"/>
                      <a:pt x="3736" y="3158"/>
                      <a:pt x="4787" y="2575"/>
                    </a:cubicBezTo>
                    <a:cubicBezTo>
                      <a:pt x="4827" y="2553"/>
                      <a:pt x="4865" y="2544"/>
                      <a:pt x="4900" y="2544"/>
                    </a:cubicBezTo>
                    <a:close/>
                    <a:moveTo>
                      <a:pt x="7193" y="1"/>
                    </a:moveTo>
                    <a:cubicBezTo>
                      <a:pt x="5007" y="1"/>
                      <a:pt x="3079" y="749"/>
                      <a:pt x="1723" y="3290"/>
                    </a:cubicBezTo>
                    <a:cubicBezTo>
                      <a:pt x="205" y="6120"/>
                      <a:pt x="395" y="9155"/>
                      <a:pt x="482" y="12249"/>
                    </a:cubicBezTo>
                    <a:cubicBezTo>
                      <a:pt x="555" y="14219"/>
                      <a:pt x="395" y="16203"/>
                      <a:pt x="1" y="18129"/>
                    </a:cubicBezTo>
                    <a:cubicBezTo>
                      <a:pt x="2073" y="14992"/>
                      <a:pt x="1781" y="11315"/>
                      <a:pt x="3109" y="7740"/>
                    </a:cubicBezTo>
                    <a:cubicBezTo>
                      <a:pt x="4116" y="5041"/>
                      <a:pt x="6275" y="3173"/>
                      <a:pt x="8931" y="2166"/>
                    </a:cubicBezTo>
                    <a:cubicBezTo>
                      <a:pt x="10303" y="1641"/>
                      <a:pt x="11703" y="1232"/>
                      <a:pt x="13148" y="926"/>
                    </a:cubicBezTo>
                    <a:cubicBezTo>
                      <a:pt x="12579" y="838"/>
                      <a:pt x="12024" y="721"/>
                      <a:pt x="11441" y="605"/>
                    </a:cubicBezTo>
                    <a:cubicBezTo>
                      <a:pt x="9976" y="283"/>
                      <a:pt x="8536" y="1"/>
                      <a:pt x="7193"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1495100" y="5150425"/>
                <a:ext cx="491400" cy="190900"/>
              </a:xfrm>
              <a:custGeom>
                <a:avLst/>
                <a:gdLst/>
                <a:ahLst/>
                <a:cxnLst/>
                <a:rect l="l" t="t" r="r" b="b"/>
                <a:pathLst>
                  <a:path w="19656" h="7636" extrusionOk="0">
                    <a:moveTo>
                      <a:pt x="14797" y="3413"/>
                    </a:moveTo>
                    <a:cubicBezTo>
                      <a:pt x="14940" y="3413"/>
                      <a:pt x="15076" y="3531"/>
                      <a:pt x="15044" y="3750"/>
                    </a:cubicBezTo>
                    <a:lnTo>
                      <a:pt x="15030" y="3823"/>
                    </a:lnTo>
                    <a:cubicBezTo>
                      <a:pt x="15003" y="4013"/>
                      <a:pt x="14878" y="4102"/>
                      <a:pt x="14758" y="4102"/>
                    </a:cubicBezTo>
                    <a:cubicBezTo>
                      <a:pt x="14620" y="4102"/>
                      <a:pt x="14488" y="3984"/>
                      <a:pt x="14519" y="3765"/>
                    </a:cubicBezTo>
                    <a:lnTo>
                      <a:pt x="14519" y="3692"/>
                    </a:lnTo>
                    <a:cubicBezTo>
                      <a:pt x="14546" y="3502"/>
                      <a:pt x="14674" y="3413"/>
                      <a:pt x="14797" y="3413"/>
                    </a:cubicBezTo>
                    <a:close/>
                    <a:moveTo>
                      <a:pt x="11760" y="4156"/>
                    </a:moveTo>
                    <a:cubicBezTo>
                      <a:pt x="11984" y="4156"/>
                      <a:pt x="12108" y="4554"/>
                      <a:pt x="11907" y="4743"/>
                    </a:cubicBezTo>
                    <a:cubicBezTo>
                      <a:pt x="11364" y="5206"/>
                      <a:pt x="10676" y="5466"/>
                      <a:pt x="9975" y="5466"/>
                    </a:cubicBezTo>
                    <a:cubicBezTo>
                      <a:pt x="9904" y="5466"/>
                      <a:pt x="9833" y="5463"/>
                      <a:pt x="9762" y="5458"/>
                    </a:cubicBezTo>
                    <a:cubicBezTo>
                      <a:pt x="9416" y="5429"/>
                      <a:pt x="9498" y="4801"/>
                      <a:pt x="9824" y="4801"/>
                    </a:cubicBezTo>
                    <a:cubicBezTo>
                      <a:pt x="9828" y="4801"/>
                      <a:pt x="9832" y="4801"/>
                      <a:pt x="9835" y="4801"/>
                    </a:cubicBezTo>
                    <a:cubicBezTo>
                      <a:pt x="9892" y="4805"/>
                      <a:pt x="9949" y="4807"/>
                      <a:pt x="10006" y="4807"/>
                    </a:cubicBezTo>
                    <a:cubicBezTo>
                      <a:pt x="10588" y="4807"/>
                      <a:pt x="11148" y="4604"/>
                      <a:pt x="11586" y="4232"/>
                    </a:cubicBezTo>
                    <a:cubicBezTo>
                      <a:pt x="11648" y="4178"/>
                      <a:pt x="11707" y="4156"/>
                      <a:pt x="11760" y="4156"/>
                    </a:cubicBezTo>
                    <a:close/>
                    <a:moveTo>
                      <a:pt x="13534" y="4689"/>
                    </a:moveTo>
                    <a:cubicBezTo>
                      <a:pt x="13743" y="4689"/>
                      <a:pt x="13874" y="5084"/>
                      <a:pt x="13687" y="5282"/>
                    </a:cubicBezTo>
                    <a:lnTo>
                      <a:pt x="13673" y="5282"/>
                    </a:lnTo>
                    <a:cubicBezTo>
                      <a:pt x="12706" y="6285"/>
                      <a:pt x="10890" y="6944"/>
                      <a:pt x="9350" y="6944"/>
                    </a:cubicBezTo>
                    <a:cubicBezTo>
                      <a:pt x="8986" y="6944"/>
                      <a:pt x="8636" y="6907"/>
                      <a:pt x="8318" y="6829"/>
                    </a:cubicBezTo>
                    <a:cubicBezTo>
                      <a:pt x="8000" y="6746"/>
                      <a:pt x="8048" y="6167"/>
                      <a:pt x="8339" y="6167"/>
                    </a:cubicBezTo>
                    <a:cubicBezTo>
                      <a:pt x="8356" y="6167"/>
                      <a:pt x="8373" y="6169"/>
                      <a:pt x="8391" y="6172"/>
                    </a:cubicBezTo>
                    <a:cubicBezTo>
                      <a:pt x="8674" y="6241"/>
                      <a:pt x="8989" y="6274"/>
                      <a:pt x="9321" y="6274"/>
                    </a:cubicBezTo>
                    <a:cubicBezTo>
                      <a:pt x="10749" y="6274"/>
                      <a:pt x="12490" y="5672"/>
                      <a:pt x="13366" y="4772"/>
                    </a:cubicBezTo>
                    <a:cubicBezTo>
                      <a:pt x="13425" y="4713"/>
                      <a:pt x="13482" y="4689"/>
                      <a:pt x="13534" y="4689"/>
                    </a:cubicBezTo>
                    <a:close/>
                    <a:moveTo>
                      <a:pt x="19655" y="0"/>
                    </a:moveTo>
                    <a:lnTo>
                      <a:pt x="19655" y="0"/>
                    </a:lnTo>
                    <a:cubicBezTo>
                      <a:pt x="19261" y="205"/>
                      <a:pt x="18867" y="394"/>
                      <a:pt x="18444" y="555"/>
                    </a:cubicBezTo>
                    <a:cubicBezTo>
                      <a:pt x="16884" y="1165"/>
                      <a:pt x="15364" y="1343"/>
                      <a:pt x="13788" y="1343"/>
                    </a:cubicBezTo>
                    <a:cubicBezTo>
                      <a:pt x="13064" y="1343"/>
                      <a:pt x="12329" y="1306"/>
                      <a:pt x="11572" y="1255"/>
                    </a:cubicBezTo>
                    <a:cubicBezTo>
                      <a:pt x="10895" y="1209"/>
                      <a:pt x="10243" y="1184"/>
                      <a:pt x="9612" y="1184"/>
                    </a:cubicBezTo>
                    <a:cubicBezTo>
                      <a:pt x="6064" y="1184"/>
                      <a:pt x="3162" y="1983"/>
                      <a:pt x="103" y="4349"/>
                    </a:cubicBezTo>
                    <a:cubicBezTo>
                      <a:pt x="73" y="4378"/>
                      <a:pt x="44" y="4392"/>
                      <a:pt x="1" y="4407"/>
                    </a:cubicBezTo>
                    <a:cubicBezTo>
                      <a:pt x="2619" y="6144"/>
                      <a:pt x="6162" y="7636"/>
                      <a:pt x="9456" y="7636"/>
                    </a:cubicBezTo>
                    <a:cubicBezTo>
                      <a:pt x="11779" y="7636"/>
                      <a:pt x="13978" y="6895"/>
                      <a:pt x="15643" y="4976"/>
                    </a:cubicBezTo>
                    <a:cubicBezTo>
                      <a:pt x="16533" y="3955"/>
                      <a:pt x="17262" y="2787"/>
                      <a:pt x="18109" y="1751"/>
                    </a:cubicBezTo>
                    <a:cubicBezTo>
                      <a:pt x="18605" y="1153"/>
                      <a:pt x="19130" y="569"/>
                      <a:pt x="19655"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525375" y="4791250"/>
                <a:ext cx="622000" cy="411000"/>
              </a:xfrm>
              <a:custGeom>
                <a:avLst/>
                <a:gdLst/>
                <a:ahLst/>
                <a:cxnLst/>
                <a:rect l="l" t="t" r="r" b="b"/>
                <a:pathLst>
                  <a:path w="24880" h="16440" extrusionOk="0">
                    <a:moveTo>
                      <a:pt x="11398" y="1686"/>
                    </a:moveTo>
                    <a:cubicBezTo>
                      <a:pt x="11540" y="1686"/>
                      <a:pt x="11676" y="1804"/>
                      <a:pt x="11645" y="2023"/>
                    </a:cubicBezTo>
                    <a:lnTo>
                      <a:pt x="11645" y="2096"/>
                    </a:lnTo>
                    <a:cubicBezTo>
                      <a:pt x="11618" y="2285"/>
                      <a:pt x="11490" y="2375"/>
                      <a:pt x="11366" y="2375"/>
                    </a:cubicBezTo>
                    <a:cubicBezTo>
                      <a:pt x="11224" y="2375"/>
                      <a:pt x="11088" y="2256"/>
                      <a:pt x="11119" y="2037"/>
                    </a:cubicBezTo>
                    <a:lnTo>
                      <a:pt x="11119" y="1964"/>
                    </a:lnTo>
                    <a:cubicBezTo>
                      <a:pt x="11147" y="1775"/>
                      <a:pt x="11274" y="1686"/>
                      <a:pt x="11398" y="1686"/>
                    </a:cubicBezTo>
                    <a:close/>
                    <a:moveTo>
                      <a:pt x="16968" y="1919"/>
                    </a:moveTo>
                    <a:cubicBezTo>
                      <a:pt x="16978" y="1919"/>
                      <a:pt x="16989" y="1919"/>
                      <a:pt x="17000" y="1921"/>
                    </a:cubicBezTo>
                    <a:lnTo>
                      <a:pt x="17073" y="1921"/>
                    </a:lnTo>
                    <a:cubicBezTo>
                      <a:pt x="17412" y="1977"/>
                      <a:pt x="17341" y="2594"/>
                      <a:pt x="17032" y="2594"/>
                    </a:cubicBezTo>
                    <a:cubicBezTo>
                      <a:pt x="17021" y="2594"/>
                      <a:pt x="17011" y="2593"/>
                      <a:pt x="17000" y="2592"/>
                    </a:cubicBezTo>
                    <a:lnTo>
                      <a:pt x="16912" y="2577"/>
                    </a:lnTo>
                    <a:cubicBezTo>
                      <a:pt x="16588" y="2535"/>
                      <a:pt x="16659" y="1919"/>
                      <a:pt x="16968" y="1919"/>
                    </a:cubicBezTo>
                    <a:close/>
                    <a:moveTo>
                      <a:pt x="19512" y="3683"/>
                    </a:moveTo>
                    <a:cubicBezTo>
                      <a:pt x="19525" y="3683"/>
                      <a:pt x="19539" y="3684"/>
                      <a:pt x="19553" y="3686"/>
                    </a:cubicBezTo>
                    <a:cubicBezTo>
                      <a:pt x="19889" y="3728"/>
                      <a:pt x="19823" y="4332"/>
                      <a:pt x="19522" y="4332"/>
                    </a:cubicBezTo>
                    <a:cubicBezTo>
                      <a:pt x="19508" y="4332"/>
                      <a:pt x="19495" y="4331"/>
                      <a:pt x="19480" y="4328"/>
                    </a:cubicBezTo>
                    <a:cubicBezTo>
                      <a:pt x="19145" y="4286"/>
                      <a:pt x="19211" y="3683"/>
                      <a:pt x="19512" y="3683"/>
                    </a:cubicBezTo>
                    <a:close/>
                    <a:moveTo>
                      <a:pt x="13195" y="5898"/>
                    </a:moveTo>
                    <a:cubicBezTo>
                      <a:pt x="13441" y="5898"/>
                      <a:pt x="13519" y="6392"/>
                      <a:pt x="13264" y="6532"/>
                    </a:cubicBezTo>
                    <a:lnTo>
                      <a:pt x="13031" y="6648"/>
                    </a:lnTo>
                    <a:cubicBezTo>
                      <a:pt x="12988" y="6670"/>
                      <a:pt x="12948" y="6679"/>
                      <a:pt x="12912" y="6679"/>
                    </a:cubicBezTo>
                    <a:cubicBezTo>
                      <a:pt x="12655" y="6679"/>
                      <a:pt x="12584" y="6191"/>
                      <a:pt x="12827" y="6050"/>
                    </a:cubicBezTo>
                    <a:cubicBezTo>
                      <a:pt x="12914" y="6006"/>
                      <a:pt x="12987" y="5962"/>
                      <a:pt x="13075" y="5933"/>
                    </a:cubicBezTo>
                    <a:cubicBezTo>
                      <a:pt x="13118" y="5909"/>
                      <a:pt x="13158" y="5898"/>
                      <a:pt x="13195" y="5898"/>
                    </a:cubicBezTo>
                    <a:close/>
                    <a:moveTo>
                      <a:pt x="20123" y="10645"/>
                    </a:moveTo>
                    <a:cubicBezTo>
                      <a:pt x="20266" y="10645"/>
                      <a:pt x="20402" y="10763"/>
                      <a:pt x="20371" y="10982"/>
                    </a:cubicBezTo>
                    <a:lnTo>
                      <a:pt x="20371" y="11070"/>
                    </a:lnTo>
                    <a:cubicBezTo>
                      <a:pt x="20344" y="11256"/>
                      <a:pt x="20220" y="11342"/>
                      <a:pt x="20099" y="11342"/>
                    </a:cubicBezTo>
                    <a:cubicBezTo>
                      <a:pt x="19955" y="11342"/>
                      <a:pt x="19813" y="11219"/>
                      <a:pt x="19845" y="10997"/>
                    </a:cubicBezTo>
                    <a:lnTo>
                      <a:pt x="19845" y="10924"/>
                    </a:lnTo>
                    <a:cubicBezTo>
                      <a:pt x="19872" y="10734"/>
                      <a:pt x="20000" y="10645"/>
                      <a:pt x="20123" y="10645"/>
                    </a:cubicBezTo>
                    <a:close/>
                    <a:moveTo>
                      <a:pt x="17671" y="0"/>
                    </a:moveTo>
                    <a:cubicBezTo>
                      <a:pt x="16730" y="0"/>
                      <a:pt x="15776" y="114"/>
                      <a:pt x="14869" y="155"/>
                    </a:cubicBezTo>
                    <a:lnTo>
                      <a:pt x="14592" y="155"/>
                    </a:lnTo>
                    <a:cubicBezTo>
                      <a:pt x="14111" y="243"/>
                      <a:pt x="13644" y="345"/>
                      <a:pt x="13221" y="447"/>
                    </a:cubicBezTo>
                    <a:cubicBezTo>
                      <a:pt x="10886" y="943"/>
                      <a:pt x="8318" y="1454"/>
                      <a:pt x="6246" y="2650"/>
                    </a:cubicBezTo>
                    <a:cubicBezTo>
                      <a:pt x="2292" y="4956"/>
                      <a:pt x="2087" y="8822"/>
                      <a:pt x="1256" y="12864"/>
                    </a:cubicBezTo>
                    <a:cubicBezTo>
                      <a:pt x="1022" y="14119"/>
                      <a:pt x="599" y="15316"/>
                      <a:pt x="1" y="16439"/>
                    </a:cubicBezTo>
                    <a:cubicBezTo>
                      <a:pt x="2219" y="13827"/>
                      <a:pt x="2204" y="10194"/>
                      <a:pt x="3765" y="7159"/>
                    </a:cubicBezTo>
                    <a:cubicBezTo>
                      <a:pt x="4874" y="4999"/>
                      <a:pt x="6654" y="3540"/>
                      <a:pt x="8931" y="2709"/>
                    </a:cubicBezTo>
                    <a:cubicBezTo>
                      <a:pt x="8961" y="2697"/>
                      <a:pt x="8989" y="2691"/>
                      <a:pt x="9014" y="2691"/>
                    </a:cubicBezTo>
                    <a:cubicBezTo>
                      <a:pt x="9269" y="2691"/>
                      <a:pt x="9268" y="3244"/>
                      <a:pt x="8989" y="3351"/>
                    </a:cubicBezTo>
                    <a:cubicBezTo>
                      <a:pt x="5035" y="4810"/>
                      <a:pt x="3824" y="8064"/>
                      <a:pt x="2758" y="11814"/>
                    </a:cubicBezTo>
                    <a:cubicBezTo>
                      <a:pt x="2452" y="12952"/>
                      <a:pt x="2043" y="14075"/>
                      <a:pt x="1533" y="15141"/>
                    </a:cubicBezTo>
                    <a:cubicBezTo>
                      <a:pt x="3517" y="12660"/>
                      <a:pt x="4305" y="9231"/>
                      <a:pt x="6552" y="6867"/>
                    </a:cubicBezTo>
                    <a:cubicBezTo>
                      <a:pt x="8712" y="4649"/>
                      <a:pt x="11557" y="3219"/>
                      <a:pt x="14636" y="2840"/>
                    </a:cubicBezTo>
                    <a:cubicBezTo>
                      <a:pt x="14648" y="2838"/>
                      <a:pt x="14659" y="2838"/>
                      <a:pt x="14670" y="2838"/>
                    </a:cubicBezTo>
                    <a:cubicBezTo>
                      <a:pt x="15002" y="2838"/>
                      <a:pt x="15019" y="3454"/>
                      <a:pt x="14694" y="3482"/>
                    </a:cubicBezTo>
                    <a:cubicBezTo>
                      <a:pt x="10842" y="4007"/>
                      <a:pt x="7428" y="6065"/>
                      <a:pt x="5327" y="9362"/>
                    </a:cubicBezTo>
                    <a:cubicBezTo>
                      <a:pt x="3970" y="11507"/>
                      <a:pt x="3255" y="13886"/>
                      <a:pt x="1737" y="15768"/>
                    </a:cubicBezTo>
                    <a:cubicBezTo>
                      <a:pt x="5443" y="13390"/>
                      <a:pt x="6844" y="8443"/>
                      <a:pt x="11236" y="6896"/>
                    </a:cubicBezTo>
                    <a:cubicBezTo>
                      <a:pt x="11263" y="6887"/>
                      <a:pt x="11288" y="6883"/>
                      <a:pt x="11311" y="6883"/>
                    </a:cubicBezTo>
                    <a:cubicBezTo>
                      <a:pt x="11576" y="6883"/>
                      <a:pt x="11590" y="7459"/>
                      <a:pt x="11295" y="7553"/>
                    </a:cubicBezTo>
                    <a:cubicBezTo>
                      <a:pt x="8639" y="8472"/>
                      <a:pt x="7107" y="10719"/>
                      <a:pt x="5429" y="12850"/>
                    </a:cubicBezTo>
                    <a:cubicBezTo>
                      <a:pt x="6538" y="11872"/>
                      <a:pt x="7734" y="10982"/>
                      <a:pt x="9004" y="10223"/>
                    </a:cubicBezTo>
                    <a:cubicBezTo>
                      <a:pt x="11382" y="8822"/>
                      <a:pt x="14490" y="8881"/>
                      <a:pt x="16256" y="6517"/>
                    </a:cubicBezTo>
                    <a:cubicBezTo>
                      <a:pt x="16320" y="6426"/>
                      <a:pt x="16393" y="6389"/>
                      <a:pt x="16462" y="6389"/>
                    </a:cubicBezTo>
                    <a:cubicBezTo>
                      <a:pt x="16660" y="6389"/>
                      <a:pt x="16826" y="6691"/>
                      <a:pt x="16664" y="6896"/>
                    </a:cubicBezTo>
                    <a:cubicBezTo>
                      <a:pt x="15453" y="8516"/>
                      <a:pt x="13790" y="9056"/>
                      <a:pt x="11937" y="9683"/>
                    </a:cubicBezTo>
                    <a:cubicBezTo>
                      <a:pt x="9850" y="10384"/>
                      <a:pt x="8084" y="11507"/>
                      <a:pt x="6421" y="12835"/>
                    </a:cubicBezTo>
                    <a:cubicBezTo>
                      <a:pt x="7515" y="12368"/>
                      <a:pt x="8668" y="12018"/>
                      <a:pt x="9835" y="11814"/>
                    </a:cubicBezTo>
                    <a:cubicBezTo>
                      <a:pt x="13702" y="11113"/>
                      <a:pt x="18298" y="11215"/>
                      <a:pt x="20604" y="7407"/>
                    </a:cubicBezTo>
                    <a:cubicBezTo>
                      <a:pt x="20663" y="7309"/>
                      <a:pt x="20733" y="7269"/>
                      <a:pt x="20799" y="7269"/>
                    </a:cubicBezTo>
                    <a:cubicBezTo>
                      <a:pt x="20980" y="7269"/>
                      <a:pt x="21140" y="7563"/>
                      <a:pt x="21013" y="7786"/>
                    </a:cubicBezTo>
                    <a:cubicBezTo>
                      <a:pt x="19451" y="10384"/>
                      <a:pt x="16708" y="11405"/>
                      <a:pt x="13833" y="11887"/>
                    </a:cubicBezTo>
                    <a:cubicBezTo>
                      <a:pt x="10331" y="12470"/>
                      <a:pt x="7180" y="12864"/>
                      <a:pt x="4349" y="14717"/>
                    </a:cubicBezTo>
                    <a:cubicBezTo>
                      <a:pt x="8697" y="12806"/>
                      <a:pt x="13950" y="14002"/>
                      <a:pt x="18269" y="11741"/>
                    </a:cubicBezTo>
                    <a:cubicBezTo>
                      <a:pt x="18315" y="11716"/>
                      <a:pt x="18356" y="11705"/>
                      <a:pt x="18394" y="11705"/>
                    </a:cubicBezTo>
                    <a:cubicBezTo>
                      <a:pt x="18646" y="11705"/>
                      <a:pt x="18713" y="12199"/>
                      <a:pt x="18459" y="12339"/>
                    </a:cubicBezTo>
                    <a:cubicBezTo>
                      <a:pt x="14417" y="14455"/>
                      <a:pt x="9558" y="13565"/>
                      <a:pt x="5400" y="14980"/>
                    </a:cubicBezTo>
                    <a:cubicBezTo>
                      <a:pt x="6045" y="14899"/>
                      <a:pt x="6689" y="14869"/>
                      <a:pt x="7332" y="14869"/>
                    </a:cubicBezTo>
                    <a:cubicBezTo>
                      <a:pt x="9120" y="14869"/>
                      <a:pt x="10900" y="15100"/>
                      <a:pt x="12693" y="15100"/>
                    </a:cubicBezTo>
                    <a:cubicBezTo>
                      <a:pt x="12806" y="15100"/>
                      <a:pt x="12918" y="15099"/>
                      <a:pt x="13031" y="15097"/>
                    </a:cubicBezTo>
                    <a:cubicBezTo>
                      <a:pt x="15643" y="15068"/>
                      <a:pt x="18167" y="14119"/>
                      <a:pt x="20152" y="12427"/>
                    </a:cubicBezTo>
                    <a:cubicBezTo>
                      <a:pt x="20371" y="12149"/>
                      <a:pt x="20619" y="11887"/>
                      <a:pt x="20837" y="11580"/>
                    </a:cubicBezTo>
                    <a:cubicBezTo>
                      <a:pt x="23172" y="8531"/>
                      <a:pt x="24879" y="3234"/>
                      <a:pt x="20750" y="724"/>
                    </a:cubicBezTo>
                    <a:cubicBezTo>
                      <a:pt x="19801" y="149"/>
                      <a:pt x="18745" y="0"/>
                      <a:pt x="17671"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1434550" y="4732575"/>
                <a:ext cx="728500" cy="639525"/>
              </a:xfrm>
              <a:custGeom>
                <a:avLst/>
                <a:gdLst/>
                <a:ahLst/>
                <a:cxnLst/>
                <a:rect l="l" t="t" r="r" b="b"/>
                <a:pathLst>
                  <a:path w="29140" h="25581" extrusionOk="0">
                    <a:moveTo>
                      <a:pt x="21271" y="2356"/>
                    </a:moveTo>
                    <a:cubicBezTo>
                      <a:pt x="22351" y="2356"/>
                      <a:pt x="23414" y="2507"/>
                      <a:pt x="24368" y="3086"/>
                    </a:cubicBezTo>
                    <a:cubicBezTo>
                      <a:pt x="28512" y="5581"/>
                      <a:pt x="26805" y="10878"/>
                      <a:pt x="24456" y="13942"/>
                    </a:cubicBezTo>
                    <a:cubicBezTo>
                      <a:pt x="24237" y="14234"/>
                      <a:pt x="24004" y="14511"/>
                      <a:pt x="23770" y="14788"/>
                    </a:cubicBezTo>
                    <a:cubicBezTo>
                      <a:pt x="21786" y="16481"/>
                      <a:pt x="19261" y="17415"/>
                      <a:pt x="16664" y="17444"/>
                    </a:cubicBezTo>
                    <a:cubicBezTo>
                      <a:pt x="16515" y="17447"/>
                      <a:pt x="16366" y="17449"/>
                      <a:pt x="16218" y="17449"/>
                    </a:cubicBezTo>
                    <a:cubicBezTo>
                      <a:pt x="14462" y="17449"/>
                      <a:pt x="12713" y="17230"/>
                      <a:pt x="10961" y="17230"/>
                    </a:cubicBezTo>
                    <a:cubicBezTo>
                      <a:pt x="10314" y="17230"/>
                      <a:pt x="9666" y="17260"/>
                      <a:pt x="9018" y="17342"/>
                    </a:cubicBezTo>
                    <a:cubicBezTo>
                      <a:pt x="13191" y="15912"/>
                      <a:pt x="18050" y="16816"/>
                      <a:pt x="22077" y="14686"/>
                    </a:cubicBezTo>
                    <a:cubicBezTo>
                      <a:pt x="22334" y="14558"/>
                      <a:pt x="22263" y="14057"/>
                      <a:pt x="22005" y="14057"/>
                    </a:cubicBezTo>
                    <a:cubicBezTo>
                      <a:pt x="21969" y="14057"/>
                      <a:pt x="21930" y="14067"/>
                      <a:pt x="21888" y="14088"/>
                    </a:cubicBezTo>
                    <a:cubicBezTo>
                      <a:pt x="17569" y="16364"/>
                      <a:pt x="12316" y="15168"/>
                      <a:pt x="7967" y="17079"/>
                    </a:cubicBezTo>
                    <a:cubicBezTo>
                      <a:pt x="10798" y="15211"/>
                      <a:pt x="13950" y="14832"/>
                      <a:pt x="17466" y="14234"/>
                    </a:cubicBezTo>
                    <a:cubicBezTo>
                      <a:pt x="20326" y="13752"/>
                      <a:pt x="23070" y="12731"/>
                      <a:pt x="24631" y="10148"/>
                    </a:cubicBezTo>
                    <a:cubicBezTo>
                      <a:pt x="24770" y="9923"/>
                      <a:pt x="24610" y="9618"/>
                      <a:pt x="24422" y="9618"/>
                    </a:cubicBezTo>
                    <a:cubicBezTo>
                      <a:pt x="24355" y="9618"/>
                      <a:pt x="24284" y="9658"/>
                      <a:pt x="24222" y="9754"/>
                    </a:cubicBezTo>
                    <a:cubicBezTo>
                      <a:pt x="21917" y="13562"/>
                      <a:pt x="17335" y="13475"/>
                      <a:pt x="13454" y="14161"/>
                    </a:cubicBezTo>
                    <a:cubicBezTo>
                      <a:pt x="12286" y="14380"/>
                      <a:pt x="11134" y="14715"/>
                      <a:pt x="10039" y="15197"/>
                    </a:cubicBezTo>
                    <a:cubicBezTo>
                      <a:pt x="11703" y="13869"/>
                      <a:pt x="13483" y="12745"/>
                      <a:pt x="15570" y="12045"/>
                    </a:cubicBezTo>
                    <a:cubicBezTo>
                      <a:pt x="17408" y="11417"/>
                      <a:pt x="19086" y="10878"/>
                      <a:pt x="20283" y="9258"/>
                    </a:cubicBezTo>
                    <a:cubicBezTo>
                      <a:pt x="20444" y="9043"/>
                      <a:pt x="20288" y="8749"/>
                      <a:pt x="20090" y="8749"/>
                    </a:cubicBezTo>
                    <a:cubicBezTo>
                      <a:pt x="20019" y="8749"/>
                      <a:pt x="19943" y="8786"/>
                      <a:pt x="19874" y="8879"/>
                    </a:cubicBezTo>
                    <a:cubicBezTo>
                      <a:pt x="18123" y="11228"/>
                      <a:pt x="15000" y="11184"/>
                      <a:pt x="12622" y="12570"/>
                    </a:cubicBezTo>
                    <a:cubicBezTo>
                      <a:pt x="11367" y="13344"/>
                      <a:pt x="10171" y="14234"/>
                      <a:pt x="9062" y="15211"/>
                    </a:cubicBezTo>
                    <a:cubicBezTo>
                      <a:pt x="10711" y="13081"/>
                      <a:pt x="12257" y="10834"/>
                      <a:pt x="14913" y="9900"/>
                    </a:cubicBezTo>
                    <a:cubicBezTo>
                      <a:pt x="15208" y="9806"/>
                      <a:pt x="15195" y="9244"/>
                      <a:pt x="14930" y="9244"/>
                    </a:cubicBezTo>
                    <a:cubicBezTo>
                      <a:pt x="14907" y="9244"/>
                      <a:pt x="14882" y="9248"/>
                      <a:pt x="14855" y="9258"/>
                    </a:cubicBezTo>
                    <a:cubicBezTo>
                      <a:pt x="10463" y="10805"/>
                      <a:pt x="9062" y="15751"/>
                      <a:pt x="5355" y="18115"/>
                    </a:cubicBezTo>
                    <a:cubicBezTo>
                      <a:pt x="6873" y="16233"/>
                      <a:pt x="7588" y="13854"/>
                      <a:pt x="8960" y="11724"/>
                    </a:cubicBezTo>
                    <a:cubicBezTo>
                      <a:pt x="11046" y="8412"/>
                      <a:pt x="14461" y="6354"/>
                      <a:pt x="18327" y="5843"/>
                    </a:cubicBezTo>
                    <a:cubicBezTo>
                      <a:pt x="18638" y="5801"/>
                      <a:pt x="18634" y="5199"/>
                      <a:pt x="18304" y="5199"/>
                    </a:cubicBezTo>
                    <a:cubicBezTo>
                      <a:pt x="18293" y="5199"/>
                      <a:pt x="18281" y="5200"/>
                      <a:pt x="18269" y="5201"/>
                    </a:cubicBezTo>
                    <a:cubicBezTo>
                      <a:pt x="15190" y="5581"/>
                      <a:pt x="12330" y="6996"/>
                      <a:pt x="10171" y="9229"/>
                    </a:cubicBezTo>
                    <a:cubicBezTo>
                      <a:pt x="7924" y="11593"/>
                      <a:pt x="7136" y="15022"/>
                      <a:pt x="5151" y="17502"/>
                    </a:cubicBezTo>
                    <a:cubicBezTo>
                      <a:pt x="5662" y="16437"/>
                      <a:pt x="6085" y="15313"/>
                      <a:pt x="6377" y="14161"/>
                    </a:cubicBezTo>
                    <a:cubicBezTo>
                      <a:pt x="7442" y="10411"/>
                      <a:pt x="8653" y="7157"/>
                      <a:pt x="12607" y="5712"/>
                    </a:cubicBezTo>
                    <a:cubicBezTo>
                      <a:pt x="12889" y="5605"/>
                      <a:pt x="12887" y="5042"/>
                      <a:pt x="12625" y="5042"/>
                    </a:cubicBezTo>
                    <a:cubicBezTo>
                      <a:pt x="12601" y="5042"/>
                      <a:pt x="12576" y="5046"/>
                      <a:pt x="12549" y="5056"/>
                    </a:cubicBezTo>
                    <a:cubicBezTo>
                      <a:pt x="10287" y="5887"/>
                      <a:pt x="8507" y="7361"/>
                      <a:pt x="7384" y="9521"/>
                    </a:cubicBezTo>
                    <a:cubicBezTo>
                      <a:pt x="5837" y="12541"/>
                      <a:pt x="5837" y="16189"/>
                      <a:pt x="3634" y="18801"/>
                    </a:cubicBezTo>
                    <a:cubicBezTo>
                      <a:pt x="4217" y="17677"/>
                      <a:pt x="4640" y="16466"/>
                      <a:pt x="4874" y="15226"/>
                    </a:cubicBezTo>
                    <a:cubicBezTo>
                      <a:pt x="5706" y="11169"/>
                      <a:pt x="5910" y="7317"/>
                      <a:pt x="9864" y="5012"/>
                    </a:cubicBezTo>
                    <a:cubicBezTo>
                      <a:pt x="11936" y="3801"/>
                      <a:pt x="14519" y="3290"/>
                      <a:pt x="16839" y="2794"/>
                    </a:cubicBezTo>
                    <a:cubicBezTo>
                      <a:pt x="17262" y="2706"/>
                      <a:pt x="17729" y="2619"/>
                      <a:pt x="18211" y="2517"/>
                    </a:cubicBezTo>
                    <a:lnTo>
                      <a:pt x="18488" y="2517"/>
                    </a:lnTo>
                    <a:cubicBezTo>
                      <a:pt x="19389" y="2469"/>
                      <a:pt x="20336" y="2356"/>
                      <a:pt x="21271" y="2356"/>
                    </a:cubicBezTo>
                    <a:close/>
                    <a:moveTo>
                      <a:pt x="9673" y="1446"/>
                    </a:moveTo>
                    <a:cubicBezTo>
                      <a:pt x="11016" y="1446"/>
                      <a:pt x="12456" y="1728"/>
                      <a:pt x="13921" y="2050"/>
                    </a:cubicBezTo>
                    <a:cubicBezTo>
                      <a:pt x="14504" y="2166"/>
                      <a:pt x="15059" y="2283"/>
                      <a:pt x="15628" y="2356"/>
                    </a:cubicBezTo>
                    <a:cubicBezTo>
                      <a:pt x="14183" y="2663"/>
                      <a:pt x="12783" y="3071"/>
                      <a:pt x="11411" y="3596"/>
                    </a:cubicBezTo>
                    <a:cubicBezTo>
                      <a:pt x="8755" y="4618"/>
                      <a:pt x="6581" y="6471"/>
                      <a:pt x="5589" y="9170"/>
                    </a:cubicBezTo>
                    <a:cubicBezTo>
                      <a:pt x="4261" y="12760"/>
                      <a:pt x="4553" y="16437"/>
                      <a:pt x="2481" y="19574"/>
                    </a:cubicBezTo>
                    <a:cubicBezTo>
                      <a:pt x="2875" y="17634"/>
                      <a:pt x="3035" y="15664"/>
                      <a:pt x="2962" y="13694"/>
                    </a:cubicBezTo>
                    <a:cubicBezTo>
                      <a:pt x="2875" y="10586"/>
                      <a:pt x="2685" y="7565"/>
                      <a:pt x="4203" y="4735"/>
                    </a:cubicBezTo>
                    <a:cubicBezTo>
                      <a:pt x="5559" y="2194"/>
                      <a:pt x="7487" y="1446"/>
                      <a:pt x="9673" y="1446"/>
                    </a:cubicBezTo>
                    <a:close/>
                    <a:moveTo>
                      <a:pt x="22077" y="16685"/>
                    </a:moveTo>
                    <a:cubicBezTo>
                      <a:pt x="21552" y="17283"/>
                      <a:pt x="21027" y="17852"/>
                      <a:pt x="20531" y="18451"/>
                    </a:cubicBezTo>
                    <a:cubicBezTo>
                      <a:pt x="19670" y="19501"/>
                      <a:pt x="18955" y="20669"/>
                      <a:pt x="18065" y="21690"/>
                    </a:cubicBezTo>
                    <a:cubicBezTo>
                      <a:pt x="16402" y="23600"/>
                      <a:pt x="14207" y="24338"/>
                      <a:pt x="11888" y="24338"/>
                    </a:cubicBezTo>
                    <a:cubicBezTo>
                      <a:pt x="8591" y="24338"/>
                      <a:pt x="5044" y="22845"/>
                      <a:pt x="2423" y="21106"/>
                    </a:cubicBezTo>
                    <a:cubicBezTo>
                      <a:pt x="2452" y="21092"/>
                      <a:pt x="2495" y="21077"/>
                      <a:pt x="2525" y="21063"/>
                    </a:cubicBezTo>
                    <a:cubicBezTo>
                      <a:pt x="5589" y="18683"/>
                      <a:pt x="8515" y="17889"/>
                      <a:pt x="12093" y="17889"/>
                    </a:cubicBezTo>
                    <a:cubicBezTo>
                      <a:pt x="12706" y="17889"/>
                      <a:pt x="13338" y="17912"/>
                      <a:pt x="13994" y="17955"/>
                    </a:cubicBezTo>
                    <a:cubicBezTo>
                      <a:pt x="14746" y="18005"/>
                      <a:pt x="15478" y="18042"/>
                      <a:pt x="16200" y="18042"/>
                    </a:cubicBezTo>
                    <a:cubicBezTo>
                      <a:pt x="17773" y="18042"/>
                      <a:pt x="19296" y="17864"/>
                      <a:pt x="20866" y="17254"/>
                    </a:cubicBezTo>
                    <a:cubicBezTo>
                      <a:pt x="21275" y="17094"/>
                      <a:pt x="21683" y="16904"/>
                      <a:pt x="22077" y="16685"/>
                    </a:cubicBezTo>
                    <a:close/>
                    <a:moveTo>
                      <a:pt x="9705" y="0"/>
                    </a:moveTo>
                    <a:cubicBezTo>
                      <a:pt x="7694" y="0"/>
                      <a:pt x="5890" y="695"/>
                      <a:pt x="4480" y="2342"/>
                    </a:cubicBezTo>
                    <a:cubicBezTo>
                      <a:pt x="0" y="7565"/>
                      <a:pt x="2919" y="14963"/>
                      <a:pt x="1022" y="21004"/>
                    </a:cubicBezTo>
                    <a:cubicBezTo>
                      <a:pt x="890" y="21252"/>
                      <a:pt x="949" y="21573"/>
                      <a:pt x="1182" y="21763"/>
                    </a:cubicBezTo>
                    <a:cubicBezTo>
                      <a:pt x="4232" y="23946"/>
                      <a:pt x="7921" y="25581"/>
                      <a:pt x="11694" y="25581"/>
                    </a:cubicBezTo>
                    <a:cubicBezTo>
                      <a:pt x="12687" y="25581"/>
                      <a:pt x="13685" y="25467"/>
                      <a:pt x="14679" y="25221"/>
                    </a:cubicBezTo>
                    <a:cubicBezTo>
                      <a:pt x="17350" y="24565"/>
                      <a:pt x="18809" y="22551"/>
                      <a:pt x="20385" y="20464"/>
                    </a:cubicBezTo>
                    <a:cubicBezTo>
                      <a:pt x="22501" y="17634"/>
                      <a:pt x="25346" y="15299"/>
                      <a:pt x="26922" y="12089"/>
                    </a:cubicBezTo>
                    <a:cubicBezTo>
                      <a:pt x="29140" y="7624"/>
                      <a:pt x="27578" y="1378"/>
                      <a:pt x="21844" y="1057"/>
                    </a:cubicBezTo>
                    <a:cubicBezTo>
                      <a:pt x="21634" y="1046"/>
                      <a:pt x="21423" y="1041"/>
                      <a:pt x="21213" y="1041"/>
                    </a:cubicBezTo>
                    <a:cubicBezTo>
                      <a:pt x="19962" y="1041"/>
                      <a:pt x="18710" y="1218"/>
                      <a:pt x="17453" y="1218"/>
                    </a:cubicBezTo>
                    <a:cubicBezTo>
                      <a:pt x="17074" y="1218"/>
                      <a:pt x="16694" y="1202"/>
                      <a:pt x="16314" y="1160"/>
                    </a:cubicBezTo>
                    <a:cubicBezTo>
                      <a:pt x="14563" y="955"/>
                      <a:pt x="12885" y="372"/>
                      <a:pt x="11134" y="109"/>
                    </a:cubicBezTo>
                    <a:cubicBezTo>
                      <a:pt x="10648" y="38"/>
                      <a:pt x="10171" y="0"/>
                      <a:pt x="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2004000" y="4883300"/>
                <a:ext cx="18600" cy="16250"/>
              </a:xfrm>
              <a:custGeom>
                <a:avLst/>
                <a:gdLst/>
                <a:ahLst/>
                <a:cxnLst/>
                <a:rect l="l" t="t" r="r" b="b"/>
                <a:pathLst>
                  <a:path w="744" h="650" extrusionOk="0">
                    <a:moveTo>
                      <a:pt x="367" y="1"/>
                    </a:moveTo>
                    <a:cubicBezTo>
                      <a:pt x="66" y="1"/>
                      <a:pt x="0" y="604"/>
                      <a:pt x="335" y="646"/>
                    </a:cubicBezTo>
                    <a:cubicBezTo>
                      <a:pt x="350" y="649"/>
                      <a:pt x="363" y="650"/>
                      <a:pt x="377" y="650"/>
                    </a:cubicBezTo>
                    <a:cubicBezTo>
                      <a:pt x="678" y="650"/>
                      <a:pt x="744" y="46"/>
                      <a:pt x="408" y="4"/>
                    </a:cubicBezTo>
                    <a:cubicBezTo>
                      <a:pt x="394" y="2"/>
                      <a:pt x="380" y="1"/>
                      <a:pt x="367"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940050" y="4839200"/>
                <a:ext cx="20625" cy="16900"/>
              </a:xfrm>
              <a:custGeom>
                <a:avLst/>
                <a:gdLst/>
                <a:ahLst/>
                <a:cxnLst/>
                <a:rect l="l" t="t" r="r" b="b"/>
                <a:pathLst>
                  <a:path w="825" h="676" extrusionOk="0">
                    <a:moveTo>
                      <a:pt x="380" y="1"/>
                    </a:moveTo>
                    <a:cubicBezTo>
                      <a:pt x="58" y="1"/>
                      <a:pt x="1" y="617"/>
                      <a:pt x="325" y="659"/>
                    </a:cubicBezTo>
                    <a:lnTo>
                      <a:pt x="413" y="674"/>
                    </a:lnTo>
                    <a:cubicBezTo>
                      <a:pt x="424" y="675"/>
                      <a:pt x="434" y="676"/>
                      <a:pt x="445" y="676"/>
                    </a:cubicBezTo>
                    <a:cubicBezTo>
                      <a:pt x="754" y="676"/>
                      <a:pt x="825" y="59"/>
                      <a:pt x="486" y="3"/>
                    </a:cubicBezTo>
                    <a:lnTo>
                      <a:pt x="413" y="3"/>
                    </a:lnTo>
                    <a:cubicBezTo>
                      <a:pt x="402" y="1"/>
                      <a:pt x="391" y="1"/>
                      <a:pt x="38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1839950" y="4938675"/>
                <a:ext cx="23400" cy="19575"/>
              </a:xfrm>
              <a:custGeom>
                <a:avLst/>
                <a:gdLst/>
                <a:ahLst/>
                <a:cxnLst/>
                <a:rect l="l" t="t" r="r" b="b"/>
                <a:pathLst>
                  <a:path w="936" h="783" extrusionOk="0">
                    <a:moveTo>
                      <a:pt x="612" y="1"/>
                    </a:moveTo>
                    <a:cubicBezTo>
                      <a:pt x="575" y="1"/>
                      <a:pt x="535" y="12"/>
                      <a:pt x="492" y="36"/>
                    </a:cubicBezTo>
                    <a:cubicBezTo>
                      <a:pt x="404" y="65"/>
                      <a:pt x="331" y="109"/>
                      <a:pt x="244" y="153"/>
                    </a:cubicBezTo>
                    <a:cubicBezTo>
                      <a:pt x="1" y="294"/>
                      <a:pt x="72" y="782"/>
                      <a:pt x="329" y="782"/>
                    </a:cubicBezTo>
                    <a:cubicBezTo>
                      <a:pt x="365" y="782"/>
                      <a:pt x="405" y="773"/>
                      <a:pt x="448" y="751"/>
                    </a:cubicBezTo>
                    <a:lnTo>
                      <a:pt x="681" y="620"/>
                    </a:lnTo>
                    <a:cubicBezTo>
                      <a:pt x="935" y="493"/>
                      <a:pt x="858" y="1"/>
                      <a:pt x="61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2020350" y="5057350"/>
                <a:ext cx="15075" cy="17250"/>
              </a:xfrm>
              <a:custGeom>
                <a:avLst/>
                <a:gdLst/>
                <a:ahLst/>
                <a:cxnLst/>
                <a:rect l="l" t="t" r="r" b="b"/>
                <a:pathLst>
                  <a:path w="603" h="690" extrusionOk="0">
                    <a:moveTo>
                      <a:pt x="324" y="1"/>
                    </a:moveTo>
                    <a:cubicBezTo>
                      <a:pt x="201" y="1"/>
                      <a:pt x="73" y="90"/>
                      <a:pt x="46" y="280"/>
                    </a:cubicBezTo>
                    <a:lnTo>
                      <a:pt x="32" y="353"/>
                    </a:lnTo>
                    <a:cubicBezTo>
                      <a:pt x="0" y="571"/>
                      <a:pt x="136" y="690"/>
                      <a:pt x="279" y="690"/>
                    </a:cubicBezTo>
                    <a:cubicBezTo>
                      <a:pt x="402" y="690"/>
                      <a:pt x="530" y="601"/>
                      <a:pt x="557" y="411"/>
                    </a:cubicBezTo>
                    <a:lnTo>
                      <a:pt x="572" y="338"/>
                    </a:lnTo>
                    <a:cubicBezTo>
                      <a:pt x="603" y="119"/>
                      <a:pt x="467" y="1"/>
                      <a:pt x="32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1802575" y="4833375"/>
                <a:ext cx="14700" cy="17250"/>
              </a:xfrm>
              <a:custGeom>
                <a:avLst/>
                <a:gdLst/>
                <a:ahLst/>
                <a:cxnLst/>
                <a:rect l="l" t="t" r="r" b="b"/>
                <a:pathLst>
                  <a:path w="588" h="690" extrusionOk="0">
                    <a:moveTo>
                      <a:pt x="310" y="1"/>
                    </a:moveTo>
                    <a:cubicBezTo>
                      <a:pt x="186" y="1"/>
                      <a:pt x="59" y="90"/>
                      <a:pt x="31" y="279"/>
                    </a:cubicBezTo>
                    <a:lnTo>
                      <a:pt x="31" y="352"/>
                    </a:lnTo>
                    <a:cubicBezTo>
                      <a:pt x="0" y="571"/>
                      <a:pt x="136" y="690"/>
                      <a:pt x="278" y="690"/>
                    </a:cubicBezTo>
                    <a:cubicBezTo>
                      <a:pt x="402" y="690"/>
                      <a:pt x="530" y="600"/>
                      <a:pt x="557" y="411"/>
                    </a:cubicBezTo>
                    <a:lnTo>
                      <a:pt x="557" y="338"/>
                    </a:lnTo>
                    <a:cubicBezTo>
                      <a:pt x="588" y="119"/>
                      <a:pt x="452" y="1"/>
                      <a:pt x="31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1554600" y="4832275"/>
                <a:ext cx="72800" cy="76125"/>
              </a:xfrm>
              <a:custGeom>
                <a:avLst/>
                <a:gdLst/>
                <a:ahLst/>
                <a:cxnLst/>
                <a:rect l="l" t="t" r="r" b="b"/>
                <a:pathLst>
                  <a:path w="2912" h="3045" extrusionOk="0">
                    <a:moveTo>
                      <a:pt x="2578" y="1"/>
                    </a:moveTo>
                    <a:cubicBezTo>
                      <a:pt x="2543" y="1"/>
                      <a:pt x="2505" y="10"/>
                      <a:pt x="2465" y="32"/>
                    </a:cubicBezTo>
                    <a:cubicBezTo>
                      <a:pt x="1414" y="615"/>
                      <a:pt x="597" y="1534"/>
                      <a:pt x="116" y="2614"/>
                    </a:cubicBezTo>
                    <a:cubicBezTo>
                      <a:pt x="0" y="2845"/>
                      <a:pt x="164" y="3045"/>
                      <a:pt x="343" y="3045"/>
                    </a:cubicBezTo>
                    <a:cubicBezTo>
                      <a:pt x="436" y="3045"/>
                      <a:pt x="533" y="2991"/>
                      <a:pt x="597" y="2862"/>
                    </a:cubicBezTo>
                    <a:cubicBezTo>
                      <a:pt x="1020" y="1914"/>
                      <a:pt x="1750" y="1141"/>
                      <a:pt x="2655" y="630"/>
                    </a:cubicBezTo>
                    <a:cubicBezTo>
                      <a:pt x="2911" y="502"/>
                      <a:pt x="2829" y="1"/>
                      <a:pt x="257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1695100" y="5267625"/>
                <a:ext cx="146875" cy="56425"/>
              </a:xfrm>
              <a:custGeom>
                <a:avLst/>
                <a:gdLst/>
                <a:ahLst/>
                <a:cxnLst/>
                <a:rect l="l" t="t" r="r" b="b"/>
                <a:pathLst>
                  <a:path w="5875" h="2257" extrusionOk="0">
                    <a:moveTo>
                      <a:pt x="5534" y="1"/>
                    </a:moveTo>
                    <a:cubicBezTo>
                      <a:pt x="5482" y="1"/>
                      <a:pt x="5425" y="25"/>
                      <a:pt x="5366" y="84"/>
                    </a:cubicBezTo>
                    <a:cubicBezTo>
                      <a:pt x="4490" y="984"/>
                      <a:pt x="2749" y="1586"/>
                      <a:pt x="1328" y="1586"/>
                    </a:cubicBezTo>
                    <a:cubicBezTo>
                      <a:pt x="998" y="1586"/>
                      <a:pt x="686" y="1553"/>
                      <a:pt x="405" y="1484"/>
                    </a:cubicBezTo>
                    <a:cubicBezTo>
                      <a:pt x="387" y="1481"/>
                      <a:pt x="370" y="1479"/>
                      <a:pt x="354" y="1479"/>
                    </a:cubicBezTo>
                    <a:cubicBezTo>
                      <a:pt x="62" y="1479"/>
                      <a:pt x="0" y="2058"/>
                      <a:pt x="318" y="2141"/>
                    </a:cubicBezTo>
                    <a:cubicBezTo>
                      <a:pt x="639" y="2219"/>
                      <a:pt x="990" y="2256"/>
                      <a:pt x="1356" y="2256"/>
                    </a:cubicBezTo>
                    <a:cubicBezTo>
                      <a:pt x="2900" y="2256"/>
                      <a:pt x="4708" y="1597"/>
                      <a:pt x="5687" y="594"/>
                    </a:cubicBezTo>
                    <a:cubicBezTo>
                      <a:pt x="5874" y="396"/>
                      <a:pt x="5743" y="1"/>
                      <a:pt x="553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1730850" y="5254300"/>
                <a:ext cx="66950" cy="32775"/>
              </a:xfrm>
              <a:custGeom>
                <a:avLst/>
                <a:gdLst/>
                <a:ahLst/>
                <a:cxnLst/>
                <a:rect l="l" t="t" r="r" b="b"/>
                <a:pathLst>
                  <a:path w="2678" h="1311" extrusionOk="0">
                    <a:moveTo>
                      <a:pt x="2338" y="1"/>
                    </a:moveTo>
                    <a:cubicBezTo>
                      <a:pt x="2287" y="1"/>
                      <a:pt x="2230" y="23"/>
                      <a:pt x="2171" y="77"/>
                    </a:cubicBezTo>
                    <a:cubicBezTo>
                      <a:pt x="1732" y="449"/>
                      <a:pt x="1160" y="652"/>
                      <a:pt x="587" y="652"/>
                    </a:cubicBezTo>
                    <a:cubicBezTo>
                      <a:pt x="532" y="652"/>
                      <a:pt x="476" y="650"/>
                      <a:pt x="420" y="646"/>
                    </a:cubicBezTo>
                    <a:cubicBezTo>
                      <a:pt x="416" y="646"/>
                      <a:pt x="412" y="646"/>
                      <a:pt x="408" y="646"/>
                    </a:cubicBezTo>
                    <a:cubicBezTo>
                      <a:pt x="68" y="646"/>
                      <a:pt x="0" y="1274"/>
                      <a:pt x="332" y="1303"/>
                    </a:cubicBezTo>
                    <a:cubicBezTo>
                      <a:pt x="405" y="1308"/>
                      <a:pt x="477" y="1311"/>
                      <a:pt x="549" y="1311"/>
                    </a:cubicBezTo>
                    <a:cubicBezTo>
                      <a:pt x="1261" y="1311"/>
                      <a:pt x="1947" y="1051"/>
                      <a:pt x="2477" y="588"/>
                    </a:cubicBezTo>
                    <a:cubicBezTo>
                      <a:pt x="2678" y="399"/>
                      <a:pt x="2554" y="1"/>
                      <a:pt x="233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1857275" y="5235600"/>
                <a:ext cx="14900" cy="17225"/>
              </a:xfrm>
              <a:custGeom>
                <a:avLst/>
                <a:gdLst/>
                <a:ahLst/>
                <a:cxnLst/>
                <a:rect l="l" t="t" r="r" b="b"/>
                <a:pathLst>
                  <a:path w="596" h="689" extrusionOk="0">
                    <a:moveTo>
                      <a:pt x="317" y="0"/>
                    </a:moveTo>
                    <a:cubicBezTo>
                      <a:pt x="197" y="0"/>
                      <a:pt x="74" y="90"/>
                      <a:pt x="47" y="285"/>
                    </a:cubicBezTo>
                    <a:lnTo>
                      <a:pt x="32" y="343"/>
                    </a:lnTo>
                    <a:cubicBezTo>
                      <a:pt x="0" y="566"/>
                      <a:pt x="142" y="689"/>
                      <a:pt x="286" y="689"/>
                    </a:cubicBezTo>
                    <a:cubicBezTo>
                      <a:pt x="407" y="689"/>
                      <a:pt x="531" y="602"/>
                      <a:pt x="557" y="416"/>
                    </a:cubicBezTo>
                    <a:lnTo>
                      <a:pt x="572" y="343"/>
                    </a:lnTo>
                    <a:cubicBezTo>
                      <a:pt x="596" y="123"/>
                      <a:pt x="458" y="0"/>
                      <a:pt x="31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8"/>
            <p:cNvSpPr/>
            <p:nvPr/>
          </p:nvSpPr>
          <p:spPr>
            <a:xfrm flipH="1">
              <a:off x="7206945" y="3422027"/>
              <a:ext cx="48550" cy="57250"/>
            </a:xfrm>
            <a:custGeom>
              <a:avLst/>
              <a:gdLst/>
              <a:ahLst/>
              <a:cxnLst/>
              <a:rect l="l" t="t" r="r" b="b"/>
              <a:pathLst>
                <a:path w="1942" h="2290" extrusionOk="0">
                  <a:moveTo>
                    <a:pt x="1208" y="0"/>
                  </a:moveTo>
                  <a:cubicBezTo>
                    <a:pt x="1165" y="0"/>
                    <a:pt x="1123" y="7"/>
                    <a:pt x="1081" y="20"/>
                  </a:cubicBezTo>
                  <a:cubicBezTo>
                    <a:pt x="512" y="224"/>
                    <a:pt x="118" y="735"/>
                    <a:pt x="45" y="1333"/>
                  </a:cubicBezTo>
                  <a:cubicBezTo>
                    <a:pt x="1" y="1611"/>
                    <a:pt x="74" y="1888"/>
                    <a:pt x="249" y="2107"/>
                  </a:cubicBezTo>
                  <a:cubicBezTo>
                    <a:pt x="374" y="2237"/>
                    <a:pt x="517" y="2290"/>
                    <a:pt x="663" y="2290"/>
                  </a:cubicBezTo>
                  <a:cubicBezTo>
                    <a:pt x="977" y="2290"/>
                    <a:pt x="1305" y="2045"/>
                    <a:pt x="1504" y="1786"/>
                  </a:cubicBezTo>
                  <a:cubicBezTo>
                    <a:pt x="1737" y="1494"/>
                    <a:pt x="1942" y="1144"/>
                    <a:pt x="1898" y="735"/>
                  </a:cubicBezTo>
                  <a:cubicBezTo>
                    <a:pt x="1872" y="374"/>
                    <a:pt x="153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flipH="1">
              <a:off x="7247070" y="3291777"/>
              <a:ext cx="39425" cy="33050"/>
            </a:xfrm>
            <a:custGeom>
              <a:avLst/>
              <a:gdLst/>
              <a:ahLst/>
              <a:cxnLst/>
              <a:rect l="l" t="t" r="r" b="b"/>
              <a:pathLst>
                <a:path w="1577" h="1322" extrusionOk="0">
                  <a:moveTo>
                    <a:pt x="1081" y="0"/>
                  </a:moveTo>
                  <a:cubicBezTo>
                    <a:pt x="713" y="0"/>
                    <a:pt x="359" y="186"/>
                    <a:pt x="161" y="502"/>
                  </a:cubicBezTo>
                  <a:cubicBezTo>
                    <a:pt x="44" y="648"/>
                    <a:pt x="1" y="838"/>
                    <a:pt x="44" y="1028"/>
                  </a:cubicBezTo>
                  <a:cubicBezTo>
                    <a:pt x="105" y="1244"/>
                    <a:pt x="289" y="1322"/>
                    <a:pt x="493" y="1322"/>
                  </a:cubicBezTo>
                  <a:cubicBezTo>
                    <a:pt x="632" y="1322"/>
                    <a:pt x="781" y="1285"/>
                    <a:pt x="905" y="1232"/>
                  </a:cubicBezTo>
                  <a:cubicBezTo>
                    <a:pt x="1153" y="1145"/>
                    <a:pt x="1358" y="955"/>
                    <a:pt x="1474" y="721"/>
                  </a:cubicBezTo>
                  <a:cubicBezTo>
                    <a:pt x="1577" y="459"/>
                    <a:pt x="1460" y="50"/>
                    <a:pt x="1197" y="6"/>
                  </a:cubicBezTo>
                  <a:cubicBezTo>
                    <a:pt x="1158" y="2"/>
                    <a:pt x="1119" y="0"/>
                    <a:pt x="1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8"/>
          <p:cNvSpPr txBox="1">
            <a:spLocks noGrp="1"/>
          </p:cNvSpPr>
          <p:nvPr>
            <p:ph type="subTitle" idx="1"/>
          </p:nvPr>
        </p:nvSpPr>
        <p:spPr>
          <a:xfrm flipH="1">
            <a:off x="2435550" y="1969948"/>
            <a:ext cx="4272600" cy="1620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7400"/>
              <a:buFont typeface="Barlow Black"/>
              <a:buNone/>
              <a:defRPr sz="7400">
                <a:solidFill>
                  <a:schemeClr val="accent1"/>
                </a:solidFill>
                <a:latin typeface="Barlow Black"/>
                <a:ea typeface="Barlow Black"/>
                <a:cs typeface="Barlow Black"/>
                <a:sym typeface="Barlow Black"/>
              </a:defRPr>
            </a:lvl1pPr>
            <a:lvl2pPr lvl="1" algn="ctr" rtl="0">
              <a:lnSpc>
                <a:spcPct val="100000"/>
              </a:lnSpc>
              <a:spcBef>
                <a:spcPts val="0"/>
              </a:spcBef>
              <a:spcAft>
                <a:spcPts val="0"/>
              </a:spcAft>
              <a:buClr>
                <a:srgbClr val="541C1D"/>
              </a:buClr>
              <a:buSzPts val="8000"/>
              <a:buNone/>
              <a:defRPr sz="8000">
                <a:solidFill>
                  <a:srgbClr val="541C1D"/>
                </a:solidFill>
              </a:defRPr>
            </a:lvl2pPr>
            <a:lvl3pPr lvl="2" algn="ctr" rtl="0">
              <a:lnSpc>
                <a:spcPct val="100000"/>
              </a:lnSpc>
              <a:spcBef>
                <a:spcPts val="0"/>
              </a:spcBef>
              <a:spcAft>
                <a:spcPts val="0"/>
              </a:spcAft>
              <a:buClr>
                <a:srgbClr val="541C1D"/>
              </a:buClr>
              <a:buSzPts val="8000"/>
              <a:buNone/>
              <a:defRPr sz="8000">
                <a:solidFill>
                  <a:srgbClr val="541C1D"/>
                </a:solidFill>
              </a:defRPr>
            </a:lvl3pPr>
            <a:lvl4pPr lvl="3" algn="ctr" rtl="0">
              <a:lnSpc>
                <a:spcPct val="100000"/>
              </a:lnSpc>
              <a:spcBef>
                <a:spcPts val="0"/>
              </a:spcBef>
              <a:spcAft>
                <a:spcPts val="0"/>
              </a:spcAft>
              <a:buClr>
                <a:srgbClr val="541C1D"/>
              </a:buClr>
              <a:buSzPts val="8000"/>
              <a:buNone/>
              <a:defRPr sz="8000">
                <a:solidFill>
                  <a:srgbClr val="541C1D"/>
                </a:solidFill>
              </a:defRPr>
            </a:lvl4pPr>
            <a:lvl5pPr lvl="4" algn="ctr" rtl="0">
              <a:lnSpc>
                <a:spcPct val="100000"/>
              </a:lnSpc>
              <a:spcBef>
                <a:spcPts val="0"/>
              </a:spcBef>
              <a:spcAft>
                <a:spcPts val="0"/>
              </a:spcAft>
              <a:buClr>
                <a:srgbClr val="541C1D"/>
              </a:buClr>
              <a:buSzPts val="8000"/>
              <a:buNone/>
              <a:defRPr sz="8000">
                <a:solidFill>
                  <a:srgbClr val="541C1D"/>
                </a:solidFill>
              </a:defRPr>
            </a:lvl5pPr>
            <a:lvl6pPr lvl="5" algn="ctr" rtl="0">
              <a:lnSpc>
                <a:spcPct val="100000"/>
              </a:lnSpc>
              <a:spcBef>
                <a:spcPts val="0"/>
              </a:spcBef>
              <a:spcAft>
                <a:spcPts val="0"/>
              </a:spcAft>
              <a:buClr>
                <a:srgbClr val="541C1D"/>
              </a:buClr>
              <a:buSzPts val="8000"/>
              <a:buNone/>
              <a:defRPr sz="8000">
                <a:solidFill>
                  <a:srgbClr val="541C1D"/>
                </a:solidFill>
              </a:defRPr>
            </a:lvl6pPr>
            <a:lvl7pPr lvl="6" algn="ctr" rtl="0">
              <a:lnSpc>
                <a:spcPct val="100000"/>
              </a:lnSpc>
              <a:spcBef>
                <a:spcPts val="0"/>
              </a:spcBef>
              <a:spcAft>
                <a:spcPts val="0"/>
              </a:spcAft>
              <a:buClr>
                <a:srgbClr val="541C1D"/>
              </a:buClr>
              <a:buSzPts val="8000"/>
              <a:buNone/>
              <a:defRPr sz="8000">
                <a:solidFill>
                  <a:srgbClr val="541C1D"/>
                </a:solidFill>
              </a:defRPr>
            </a:lvl7pPr>
            <a:lvl8pPr lvl="7" algn="ctr" rtl="0">
              <a:lnSpc>
                <a:spcPct val="100000"/>
              </a:lnSpc>
              <a:spcBef>
                <a:spcPts val="0"/>
              </a:spcBef>
              <a:spcAft>
                <a:spcPts val="0"/>
              </a:spcAft>
              <a:buClr>
                <a:srgbClr val="541C1D"/>
              </a:buClr>
              <a:buSzPts val="8000"/>
              <a:buNone/>
              <a:defRPr sz="8000">
                <a:solidFill>
                  <a:srgbClr val="541C1D"/>
                </a:solidFill>
              </a:defRPr>
            </a:lvl8pPr>
            <a:lvl9pPr lvl="8" algn="ctr" rtl="0">
              <a:lnSpc>
                <a:spcPct val="100000"/>
              </a:lnSpc>
              <a:spcBef>
                <a:spcPts val="0"/>
              </a:spcBef>
              <a:spcAft>
                <a:spcPts val="0"/>
              </a:spcAft>
              <a:buClr>
                <a:srgbClr val="541C1D"/>
              </a:buClr>
              <a:buSzPts val="8000"/>
              <a:buNone/>
              <a:defRPr sz="8000">
                <a:solidFill>
                  <a:srgbClr val="541C1D"/>
                </a:solidFill>
              </a:defRPr>
            </a:lvl9pPr>
          </a:lstStyle>
          <a:p>
            <a:endParaRPr/>
          </a:p>
        </p:txBody>
      </p:sp>
      <p:sp>
        <p:nvSpPr>
          <p:cNvPr id="217" name="Google Shape;217;p8"/>
          <p:cNvSpPr txBox="1">
            <a:spLocks noGrp="1"/>
          </p:cNvSpPr>
          <p:nvPr>
            <p:ph type="ctrTitle"/>
          </p:nvPr>
        </p:nvSpPr>
        <p:spPr>
          <a:xfrm rot="241" flipH="1">
            <a:off x="2435425" y="1585753"/>
            <a:ext cx="4272600" cy="124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218"/>
        <p:cNvGrpSpPr/>
        <p:nvPr/>
      </p:nvGrpSpPr>
      <p:grpSpPr>
        <a:xfrm>
          <a:off x="0" y="0"/>
          <a:ext cx="0" cy="0"/>
          <a:chOff x="0" y="0"/>
          <a:chExt cx="0" cy="0"/>
        </a:xfrm>
      </p:grpSpPr>
      <p:sp>
        <p:nvSpPr>
          <p:cNvPr id="219" name="Google Shape;219;p9"/>
          <p:cNvSpPr/>
          <p:nvPr/>
        </p:nvSpPr>
        <p:spPr>
          <a:xfrm>
            <a:off x="-8062" y="3687368"/>
            <a:ext cx="9160136" cy="1482847"/>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txBox="1">
            <a:spLocks noGrp="1"/>
          </p:cNvSpPr>
          <p:nvPr>
            <p:ph type="subTitle" idx="1"/>
          </p:nvPr>
        </p:nvSpPr>
        <p:spPr>
          <a:xfrm flipH="1">
            <a:off x="719650" y="2135350"/>
            <a:ext cx="2550000" cy="1224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None/>
              <a:defRPr sz="16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cxnSp>
        <p:nvCxnSpPr>
          <p:cNvPr id="221" name="Google Shape;221;p9"/>
          <p:cNvCxnSpPr/>
          <p:nvPr/>
        </p:nvCxnSpPr>
        <p:spPr>
          <a:xfrm>
            <a:off x="833538" y="1196425"/>
            <a:ext cx="1280400" cy="0"/>
          </a:xfrm>
          <a:prstGeom prst="straightConnector1">
            <a:avLst/>
          </a:prstGeom>
          <a:noFill/>
          <a:ln w="28575" cap="rnd" cmpd="sng">
            <a:solidFill>
              <a:srgbClr val="FFFFFF"/>
            </a:solidFill>
            <a:prstDash val="solid"/>
            <a:round/>
            <a:headEnd type="none" w="med" len="med"/>
            <a:tailEnd type="none" w="med" len="med"/>
          </a:ln>
        </p:spPr>
      </p:cxnSp>
      <p:sp>
        <p:nvSpPr>
          <p:cNvPr id="222" name="Google Shape;222;p9"/>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223"/>
        <p:cNvGrpSpPr/>
        <p:nvPr/>
      </p:nvGrpSpPr>
      <p:grpSpPr>
        <a:xfrm>
          <a:off x="0" y="0"/>
          <a:ext cx="0" cy="0"/>
          <a:chOff x="0" y="0"/>
          <a:chExt cx="0" cy="0"/>
        </a:xfrm>
      </p:grpSpPr>
      <p:sp>
        <p:nvSpPr>
          <p:cNvPr id="224" name="Google Shape;224;p10"/>
          <p:cNvSpPr/>
          <p:nvPr/>
        </p:nvSpPr>
        <p:spPr>
          <a:xfrm>
            <a:off x="-3" y="3953198"/>
            <a:ext cx="7762785" cy="1256654"/>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txBox="1">
            <a:spLocks noGrp="1"/>
          </p:cNvSpPr>
          <p:nvPr>
            <p:ph type="title"/>
          </p:nvPr>
        </p:nvSpPr>
        <p:spPr>
          <a:xfrm>
            <a:off x="719650" y="1993325"/>
            <a:ext cx="4546500" cy="11481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6000"/>
              <a:buNone/>
              <a:defRPr/>
            </a:lvl1pPr>
            <a:lvl2pPr lvl="1" rtl="0">
              <a:lnSpc>
                <a:spcPct val="80000"/>
              </a:lnSpc>
              <a:spcBef>
                <a:spcPts val="0"/>
              </a:spcBef>
              <a:spcAft>
                <a:spcPts val="0"/>
              </a:spcAft>
              <a:buSzPts val="6000"/>
              <a:buNone/>
              <a:defRPr sz="6000"/>
            </a:lvl2pPr>
            <a:lvl3pPr lvl="2" rtl="0">
              <a:lnSpc>
                <a:spcPct val="80000"/>
              </a:lnSpc>
              <a:spcBef>
                <a:spcPts val="0"/>
              </a:spcBef>
              <a:spcAft>
                <a:spcPts val="0"/>
              </a:spcAft>
              <a:buSzPts val="6000"/>
              <a:buNone/>
              <a:defRPr sz="6000"/>
            </a:lvl3pPr>
            <a:lvl4pPr lvl="3" rtl="0">
              <a:lnSpc>
                <a:spcPct val="80000"/>
              </a:lnSpc>
              <a:spcBef>
                <a:spcPts val="0"/>
              </a:spcBef>
              <a:spcAft>
                <a:spcPts val="0"/>
              </a:spcAft>
              <a:buSzPts val="6000"/>
              <a:buNone/>
              <a:defRPr sz="6000"/>
            </a:lvl4pPr>
            <a:lvl5pPr lvl="4" rtl="0">
              <a:lnSpc>
                <a:spcPct val="80000"/>
              </a:lnSpc>
              <a:spcBef>
                <a:spcPts val="0"/>
              </a:spcBef>
              <a:spcAft>
                <a:spcPts val="0"/>
              </a:spcAft>
              <a:buSzPts val="6000"/>
              <a:buNone/>
              <a:defRPr sz="6000"/>
            </a:lvl5pPr>
            <a:lvl6pPr lvl="5" rtl="0">
              <a:lnSpc>
                <a:spcPct val="80000"/>
              </a:lnSpc>
              <a:spcBef>
                <a:spcPts val="0"/>
              </a:spcBef>
              <a:spcAft>
                <a:spcPts val="0"/>
              </a:spcAft>
              <a:buSzPts val="6000"/>
              <a:buNone/>
              <a:defRPr sz="6000"/>
            </a:lvl6pPr>
            <a:lvl7pPr lvl="6" rtl="0">
              <a:lnSpc>
                <a:spcPct val="80000"/>
              </a:lnSpc>
              <a:spcBef>
                <a:spcPts val="0"/>
              </a:spcBef>
              <a:spcAft>
                <a:spcPts val="0"/>
              </a:spcAft>
              <a:buSzPts val="6000"/>
              <a:buNone/>
              <a:defRPr sz="6000"/>
            </a:lvl7pPr>
            <a:lvl8pPr lvl="7" rtl="0">
              <a:lnSpc>
                <a:spcPct val="80000"/>
              </a:lnSpc>
              <a:spcBef>
                <a:spcPts val="0"/>
              </a:spcBef>
              <a:spcAft>
                <a:spcPts val="0"/>
              </a:spcAft>
              <a:buSzPts val="6000"/>
              <a:buNone/>
              <a:defRPr sz="6000"/>
            </a:lvl8pPr>
            <a:lvl9pPr lvl="8" rtl="0">
              <a:lnSpc>
                <a:spcPct val="80000"/>
              </a:lnSpc>
              <a:spcBef>
                <a:spcPts val="0"/>
              </a:spcBef>
              <a:spcAft>
                <a:spcPts val="0"/>
              </a:spcAft>
              <a:buSzPts val="6000"/>
              <a:buNone/>
              <a:defRPr sz="6000"/>
            </a:lvl9pPr>
          </a:lstStyle>
          <a:p>
            <a:endParaRPr/>
          </a:p>
        </p:txBody>
      </p:sp>
      <p:sp>
        <p:nvSpPr>
          <p:cNvPr id="226" name="Google Shape;226;p10"/>
          <p:cNvSpPr/>
          <p:nvPr/>
        </p:nvSpPr>
        <p:spPr>
          <a:xfrm rot="10800000" flipH="1">
            <a:off x="-8050" y="3426"/>
            <a:ext cx="6527066" cy="1056624"/>
          </a:xfrm>
          <a:custGeom>
            <a:avLst/>
            <a:gdLst/>
            <a:ahLst/>
            <a:cxnLst/>
            <a:rect l="l" t="t" r="r" b="b"/>
            <a:pathLst>
              <a:path w="65905" h="10571" extrusionOk="0">
                <a:moveTo>
                  <a:pt x="1" y="0"/>
                </a:moveTo>
                <a:lnTo>
                  <a:pt x="1" y="4146"/>
                </a:lnTo>
                <a:cubicBezTo>
                  <a:pt x="2686" y="5866"/>
                  <a:pt x="7481" y="7665"/>
                  <a:pt x="15797" y="7665"/>
                </a:cubicBezTo>
                <a:cubicBezTo>
                  <a:pt x="18221" y="7665"/>
                  <a:pt x="20944" y="7512"/>
                  <a:pt x="24001" y="7160"/>
                </a:cubicBezTo>
                <a:cubicBezTo>
                  <a:pt x="28751" y="6613"/>
                  <a:pt x="32961" y="6365"/>
                  <a:pt x="36664" y="6365"/>
                </a:cubicBezTo>
                <a:cubicBezTo>
                  <a:pt x="46303" y="6365"/>
                  <a:pt x="52504" y="8051"/>
                  <a:pt x="55852" y="10570"/>
                </a:cubicBezTo>
                <a:lnTo>
                  <a:pt x="65905" y="10570"/>
                </a:lnTo>
                <a:cubicBezTo>
                  <a:pt x="65607" y="10046"/>
                  <a:pt x="65256" y="9505"/>
                  <a:pt x="64842" y="8950"/>
                </a:cubicBezTo>
                <a:cubicBezTo>
                  <a:pt x="60771" y="3477"/>
                  <a:pt x="54210" y="103"/>
                  <a:pt x="44459" y="103"/>
                </a:cubicBezTo>
                <a:cubicBezTo>
                  <a:pt x="41537" y="103"/>
                  <a:pt x="38329" y="406"/>
                  <a:pt x="34815" y="1046"/>
                </a:cubicBezTo>
                <a:cubicBezTo>
                  <a:pt x="28180" y="2255"/>
                  <a:pt x="21479" y="3107"/>
                  <a:pt x="15448" y="3107"/>
                </a:cubicBezTo>
                <a:cubicBezTo>
                  <a:pt x="9367" y="3107"/>
                  <a:pt x="3967" y="2241"/>
                  <a:pt x="1" y="0"/>
                </a:cubicBezTo>
                <a:close/>
              </a:path>
            </a:pathLst>
          </a:custGeom>
          <a:solidFill>
            <a:srgbClr val="FFD4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4000"/>
              <a:buFont typeface="Sacramento"/>
              <a:buNone/>
              <a:defRPr sz="4000">
                <a:solidFill>
                  <a:schemeClr val="dk1"/>
                </a:solidFill>
                <a:latin typeface="Sacramento"/>
                <a:ea typeface="Sacramento"/>
                <a:cs typeface="Sacramento"/>
                <a:sym typeface="Sacramento"/>
              </a:defRPr>
            </a:lvl1pPr>
            <a:lvl2pPr lvl="1">
              <a:spcBef>
                <a:spcPts val="0"/>
              </a:spcBef>
              <a:spcAft>
                <a:spcPts val="0"/>
              </a:spcAft>
              <a:buClr>
                <a:schemeClr val="dk1"/>
              </a:buClr>
              <a:buSzPts val="4000"/>
              <a:buFont typeface="Sacramento"/>
              <a:buNone/>
              <a:defRPr sz="4000">
                <a:solidFill>
                  <a:schemeClr val="dk1"/>
                </a:solidFill>
                <a:latin typeface="Sacramento"/>
                <a:ea typeface="Sacramento"/>
                <a:cs typeface="Sacramento"/>
                <a:sym typeface="Sacramento"/>
              </a:defRPr>
            </a:lvl2pPr>
            <a:lvl3pPr lvl="2">
              <a:spcBef>
                <a:spcPts val="0"/>
              </a:spcBef>
              <a:spcAft>
                <a:spcPts val="0"/>
              </a:spcAft>
              <a:buClr>
                <a:schemeClr val="dk1"/>
              </a:buClr>
              <a:buSzPts val="4000"/>
              <a:buFont typeface="Sacramento"/>
              <a:buNone/>
              <a:defRPr sz="4000">
                <a:solidFill>
                  <a:schemeClr val="dk1"/>
                </a:solidFill>
                <a:latin typeface="Sacramento"/>
                <a:ea typeface="Sacramento"/>
                <a:cs typeface="Sacramento"/>
                <a:sym typeface="Sacramento"/>
              </a:defRPr>
            </a:lvl3pPr>
            <a:lvl4pPr lvl="3">
              <a:spcBef>
                <a:spcPts val="0"/>
              </a:spcBef>
              <a:spcAft>
                <a:spcPts val="0"/>
              </a:spcAft>
              <a:buClr>
                <a:schemeClr val="dk1"/>
              </a:buClr>
              <a:buSzPts val="4000"/>
              <a:buFont typeface="Sacramento"/>
              <a:buNone/>
              <a:defRPr sz="4000">
                <a:solidFill>
                  <a:schemeClr val="dk1"/>
                </a:solidFill>
                <a:latin typeface="Sacramento"/>
                <a:ea typeface="Sacramento"/>
                <a:cs typeface="Sacramento"/>
                <a:sym typeface="Sacramento"/>
              </a:defRPr>
            </a:lvl4pPr>
            <a:lvl5pPr lvl="4">
              <a:spcBef>
                <a:spcPts val="0"/>
              </a:spcBef>
              <a:spcAft>
                <a:spcPts val="0"/>
              </a:spcAft>
              <a:buClr>
                <a:schemeClr val="dk1"/>
              </a:buClr>
              <a:buSzPts val="4000"/>
              <a:buFont typeface="Sacramento"/>
              <a:buNone/>
              <a:defRPr sz="4000">
                <a:solidFill>
                  <a:schemeClr val="dk1"/>
                </a:solidFill>
                <a:latin typeface="Sacramento"/>
                <a:ea typeface="Sacramento"/>
                <a:cs typeface="Sacramento"/>
                <a:sym typeface="Sacramento"/>
              </a:defRPr>
            </a:lvl5pPr>
            <a:lvl6pPr lvl="5">
              <a:spcBef>
                <a:spcPts val="0"/>
              </a:spcBef>
              <a:spcAft>
                <a:spcPts val="0"/>
              </a:spcAft>
              <a:buClr>
                <a:schemeClr val="dk1"/>
              </a:buClr>
              <a:buSzPts val="4000"/>
              <a:buFont typeface="Sacramento"/>
              <a:buNone/>
              <a:defRPr sz="4000">
                <a:solidFill>
                  <a:schemeClr val="dk1"/>
                </a:solidFill>
                <a:latin typeface="Sacramento"/>
                <a:ea typeface="Sacramento"/>
                <a:cs typeface="Sacramento"/>
                <a:sym typeface="Sacramento"/>
              </a:defRPr>
            </a:lvl6pPr>
            <a:lvl7pPr lvl="6">
              <a:spcBef>
                <a:spcPts val="0"/>
              </a:spcBef>
              <a:spcAft>
                <a:spcPts val="0"/>
              </a:spcAft>
              <a:buClr>
                <a:schemeClr val="dk1"/>
              </a:buClr>
              <a:buSzPts val="4000"/>
              <a:buFont typeface="Sacramento"/>
              <a:buNone/>
              <a:defRPr sz="4000">
                <a:solidFill>
                  <a:schemeClr val="dk1"/>
                </a:solidFill>
                <a:latin typeface="Sacramento"/>
                <a:ea typeface="Sacramento"/>
                <a:cs typeface="Sacramento"/>
                <a:sym typeface="Sacramento"/>
              </a:defRPr>
            </a:lvl7pPr>
            <a:lvl8pPr lvl="7">
              <a:spcBef>
                <a:spcPts val="0"/>
              </a:spcBef>
              <a:spcAft>
                <a:spcPts val="0"/>
              </a:spcAft>
              <a:buClr>
                <a:schemeClr val="dk1"/>
              </a:buClr>
              <a:buSzPts val="4000"/>
              <a:buFont typeface="Sacramento"/>
              <a:buNone/>
              <a:defRPr sz="4000">
                <a:solidFill>
                  <a:schemeClr val="dk1"/>
                </a:solidFill>
                <a:latin typeface="Sacramento"/>
                <a:ea typeface="Sacramento"/>
                <a:cs typeface="Sacramento"/>
                <a:sym typeface="Sacramento"/>
              </a:defRPr>
            </a:lvl8pPr>
            <a:lvl9pPr lvl="8">
              <a:spcBef>
                <a:spcPts val="0"/>
              </a:spcBef>
              <a:spcAft>
                <a:spcPts val="0"/>
              </a:spcAft>
              <a:buClr>
                <a:schemeClr val="dk1"/>
              </a:buClr>
              <a:buSzPts val="4000"/>
              <a:buFont typeface="Sacramento"/>
              <a:buNone/>
              <a:defRPr sz="4000">
                <a:solidFill>
                  <a:schemeClr val="dk1"/>
                </a:solidFill>
                <a:latin typeface="Sacramento"/>
                <a:ea typeface="Sacramento"/>
                <a:cs typeface="Sacramento"/>
                <a:sym typeface="Sacramento"/>
              </a:defRPr>
            </a:lvl9pPr>
          </a:lstStyle>
          <a:p>
            <a:endParaRPr/>
          </a:p>
        </p:txBody>
      </p:sp>
      <p:sp>
        <p:nvSpPr>
          <p:cNvPr id="7" name="Google Shape;7;p1"/>
          <p:cNvSpPr txBox="1">
            <a:spLocks noGrp="1"/>
          </p:cNvSpPr>
          <p:nvPr>
            <p:ph type="body" idx="1"/>
          </p:nvPr>
        </p:nvSpPr>
        <p:spPr>
          <a:xfrm>
            <a:off x="720000" y="1188000"/>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00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3237">
          <p15:clr>
            <a:srgbClr val="EA4335"/>
          </p15:clr>
        </p15:guide>
        <p15:guide id="10"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9"/>
        <p:cNvGrpSpPr/>
        <p:nvPr/>
      </p:nvGrpSpPr>
      <p:grpSpPr>
        <a:xfrm>
          <a:off x="0" y="0"/>
          <a:ext cx="0" cy="0"/>
          <a:chOff x="0" y="0"/>
          <a:chExt cx="0" cy="0"/>
        </a:xfrm>
      </p:grpSpPr>
      <p:sp>
        <p:nvSpPr>
          <p:cNvPr id="460" name="Google Shape;460;p34"/>
          <p:cNvSpPr txBox="1">
            <a:spLocks noGrp="1"/>
          </p:cNvSpPr>
          <p:nvPr>
            <p:ph type="subTitle" idx="2"/>
          </p:nvPr>
        </p:nvSpPr>
        <p:spPr>
          <a:xfrm flipH="1">
            <a:off x="1753310" y="2345925"/>
            <a:ext cx="7007564" cy="893400"/>
          </a:xfrm>
          <a:prstGeom prst="rect">
            <a:avLst/>
          </a:prstGeom>
        </p:spPr>
        <p:txBody>
          <a:bodyPr spcFirstLastPara="1" wrap="square" lIns="91425" tIns="91425" rIns="91425" bIns="91425" anchor="ctr" anchorCtr="0">
            <a:noAutofit/>
          </a:bodyPr>
          <a:lstStyle/>
          <a:p>
            <a:pPr marL="0" indent="0"/>
            <a:r>
              <a:rPr lang="en" dirty="0"/>
              <a:t>Predicting Hope</a:t>
            </a:r>
            <a:endParaRPr lang="en-US" dirty="0"/>
          </a:p>
        </p:txBody>
      </p:sp>
      <p:sp>
        <p:nvSpPr>
          <p:cNvPr id="461" name="Google Shape;461;p34"/>
          <p:cNvSpPr txBox="1">
            <a:spLocks noGrp="1"/>
          </p:cNvSpPr>
          <p:nvPr>
            <p:ph type="subTitle" idx="1"/>
          </p:nvPr>
        </p:nvSpPr>
        <p:spPr>
          <a:xfrm flipH="1">
            <a:off x="1994990" y="3242242"/>
            <a:ext cx="5666400" cy="329100"/>
          </a:xfrm>
          <a:prstGeom prst="rect">
            <a:avLst/>
          </a:prstGeom>
        </p:spPr>
        <p:txBody>
          <a:bodyPr spcFirstLastPara="1" wrap="square" lIns="91425" tIns="91425" rIns="91425" bIns="91425" anchor="t" anchorCtr="0">
            <a:noAutofit/>
          </a:bodyPr>
          <a:lstStyle/>
          <a:p>
            <a:pPr marL="0" indent="0"/>
            <a:r>
              <a:rPr lang="en" dirty="0"/>
              <a:t>A Machine Learning Approach to Breast Cancer Survival</a:t>
            </a:r>
            <a:endParaRPr lang="en-US" dirty="0"/>
          </a:p>
        </p:txBody>
      </p:sp>
      <p:sp>
        <p:nvSpPr>
          <p:cNvPr id="462" name="Google Shape;462;p34"/>
          <p:cNvSpPr txBox="1">
            <a:spLocks noGrp="1"/>
          </p:cNvSpPr>
          <p:nvPr>
            <p:ph type="ctrTitle"/>
          </p:nvPr>
        </p:nvSpPr>
        <p:spPr>
          <a:xfrm rot="200" flipH="1">
            <a:off x="1993500" y="1626071"/>
            <a:ext cx="5157000" cy="1179600"/>
          </a:xfrm>
          <a:prstGeom prst="rect">
            <a:avLst/>
          </a:prstGeom>
        </p:spPr>
        <p:txBody>
          <a:bodyPr spcFirstLastPara="1" wrap="square" lIns="91425" tIns="182875" rIns="91425" bIns="182875" anchor="ctr" anchorCtr="0">
            <a:noAutofit/>
          </a:bodyPr>
          <a:lstStyle/>
          <a:p>
            <a:pPr marL="0" lvl="0" indent="0" algn="ctr" rtl="0">
              <a:spcBef>
                <a:spcPts val="0"/>
              </a:spcBef>
              <a:spcAft>
                <a:spcPts val="0"/>
              </a:spcAft>
              <a:buNone/>
            </a:pPr>
            <a:r>
              <a:rPr lang="en"/>
              <a:t>Breast Cancer</a:t>
            </a:r>
            <a:endParaRPr/>
          </a:p>
        </p:txBody>
      </p:sp>
      <p:grpSp>
        <p:nvGrpSpPr>
          <p:cNvPr id="463" name="Google Shape;463;p34"/>
          <p:cNvGrpSpPr/>
          <p:nvPr/>
        </p:nvGrpSpPr>
        <p:grpSpPr>
          <a:xfrm>
            <a:off x="5176975" y="1600800"/>
            <a:ext cx="430100" cy="329200"/>
            <a:chOff x="2168150" y="3241725"/>
            <a:chExt cx="430100" cy="329200"/>
          </a:xfrm>
        </p:grpSpPr>
        <p:sp>
          <p:nvSpPr>
            <p:cNvPr id="464" name="Google Shape;464;p34"/>
            <p:cNvSpPr/>
            <p:nvPr/>
          </p:nvSpPr>
          <p:spPr>
            <a:xfrm>
              <a:off x="2381900" y="3439550"/>
              <a:ext cx="179150" cy="77600"/>
            </a:xfrm>
            <a:custGeom>
              <a:avLst/>
              <a:gdLst/>
              <a:ahLst/>
              <a:cxnLst/>
              <a:rect l="l" t="t" r="r" b="b"/>
              <a:pathLst>
                <a:path w="7166" h="3104" extrusionOk="0">
                  <a:moveTo>
                    <a:pt x="7107" y="1"/>
                  </a:moveTo>
                  <a:lnTo>
                    <a:pt x="7107" y="1"/>
                  </a:lnTo>
                  <a:cubicBezTo>
                    <a:pt x="6771" y="555"/>
                    <a:pt x="6333" y="1037"/>
                    <a:pt x="5808" y="1401"/>
                  </a:cubicBezTo>
                  <a:cubicBezTo>
                    <a:pt x="5259" y="1794"/>
                    <a:pt x="4597" y="1997"/>
                    <a:pt x="3936" y="1997"/>
                  </a:cubicBezTo>
                  <a:cubicBezTo>
                    <a:pt x="3737" y="1997"/>
                    <a:pt x="3538" y="1978"/>
                    <a:pt x="3342" y="1941"/>
                  </a:cubicBezTo>
                  <a:cubicBezTo>
                    <a:pt x="2705" y="1821"/>
                    <a:pt x="2118" y="1751"/>
                    <a:pt x="1555" y="1751"/>
                  </a:cubicBezTo>
                  <a:cubicBezTo>
                    <a:pt x="1022" y="1751"/>
                    <a:pt x="511" y="1814"/>
                    <a:pt x="1" y="1956"/>
                  </a:cubicBezTo>
                  <a:cubicBezTo>
                    <a:pt x="920" y="2087"/>
                    <a:pt x="1825" y="2306"/>
                    <a:pt x="2700" y="2613"/>
                  </a:cubicBezTo>
                  <a:cubicBezTo>
                    <a:pt x="3384" y="2816"/>
                    <a:pt x="4201" y="3103"/>
                    <a:pt x="4955" y="3103"/>
                  </a:cubicBezTo>
                  <a:cubicBezTo>
                    <a:pt x="5875" y="3103"/>
                    <a:pt x="6701" y="2677"/>
                    <a:pt x="7078" y="1153"/>
                  </a:cubicBezTo>
                  <a:cubicBezTo>
                    <a:pt x="7151" y="774"/>
                    <a:pt x="7165" y="380"/>
                    <a:pt x="7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2311750" y="3343100"/>
              <a:ext cx="94975" cy="129300"/>
            </a:xfrm>
            <a:custGeom>
              <a:avLst/>
              <a:gdLst/>
              <a:ahLst/>
              <a:cxnLst/>
              <a:rect l="l" t="t" r="r" b="b"/>
              <a:pathLst>
                <a:path w="3799" h="5172" extrusionOk="0">
                  <a:moveTo>
                    <a:pt x="1107" y="1"/>
                  </a:moveTo>
                  <a:cubicBezTo>
                    <a:pt x="421" y="1"/>
                    <a:pt x="1" y="336"/>
                    <a:pt x="282" y="1422"/>
                  </a:cubicBezTo>
                  <a:cubicBezTo>
                    <a:pt x="530" y="2341"/>
                    <a:pt x="1158" y="3012"/>
                    <a:pt x="1289" y="4034"/>
                  </a:cubicBezTo>
                  <a:cubicBezTo>
                    <a:pt x="1333" y="4399"/>
                    <a:pt x="1333" y="4778"/>
                    <a:pt x="1318" y="5172"/>
                  </a:cubicBezTo>
                  <a:cubicBezTo>
                    <a:pt x="1858" y="4005"/>
                    <a:pt x="1318" y="2385"/>
                    <a:pt x="2340" y="1393"/>
                  </a:cubicBezTo>
                  <a:cubicBezTo>
                    <a:pt x="2748" y="984"/>
                    <a:pt x="3274" y="853"/>
                    <a:pt x="3799" y="678"/>
                  </a:cubicBezTo>
                  <a:cubicBezTo>
                    <a:pt x="2981" y="423"/>
                    <a:pt x="1877" y="1"/>
                    <a:pt x="1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2364025" y="3329575"/>
              <a:ext cx="200300" cy="141050"/>
            </a:xfrm>
            <a:custGeom>
              <a:avLst/>
              <a:gdLst/>
              <a:ahLst/>
              <a:cxnLst/>
              <a:rect l="l" t="t" r="r" b="b"/>
              <a:pathLst>
                <a:path w="8012" h="5642" extrusionOk="0">
                  <a:moveTo>
                    <a:pt x="6597" y="1419"/>
                  </a:moveTo>
                  <a:cubicBezTo>
                    <a:pt x="6611" y="1419"/>
                    <a:pt x="6625" y="1420"/>
                    <a:pt x="6640" y="1423"/>
                  </a:cubicBezTo>
                  <a:cubicBezTo>
                    <a:pt x="6961" y="1465"/>
                    <a:pt x="6908" y="2069"/>
                    <a:pt x="6595" y="2069"/>
                  </a:cubicBezTo>
                  <a:cubicBezTo>
                    <a:pt x="6582" y="2069"/>
                    <a:pt x="6567" y="2067"/>
                    <a:pt x="6552" y="2065"/>
                  </a:cubicBezTo>
                  <a:cubicBezTo>
                    <a:pt x="6217" y="2023"/>
                    <a:pt x="6283" y="1419"/>
                    <a:pt x="6597" y="1419"/>
                  </a:cubicBezTo>
                  <a:close/>
                  <a:moveTo>
                    <a:pt x="6264" y="0"/>
                  </a:moveTo>
                  <a:cubicBezTo>
                    <a:pt x="5902" y="0"/>
                    <a:pt x="5498" y="98"/>
                    <a:pt x="5064" y="299"/>
                  </a:cubicBezTo>
                  <a:cubicBezTo>
                    <a:pt x="4947" y="358"/>
                    <a:pt x="4831" y="416"/>
                    <a:pt x="4728" y="489"/>
                  </a:cubicBezTo>
                  <a:cubicBezTo>
                    <a:pt x="4612" y="547"/>
                    <a:pt x="4510" y="620"/>
                    <a:pt x="4393" y="693"/>
                  </a:cubicBezTo>
                  <a:cubicBezTo>
                    <a:pt x="3984" y="971"/>
                    <a:pt x="3634" y="1248"/>
                    <a:pt x="3123" y="1365"/>
                  </a:cubicBezTo>
                  <a:cubicBezTo>
                    <a:pt x="2904" y="1467"/>
                    <a:pt x="2671" y="1569"/>
                    <a:pt x="2438" y="1642"/>
                  </a:cubicBezTo>
                  <a:cubicBezTo>
                    <a:pt x="2146" y="1759"/>
                    <a:pt x="1693" y="1817"/>
                    <a:pt x="1431" y="1963"/>
                  </a:cubicBezTo>
                  <a:cubicBezTo>
                    <a:pt x="687" y="2430"/>
                    <a:pt x="147" y="3510"/>
                    <a:pt x="59" y="4341"/>
                  </a:cubicBezTo>
                  <a:cubicBezTo>
                    <a:pt x="44" y="4473"/>
                    <a:pt x="30" y="4619"/>
                    <a:pt x="1" y="4750"/>
                  </a:cubicBezTo>
                  <a:cubicBezTo>
                    <a:pt x="716" y="3845"/>
                    <a:pt x="1591" y="3086"/>
                    <a:pt x="2598" y="2517"/>
                  </a:cubicBezTo>
                  <a:cubicBezTo>
                    <a:pt x="2639" y="2496"/>
                    <a:pt x="2678" y="2486"/>
                    <a:pt x="2712" y="2486"/>
                  </a:cubicBezTo>
                  <a:cubicBezTo>
                    <a:pt x="2960" y="2486"/>
                    <a:pt x="3029" y="2975"/>
                    <a:pt x="2773" y="3116"/>
                  </a:cubicBezTo>
                  <a:cubicBezTo>
                    <a:pt x="1752" y="3685"/>
                    <a:pt x="876" y="4473"/>
                    <a:pt x="190" y="5421"/>
                  </a:cubicBezTo>
                  <a:cubicBezTo>
                    <a:pt x="1854" y="4341"/>
                    <a:pt x="3940" y="3976"/>
                    <a:pt x="5414" y="2576"/>
                  </a:cubicBezTo>
                  <a:cubicBezTo>
                    <a:pt x="5473" y="2522"/>
                    <a:pt x="5530" y="2500"/>
                    <a:pt x="5581" y="2500"/>
                  </a:cubicBezTo>
                  <a:cubicBezTo>
                    <a:pt x="5798" y="2500"/>
                    <a:pt x="5921" y="2898"/>
                    <a:pt x="5721" y="3086"/>
                  </a:cubicBezTo>
                  <a:cubicBezTo>
                    <a:pt x="4422" y="4327"/>
                    <a:pt x="2642" y="4750"/>
                    <a:pt x="1110" y="5567"/>
                  </a:cubicBezTo>
                  <a:cubicBezTo>
                    <a:pt x="1540" y="5479"/>
                    <a:pt x="1982" y="5436"/>
                    <a:pt x="2423" y="5436"/>
                  </a:cubicBezTo>
                  <a:cubicBezTo>
                    <a:pt x="2864" y="5436"/>
                    <a:pt x="3306" y="5479"/>
                    <a:pt x="3736" y="5567"/>
                  </a:cubicBezTo>
                  <a:cubicBezTo>
                    <a:pt x="4005" y="5617"/>
                    <a:pt x="4264" y="5641"/>
                    <a:pt x="4511" y="5641"/>
                  </a:cubicBezTo>
                  <a:cubicBezTo>
                    <a:pt x="6487" y="5641"/>
                    <a:pt x="7738" y="4108"/>
                    <a:pt x="7997" y="2240"/>
                  </a:cubicBezTo>
                  <a:cubicBezTo>
                    <a:pt x="8012" y="2167"/>
                    <a:pt x="8012" y="2094"/>
                    <a:pt x="8012" y="2021"/>
                  </a:cubicBezTo>
                  <a:cubicBezTo>
                    <a:pt x="7905" y="712"/>
                    <a:pt x="7239" y="0"/>
                    <a:pt x="6264"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4"/>
            <p:cNvSpPr/>
            <p:nvPr/>
          </p:nvSpPr>
          <p:spPr>
            <a:xfrm>
              <a:off x="2283400" y="3296750"/>
              <a:ext cx="314850" cy="252875"/>
            </a:xfrm>
            <a:custGeom>
              <a:avLst/>
              <a:gdLst/>
              <a:ahLst/>
              <a:cxnLst/>
              <a:rect l="l" t="t" r="r" b="b"/>
              <a:pathLst>
                <a:path w="12594" h="10115" extrusionOk="0">
                  <a:moveTo>
                    <a:pt x="9500" y="1305"/>
                  </a:moveTo>
                  <a:cubicBezTo>
                    <a:pt x="10478" y="1305"/>
                    <a:pt x="11145" y="2009"/>
                    <a:pt x="11251" y="3320"/>
                  </a:cubicBezTo>
                  <a:cubicBezTo>
                    <a:pt x="11251" y="3393"/>
                    <a:pt x="11251" y="3466"/>
                    <a:pt x="11251" y="3538"/>
                  </a:cubicBezTo>
                  <a:cubicBezTo>
                    <a:pt x="10991" y="5399"/>
                    <a:pt x="9721" y="6935"/>
                    <a:pt x="7741" y="6935"/>
                  </a:cubicBezTo>
                  <a:cubicBezTo>
                    <a:pt x="7501" y="6935"/>
                    <a:pt x="7251" y="6913"/>
                    <a:pt x="6990" y="6865"/>
                  </a:cubicBezTo>
                  <a:cubicBezTo>
                    <a:pt x="6553" y="6771"/>
                    <a:pt x="6111" y="6723"/>
                    <a:pt x="5670" y="6723"/>
                  </a:cubicBezTo>
                  <a:cubicBezTo>
                    <a:pt x="5228" y="6723"/>
                    <a:pt x="4787" y="6771"/>
                    <a:pt x="4349" y="6865"/>
                  </a:cubicBezTo>
                  <a:cubicBezTo>
                    <a:pt x="5896" y="6034"/>
                    <a:pt x="7676" y="5610"/>
                    <a:pt x="8975" y="4370"/>
                  </a:cubicBezTo>
                  <a:cubicBezTo>
                    <a:pt x="9175" y="4182"/>
                    <a:pt x="9052" y="3784"/>
                    <a:pt x="8836" y="3784"/>
                  </a:cubicBezTo>
                  <a:cubicBezTo>
                    <a:pt x="8784" y="3784"/>
                    <a:pt x="8727" y="3806"/>
                    <a:pt x="8668" y="3859"/>
                  </a:cubicBezTo>
                  <a:cubicBezTo>
                    <a:pt x="7195" y="5260"/>
                    <a:pt x="5108" y="5625"/>
                    <a:pt x="3430" y="6705"/>
                  </a:cubicBezTo>
                  <a:cubicBezTo>
                    <a:pt x="4116" y="5756"/>
                    <a:pt x="5006" y="4968"/>
                    <a:pt x="6027" y="4399"/>
                  </a:cubicBezTo>
                  <a:cubicBezTo>
                    <a:pt x="6267" y="4286"/>
                    <a:pt x="6190" y="3791"/>
                    <a:pt x="5948" y="3791"/>
                  </a:cubicBezTo>
                  <a:cubicBezTo>
                    <a:pt x="5910" y="3791"/>
                    <a:pt x="5868" y="3803"/>
                    <a:pt x="5823" y="3830"/>
                  </a:cubicBezTo>
                  <a:lnTo>
                    <a:pt x="5838" y="3830"/>
                  </a:lnTo>
                  <a:cubicBezTo>
                    <a:pt x="4831" y="4385"/>
                    <a:pt x="3941" y="5144"/>
                    <a:pt x="3240" y="6048"/>
                  </a:cubicBezTo>
                  <a:cubicBezTo>
                    <a:pt x="3269" y="5917"/>
                    <a:pt x="3284" y="5786"/>
                    <a:pt x="3299" y="5640"/>
                  </a:cubicBezTo>
                  <a:cubicBezTo>
                    <a:pt x="3386" y="4808"/>
                    <a:pt x="3926" y="3743"/>
                    <a:pt x="4670" y="3276"/>
                  </a:cubicBezTo>
                  <a:cubicBezTo>
                    <a:pt x="4933" y="3115"/>
                    <a:pt x="5385" y="3057"/>
                    <a:pt x="5677" y="2955"/>
                  </a:cubicBezTo>
                  <a:cubicBezTo>
                    <a:pt x="5911" y="2867"/>
                    <a:pt x="6129" y="2765"/>
                    <a:pt x="6363" y="2663"/>
                  </a:cubicBezTo>
                  <a:cubicBezTo>
                    <a:pt x="6859" y="2561"/>
                    <a:pt x="7209" y="2284"/>
                    <a:pt x="7632" y="1992"/>
                  </a:cubicBezTo>
                  <a:cubicBezTo>
                    <a:pt x="7749" y="1919"/>
                    <a:pt x="7851" y="1860"/>
                    <a:pt x="7968" y="1787"/>
                  </a:cubicBezTo>
                  <a:cubicBezTo>
                    <a:pt x="8070" y="1715"/>
                    <a:pt x="8172" y="1671"/>
                    <a:pt x="8304" y="1598"/>
                  </a:cubicBezTo>
                  <a:cubicBezTo>
                    <a:pt x="8736" y="1401"/>
                    <a:pt x="9140" y="1305"/>
                    <a:pt x="9500" y="1305"/>
                  </a:cubicBezTo>
                  <a:close/>
                  <a:moveTo>
                    <a:pt x="2248" y="1855"/>
                  </a:moveTo>
                  <a:cubicBezTo>
                    <a:pt x="3022" y="1855"/>
                    <a:pt x="4129" y="2277"/>
                    <a:pt x="4948" y="2532"/>
                  </a:cubicBezTo>
                  <a:cubicBezTo>
                    <a:pt x="4408" y="2707"/>
                    <a:pt x="3882" y="2838"/>
                    <a:pt x="3488" y="3247"/>
                  </a:cubicBezTo>
                  <a:cubicBezTo>
                    <a:pt x="2452" y="4239"/>
                    <a:pt x="2992" y="5859"/>
                    <a:pt x="2452" y="7026"/>
                  </a:cubicBezTo>
                  <a:cubicBezTo>
                    <a:pt x="2467" y="6632"/>
                    <a:pt x="2467" y="6253"/>
                    <a:pt x="2423" y="5888"/>
                  </a:cubicBezTo>
                  <a:cubicBezTo>
                    <a:pt x="2292" y="4866"/>
                    <a:pt x="1664" y="4195"/>
                    <a:pt x="1416" y="3276"/>
                  </a:cubicBezTo>
                  <a:cubicBezTo>
                    <a:pt x="1135" y="2190"/>
                    <a:pt x="1559" y="1855"/>
                    <a:pt x="2248" y="1855"/>
                  </a:cubicBezTo>
                  <a:close/>
                  <a:moveTo>
                    <a:pt x="11047" y="5713"/>
                  </a:moveTo>
                  <a:lnTo>
                    <a:pt x="11047" y="5713"/>
                  </a:lnTo>
                  <a:cubicBezTo>
                    <a:pt x="11105" y="6092"/>
                    <a:pt x="11091" y="6486"/>
                    <a:pt x="11018" y="6865"/>
                  </a:cubicBezTo>
                  <a:cubicBezTo>
                    <a:pt x="10641" y="8389"/>
                    <a:pt x="9815" y="8815"/>
                    <a:pt x="8895" y="8815"/>
                  </a:cubicBezTo>
                  <a:cubicBezTo>
                    <a:pt x="8141" y="8815"/>
                    <a:pt x="7324" y="8528"/>
                    <a:pt x="6640" y="8325"/>
                  </a:cubicBezTo>
                  <a:cubicBezTo>
                    <a:pt x="5765" y="8018"/>
                    <a:pt x="4860" y="7799"/>
                    <a:pt x="3941" y="7668"/>
                  </a:cubicBezTo>
                  <a:cubicBezTo>
                    <a:pt x="4451" y="7526"/>
                    <a:pt x="4962" y="7463"/>
                    <a:pt x="5495" y="7463"/>
                  </a:cubicBezTo>
                  <a:cubicBezTo>
                    <a:pt x="6058" y="7463"/>
                    <a:pt x="6645" y="7533"/>
                    <a:pt x="7282" y="7653"/>
                  </a:cubicBezTo>
                  <a:cubicBezTo>
                    <a:pt x="7478" y="7690"/>
                    <a:pt x="7677" y="7709"/>
                    <a:pt x="7876" y="7709"/>
                  </a:cubicBezTo>
                  <a:cubicBezTo>
                    <a:pt x="8537" y="7709"/>
                    <a:pt x="9199" y="7506"/>
                    <a:pt x="9748" y="7113"/>
                  </a:cubicBezTo>
                  <a:cubicBezTo>
                    <a:pt x="10273" y="6749"/>
                    <a:pt x="10711" y="6267"/>
                    <a:pt x="11047" y="5713"/>
                  </a:cubicBezTo>
                  <a:close/>
                  <a:moveTo>
                    <a:pt x="9433" y="1"/>
                  </a:moveTo>
                  <a:cubicBezTo>
                    <a:pt x="8916" y="1"/>
                    <a:pt x="8395" y="134"/>
                    <a:pt x="7895" y="416"/>
                  </a:cubicBezTo>
                  <a:cubicBezTo>
                    <a:pt x="6918" y="974"/>
                    <a:pt x="7182" y="1132"/>
                    <a:pt x="5983" y="1132"/>
                  </a:cubicBezTo>
                  <a:cubicBezTo>
                    <a:pt x="5928" y="1132"/>
                    <a:pt x="5870" y="1132"/>
                    <a:pt x="5808" y="1131"/>
                  </a:cubicBezTo>
                  <a:cubicBezTo>
                    <a:pt x="4831" y="1131"/>
                    <a:pt x="4422" y="897"/>
                    <a:pt x="3561" y="635"/>
                  </a:cubicBezTo>
                  <a:cubicBezTo>
                    <a:pt x="3121" y="496"/>
                    <a:pt x="2699" y="375"/>
                    <a:pt x="2259" y="375"/>
                  </a:cubicBezTo>
                  <a:cubicBezTo>
                    <a:pt x="2145" y="375"/>
                    <a:pt x="2030" y="383"/>
                    <a:pt x="1912" y="401"/>
                  </a:cubicBezTo>
                  <a:cubicBezTo>
                    <a:pt x="862" y="547"/>
                    <a:pt x="59" y="1437"/>
                    <a:pt x="30" y="2502"/>
                  </a:cubicBezTo>
                  <a:cubicBezTo>
                    <a:pt x="1" y="3086"/>
                    <a:pt x="205" y="3407"/>
                    <a:pt x="424" y="3903"/>
                  </a:cubicBezTo>
                  <a:cubicBezTo>
                    <a:pt x="1154" y="5479"/>
                    <a:pt x="1679" y="6690"/>
                    <a:pt x="1052" y="8427"/>
                  </a:cubicBezTo>
                  <a:cubicBezTo>
                    <a:pt x="935" y="8616"/>
                    <a:pt x="906" y="8850"/>
                    <a:pt x="993" y="9054"/>
                  </a:cubicBezTo>
                  <a:lnTo>
                    <a:pt x="993" y="9069"/>
                  </a:lnTo>
                  <a:cubicBezTo>
                    <a:pt x="1063" y="9278"/>
                    <a:pt x="1253" y="9434"/>
                    <a:pt x="1474" y="9434"/>
                  </a:cubicBezTo>
                  <a:cubicBezTo>
                    <a:pt x="1484" y="9434"/>
                    <a:pt x="1494" y="9434"/>
                    <a:pt x="1504" y="9433"/>
                  </a:cubicBezTo>
                  <a:cubicBezTo>
                    <a:pt x="1606" y="9433"/>
                    <a:pt x="1694" y="9390"/>
                    <a:pt x="1767" y="9331"/>
                  </a:cubicBezTo>
                  <a:lnTo>
                    <a:pt x="1796" y="9317"/>
                  </a:lnTo>
                  <a:cubicBezTo>
                    <a:pt x="2281" y="8952"/>
                    <a:pt x="2827" y="8814"/>
                    <a:pt x="3410" y="8814"/>
                  </a:cubicBezTo>
                  <a:cubicBezTo>
                    <a:pt x="5203" y="8814"/>
                    <a:pt x="7345" y="10114"/>
                    <a:pt x="9136" y="10114"/>
                  </a:cubicBezTo>
                  <a:cubicBezTo>
                    <a:pt x="10094" y="10114"/>
                    <a:pt x="10951" y="9743"/>
                    <a:pt x="11601" y="8602"/>
                  </a:cubicBezTo>
                  <a:cubicBezTo>
                    <a:pt x="12462" y="7099"/>
                    <a:pt x="12097" y="4837"/>
                    <a:pt x="12389" y="3217"/>
                  </a:cubicBezTo>
                  <a:cubicBezTo>
                    <a:pt x="12594" y="2138"/>
                    <a:pt x="12521" y="1525"/>
                    <a:pt x="11630" y="824"/>
                  </a:cubicBezTo>
                  <a:cubicBezTo>
                    <a:pt x="10960" y="293"/>
                    <a:pt x="10200" y="1"/>
                    <a:pt x="9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4"/>
            <p:cNvSpPr/>
            <p:nvPr/>
          </p:nvSpPr>
          <p:spPr>
            <a:xfrm>
              <a:off x="2519450" y="3365050"/>
              <a:ext cx="18625" cy="16250"/>
            </a:xfrm>
            <a:custGeom>
              <a:avLst/>
              <a:gdLst/>
              <a:ahLst/>
              <a:cxnLst/>
              <a:rect l="l" t="t" r="r" b="b"/>
              <a:pathLst>
                <a:path w="745" h="650" extrusionOk="0">
                  <a:moveTo>
                    <a:pt x="380" y="0"/>
                  </a:moveTo>
                  <a:cubicBezTo>
                    <a:pt x="66" y="0"/>
                    <a:pt x="0" y="604"/>
                    <a:pt x="335" y="646"/>
                  </a:cubicBezTo>
                  <a:cubicBezTo>
                    <a:pt x="350" y="648"/>
                    <a:pt x="365" y="650"/>
                    <a:pt x="378" y="650"/>
                  </a:cubicBezTo>
                  <a:cubicBezTo>
                    <a:pt x="691" y="650"/>
                    <a:pt x="744" y="46"/>
                    <a:pt x="423" y="4"/>
                  </a:cubicBezTo>
                  <a:cubicBezTo>
                    <a:pt x="408" y="1"/>
                    <a:pt x="394" y="0"/>
                    <a:pt x="380"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2168150" y="3384075"/>
              <a:ext cx="24825" cy="31975"/>
            </a:xfrm>
            <a:custGeom>
              <a:avLst/>
              <a:gdLst/>
              <a:ahLst/>
              <a:cxnLst/>
              <a:rect l="l" t="t" r="r" b="b"/>
              <a:pathLst>
                <a:path w="993" h="1279" extrusionOk="0">
                  <a:moveTo>
                    <a:pt x="540" y="1"/>
                  </a:moveTo>
                  <a:cubicBezTo>
                    <a:pt x="498" y="1"/>
                    <a:pt x="459" y="10"/>
                    <a:pt x="423" y="31"/>
                  </a:cubicBezTo>
                  <a:cubicBezTo>
                    <a:pt x="161" y="206"/>
                    <a:pt x="0" y="512"/>
                    <a:pt x="44" y="833"/>
                  </a:cubicBezTo>
                  <a:cubicBezTo>
                    <a:pt x="44" y="994"/>
                    <a:pt x="117" y="1125"/>
                    <a:pt x="233" y="1227"/>
                  </a:cubicBezTo>
                  <a:cubicBezTo>
                    <a:pt x="289" y="1263"/>
                    <a:pt x="344" y="1279"/>
                    <a:pt x="399" y="1279"/>
                  </a:cubicBezTo>
                  <a:cubicBezTo>
                    <a:pt x="591" y="1279"/>
                    <a:pt x="770" y="1088"/>
                    <a:pt x="861" y="906"/>
                  </a:cubicBezTo>
                  <a:cubicBezTo>
                    <a:pt x="963" y="731"/>
                    <a:pt x="992" y="512"/>
                    <a:pt x="948" y="308"/>
                  </a:cubicBezTo>
                  <a:cubicBezTo>
                    <a:pt x="890" y="145"/>
                    <a:pt x="702" y="1"/>
                    <a:pt x="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2426050" y="3241725"/>
              <a:ext cx="27375" cy="34350"/>
            </a:xfrm>
            <a:custGeom>
              <a:avLst/>
              <a:gdLst/>
              <a:ahLst/>
              <a:cxnLst/>
              <a:rect l="l" t="t" r="r" b="b"/>
              <a:pathLst>
                <a:path w="1095" h="1374" extrusionOk="0">
                  <a:moveTo>
                    <a:pt x="566" y="1"/>
                  </a:moveTo>
                  <a:cubicBezTo>
                    <a:pt x="552" y="1"/>
                    <a:pt x="539" y="2"/>
                    <a:pt x="526" y="5"/>
                  </a:cubicBezTo>
                  <a:cubicBezTo>
                    <a:pt x="205" y="107"/>
                    <a:pt x="0" y="414"/>
                    <a:pt x="15" y="735"/>
                  </a:cubicBezTo>
                  <a:cubicBezTo>
                    <a:pt x="15" y="924"/>
                    <a:pt x="73" y="1085"/>
                    <a:pt x="190" y="1231"/>
                  </a:cubicBezTo>
                  <a:cubicBezTo>
                    <a:pt x="281" y="1333"/>
                    <a:pt x="380" y="1373"/>
                    <a:pt x="476" y="1373"/>
                  </a:cubicBezTo>
                  <a:cubicBezTo>
                    <a:pt x="642" y="1373"/>
                    <a:pt x="798" y="1252"/>
                    <a:pt x="890" y="1114"/>
                  </a:cubicBezTo>
                  <a:cubicBezTo>
                    <a:pt x="1036" y="939"/>
                    <a:pt x="1095" y="720"/>
                    <a:pt x="1051" y="501"/>
                  </a:cubicBezTo>
                  <a:cubicBezTo>
                    <a:pt x="1010" y="283"/>
                    <a:pt x="765" y="1"/>
                    <a:pt x="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2418025" y="3528200"/>
              <a:ext cx="44150" cy="42725"/>
            </a:xfrm>
            <a:custGeom>
              <a:avLst/>
              <a:gdLst/>
              <a:ahLst/>
              <a:cxnLst/>
              <a:rect l="l" t="t" r="r" b="b"/>
              <a:pathLst>
                <a:path w="1766" h="1709" extrusionOk="0">
                  <a:moveTo>
                    <a:pt x="1226" y="0"/>
                  </a:moveTo>
                  <a:cubicBezTo>
                    <a:pt x="730" y="30"/>
                    <a:pt x="307" y="336"/>
                    <a:pt x="102" y="788"/>
                  </a:cubicBezTo>
                  <a:cubicBezTo>
                    <a:pt x="0" y="993"/>
                    <a:pt x="0" y="1226"/>
                    <a:pt x="73" y="1445"/>
                  </a:cubicBezTo>
                  <a:cubicBezTo>
                    <a:pt x="175" y="1636"/>
                    <a:pt x="341" y="1709"/>
                    <a:pt x="523" y="1709"/>
                  </a:cubicBezTo>
                  <a:cubicBezTo>
                    <a:pt x="731" y="1709"/>
                    <a:pt x="959" y="1613"/>
                    <a:pt x="1138" y="1489"/>
                  </a:cubicBezTo>
                  <a:cubicBezTo>
                    <a:pt x="1416" y="1328"/>
                    <a:pt x="1605" y="1066"/>
                    <a:pt x="1693" y="759"/>
                  </a:cubicBezTo>
                  <a:cubicBezTo>
                    <a:pt x="1766" y="438"/>
                    <a:pt x="1532" y="0"/>
                    <a:pt x="1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AC75A97-5F22-5F11-DBAC-18D41478BBD8}"/>
              </a:ext>
            </a:extLst>
          </p:cNvPr>
          <p:cNvSpPr txBox="1"/>
          <p:nvPr/>
        </p:nvSpPr>
        <p:spPr>
          <a:xfrm>
            <a:off x="5134970" y="3821373"/>
            <a:ext cx="257601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tx1"/>
                </a:solidFill>
              </a:rPr>
              <a:t>By Sai Vyshnavi </a:t>
            </a:r>
            <a:r>
              <a:rPr lang="en-US" err="1">
                <a:solidFill>
                  <a:schemeClr val="tx1"/>
                </a:solidFill>
              </a:rPr>
              <a:t>Gudipalli</a:t>
            </a:r>
            <a:endParaRPr 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3"/>
        <p:cNvGrpSpPr/>
        <p:nvPr/>
      </p:nvGrpSpPr>
      <p:grpSpPr>
        <a:xfrm>
          <a:off x="0" y="0"/>
          <a:ext cx="0" cy="0"/>
          <a:chOff x="0" y="0"/>
          <a:chExt cx="0" cy="0"/>
        </a:xfrm>
      </p:grpSpPr>
      <p:sp>
        <p:nvSpPr>
          <p:cNvPr id="1018" name="Google Shape;1018;p44"/>
          <p:cNvSpPr txBox="1">
            <a:spLocks noGrp="1"/>
          </p:cNvSpPr>
          <p:nvPr>
            <p:ph type="subTitle" idx="4294967295"/>
          </p:nvPr>
        </p:nvSpPr>
        <p:spPr>
          <a:xfrm>
            <a:off x="5288861" y="276495"/>
            <a:ext cx="336932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rPr>
              <a:t>   </a:t>
            </a:r>
            <a:endParaRPr lang="en" sz="1800" dirty="0">
              <a:latin typeface="Barlow Black"/>
            </a:endParaRPr>
          </a:p>
        </p:txBody>
      </p:sp>
      <p:sp>
        <p:nvSpPr>
          <p:cNvPr id="1019" name="Google Shape;1019;p44"/>
          <p:cNvSpPr txBox="1">
            <a:spLocks noGrp="1"/>
          </p:cNvSpPr>
          <p:nvPr>
            <p:ph type="title"/>
          </p:nvPr>
        </p:nvSpPr>
        <p:spPr>
          <a:xfrm>
            <a:off x="719650" y="70472"/>
            <a:ext cx="6331647" cy="572700"/>
          </a:xfrm>
          <a:prstGeom prst="rect">
            <a:avLst/>
          </a:prstGeom>
        </p:spPr>
        <p:txBody>
          <a:bodyPr spcFirstLastPara="1" wrap="square" lIns="91425" tIns="91425" rIns="91425" bIns="91425" anchor="ctr" anchorCtr="0">
            <a:noAutofit/>
          </a:bodyPr>
          <a:lstStyle/>
          <a:p>
            <a:r>
              <a:rPr lang="en" dirty="0"/>
              <a:t>Preprocessing of the Data</a:t>
            </a:r>
          </a:p>
        </p:txBody>
      </p:sp>
      <p:sp>
        <p:nvSpPr>
          <p:cNvPr id="1020" name="Google Shape;1020;p44"/>
          <p:cNvSpPr txBox="1">
            <a:spLocks noGrp="1"/>
          </p:cNvSpPr>
          <p:nvPr>
            <p:ph type="subTitle" idx="4294967295"/>
          </p:nvPr>
        </p:nvSpPr>
        <p:spPr>
          <a:xfrm>
            <a:off x="6139875" y="1577150"/>
            <a:ext cx="216720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ea typeface="Barlow Black"/>
                <a:cs typeface="Barlow Black"/>
              </a:rPr>
              <a:t> </a:t>
            </a:r>
          </a:p>
        </p:txBody>
      </p:sp>
      <p:sp>
        <p:nvSpPr>
          <p:cNvPr id="3" name="TextBox 2">
            <a:extLst>
              <a:ext uri="{FF2B5EF4-FFF2-40B4-BE49-F238E27FC236}">
                <a16:creationId xmlns:a16="http://schemas.microsoft.com/office/drawing/2014/main" id="{98756E97-A5A4-808C-C383-1BBB61C63429}"/>
              </a:ext>
            </a:extLst>
          </p:cNvPr>
          <p:cNvSpPr txBox="1"/>
          <p:nvPr/>
        </p:nvSpPr>
        <p:spPr>
          <a:xfrm>
            <a:off x="718920" y="1287596"/>
            <a:ext cx="7581623"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Char char="•"/>
            </a:pPr>
            <a:r>
              <a:rPr lang="en-US" sz="1100" dirty="0">
                <a:solidFill>
                  <a:schemeClr val="tx1"/>
                </a:solidFill>
              </a:rPr>
              <a:t>There are 701,163 rows and 82 columns in our data set.</a:t>
            </a:r>
            <a:endParaRPr lang="en-US" dirty="0">
              <a:solidFill>
                <a:schemeClr val="tx1"/>
              </a:solidFill>
            </a:endParaRPr>
          </a:p>
          <a:p>
            <a:pPr marL="171450" indent="-171450">
              <a:buChar char="•"/>
            </a:pPr>
            <a:r>
              <a:rPr lang="en-US" sz="1100" dirty="0">
                <a:solidFill>
                  <a:schemeClr val="tx1"/>
                </a:solidFill>
              </a:rPr>
              <a:t>Columns like </a:t>
            </a:r>
            <a:r>
              <a:rPr lang="en-US" sz="1100" b="1" dirty="0">
                <a:solidFill>
                  <a:schemeClr val="tx1"/>
                </a:solidFill>
              </a:rPr>
              <a:t>"Grade Recode (thru 2017)"</a:t>
            </a:r>
            <a:r>
              <a:rPr lang="en-US" sz="1100" dirty="0">
                <a:solidFill>
                  <a:schemeClr val="tx1"/>
                </a:solidFill>
              </a:rPr>
              <a:t> and </a:t>
            </a:r>
            <a:r>
              <a:rPr lang="en-US" sz="1100" b="1" dirty="0">
                <a:solidFill>
                  <a:schemeClr val="tx1"/>
                </a:solidFill>
              </a:rPr>
              <a:t>"RX Summ--Surg Prim Site (1998+)"</a:t>
            </a:r>
            <a:r>
              <a:rPr lang="en-US" sz="1100" dirty="0">
                <a:solidFill>
                  <a:schemeClr val="tx1"/>
                </a:solidFill>
              </a:rPr>
              <a:t> have </a:t>
            </a:r>
            <a:r>
              <a:rPr lang="en-US" sz="1100" b="1" dirty="0">
                <a:solidFill>
                  <a:schemeClr val="tx1"/>
                </a:solidFill>
              </a:rPr>
              <a:t>a large number of missing values</a:t>
            </a:r>
            <a:r>
              <a:rPr lang="en-US" sz="1100" dirty="0">
                <a:solidFill>
                  <a:schemeClr val="tx1"/>
                </a:solidFill>
              </a:rPr>
              <a:t> (e.g., over 250,000). Others like </a:t>
            </a:r>
            <a:r>
              <a:rPr lang="en-US" sz="1100" b="1" dirty="0">
                <a:solidFill>
                  <a:schemeClr val="tx1"/>
                </a:solidFill>
              </a:rPr>
              <a:t>"Survival months"</a:t>
            </a:r>
            <a:r>
              <a:rPr lang="en-US" sz="1100" dirty="0">
                <a:solidFill>
                  <a:schemeClr val="tx1"/>
                </a:solidFill>
              </a:rPr>
              <a:t> have fewer missing values (e.g., ~3,398). Some columns like </a:t>
            </a:r>
            <a:r>
              <a:rPr lang="en-US" sz="1100" b="1" dirty="0">
                <a:solidFill>
                  <a:schemeClr val="tx1"/>
                </a:solidFill>
              </a:rPr>
              <a:t>"Sex"</a:t>
            </a:r>
            <a:r>
              <a:rPr lang="en-US" sz="1100" dirty="0">
                <a:solidFill>
                  <a:schemeClr val="tx1"/>
                </a:solidFill>
              </a:rPr>
              <a:t>, </a:t>
            </a:r>
            <a:r>
              <a:rPr lang="en-US" sz="1100" b="1" dirty="0">
                <a:solidFill>
                  <a:schemeClr val="tx1"/>
                </a:solidFill>
              </a:rPr>
              <a:t>"Year of diagnosis"</a:t>
            </a:r>
            <a:r>
              <a:rPr lang="en-US" sz="1100" dirty="0">
                <a:solidFill>
                  <a:schemeClr val="tx1"/>
                </a:solidFill>
              </a:rPr>
              <a:t>, and </a:t>
            </a:r>
            <a:r>
              <a:rPr lang="en-US" sz="1100" b="1" dirty="0">
                <a:solidFill>
                  <a:schemeClr val="tx1"/>
                </a:solidFill>
              </a:rPr>
              <a:t>"Primary Site"</a:t>
            </a:r>
            <a:r>
              <a:rPr lang="en-US" sz="1100" dirty="0">
                <a:solidFill>
                  <a:schemeClr val="tx1"/>
                </a:solidFill>
              </a:rPr>
              <a:t> have no missing values.</a:t>
            </a:r>
            <a:endParaRPr lang="en-US" dirty="0">
              <a:solidFill>
                <a:schemeClr val="tx1"/>
              </a:solidFill>
            </a:endParaRPr>
          </a:p>
          <a:p>
            <a:pPr marL="171450" indent="-171450">
              <a:buChar char="•"/>
            </a:pPr>
            <a:r>
              <a:rPr lang="en-US" sz="1100" dirty="0">
                <a:solidFill>
                  <a:schemeClr val="tx1"/>
                </a:solidFill>
              </a:rPr>
              <a:t>Some columns like </a:t>
            </a:r>
            <a:r>
              <a:rPr lang="en-US" sz="1100" b="1" dirty="0">
                <a:solidFill>
                  <a:schemeClr val="tx1"/>
                </a:solidFill>
              </a:rPr>
              <a:t>"Schema Discriminator 2: Oropharyngeal p16 (2018+)"</a:t>
            </a:r>
            <a:r>
              <a:rPr lang="en-US" sz="1100" dirty="0">
                <a:solidFill>
                  <a:schemeClr val="tx1"/>
                </a:solidFill>
              </a:rPr>
              <a:t>, </a:t>
            </a:r>
            <a:r>
              <a:rPr lang="en-US" sz="1100" b="1" dirty="0">
                <a:solidFill>
                  <a:schemeClr val="tx1"/>
                </a:solidFill>
              </a:rPr>
              <a:t>"KRAS (2018+)"</a:t>
            </a:r>
            <a:r>
              <a:rPr lang="en-US" sz="1100" dirty="0">
                <a:solidFill>
                  <a:schemeClr val="tx1"/>
                </a:solidFill>
              </a:rPr>
              <a:t>, and many others have </a:t>
            </a:r>
            <a:r>
              <a:rPr lang="en-US" sz="1100" b="1" dirty="0">
                <a:solidFill>
                  <a:schemeClr val="tx1"/>
                </a:solidFill>
              </a:rPr>
              <a:t>100% missing values</a:t>
            </a:r>
            <a:r>
              <a:rPr lang="en-US" sz="1100" dirty="0">
                <a:solidFill>
                  <a:schemeClr val="tx1"/>
                </a:solidFill>
              </a:rPr>
              <a:t> – this means there's no data at all for these columns. So I dropped them.</a:t>
            </a:r>
            <a:endParaRPr lang="en-US" dirty="0">
              <a:solidFill>
                <a:schemeClr val="tx1"/>
              </a:solidFill>
            </a:endParaRPr>
          </a:p>
          <a:p>
            <a:pPr marL="171450" indent="-171450">
              <a:buChar char="•"/>
            </a:pPr>
            <a:r>
              <a:rPr lang="en-US" sz="1100" dirty="0">
                <a:solidFill>
                  <a:schemeClr val="tx1"/>
                </a:solidFill>
              </a:rPr>
              <a:t>Then I did imputation , </a:t>
            </a:r>
            <a:endParaRPr lang="en-US" dirty="0">
              <a:solidFill>
                <a:schemeClr val="tx1"/>
              </a:solidFill>
            </a:endParaRPr>
          </a:p>
          <a:p>
            <a:pPr marL="171450" indent="-171450">
              <a:buChar char="•"/>
            </a:pPr>
            <a:r>
              <a:rPr lang="en-US" sz="1100" b="1" dirty="0">
                <a:solidFill>
                  <a:schemeClr val="tx1"/>
                </a:solidFill>
              </a:rPr>
              <a:t>Imputation</a:t>
            </a:r>
            <a:r>
              <a:rPr lang="en-US" sz="1100" dirty="0">
                <a:solidFill>
                  <a:schemeClr val="tx1"/>
                </a:solidFill>
              </a:rPr>
              <a:t>: Filling missing values with an estimated value based on the other data in the dataset. , Imputed missing values with the median for numeric columns and Imputed missing values with the mode for categorical columns.</a:t>
            </a:r>
            <a:endParaRPr lang="en-US">
              <a:solidFill>
                <a:schemeClr val="tx1"/>
              </a:solidFill>
            </a:endParaRPr>
          </a:p>
          <a:p>
            <a:pPr marL="171450" indent="-171450">
              <a:buChar char="•"/>
            </a:pPr>
            <a:r>
              <a:rPr lang="en-US" sz="1100" dirty="0">
                <a:solidFill>
                  <a:schemeClr val="tx1"/>
                </a:solidFill>
              </a:rPr>
              <a:t>I checked if any columns still have missing values , I got named numeric(0) indicating that there are no remaining columns with missing values. this means that all missing values have been successfully handled.</a:t>
            </a:r>
            <a:endParaRPr lang="en-US" dirty="0">
              <a:solidFill>
                <a:schemeClr val="tx1"/>
              </a:solidFill>
            </a:endParaRPr>
          </a:p>
          <a:p>
            <a:endParaRPr lang="en-US" sz="11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0"/>
        <p:cNvGrpSpPr/>
        <p:nvPr/>
      </p:nvGrpSpPr>
      <p:grpSpPr>
        <a:xfrm>
          <a:off x="0" y="0"/>
          <a:ext cx="0" cy="0"/>
          <a:chOff x="0" y="0"/>
          <a:chExt cx="0" cy="0"/>
        </a:xfrm>
      </p:grpSpPr>
      <p:sp>
        <p:nvSpPr>
          <p:cNvPr id="1651" name="Google Shape;1651;p65"/>
          <p:cNvSpPr txBox="1">
            <a:spLocks noGrp="1"/>
          </p:cNvSpPr>
          <p:nvPr>
            <p:ph type="title"/>
          </p:nvPr>
        </p:nvSpPr>
        <p:spPr>
          <a:xfrm>
            <a:off x="571625" y="881757"/>
            <a:ext cx="1093500" cy="122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652" name="Google Shape;1652;p65"/>
          <p:cNvSpPr txBox="1">
            <a:spLocks noGrp="1"/>
          </p:cNvSpPr>
          <p:nvPr>
            <p:ph type="subTitle" idx="1"/>
          </p:nvPr>
        </p:nvSpPr>
        <p:spPr>
          <a:xfrm flipH="1">
            <a:off x="715374" y="3495883"/>
            <a:ext cx="4672500" cy="466200"/>
          </a:xfrm>
          <a:prstGeom prst="rect">
            <a:avLst/>
          </a:prstGeom>
        </p:spPr>
        <p:txBody>
          <a:bodyPr spcFirstLastPara="1" wrap="square" lIns="91425" tIns="91425" rIns="91425" bIns="91425" anchor="t" anchorCtr="0">
            <a:noAutofit/>
          </a:bodyPr>
          <a:lstStyle/>
          <a:p>
            <a:pPr marL="0" indent="0"/>
            <a:r>
              <a:rPr lang="en"/>
              <a:t>  </a:t>
            </a:r>
          </a:p>
        </p:txBody>
      </p:sp>
      <p:sp>
        <p:nvSpPr>
          <p:cNvPr id="1653" name="Google Shape;1653;p65"/>
          <p:cNvSpPr txBox="1">
            <a:spLocks noGrp="1"/>
          </p:cNvSpPr>
          <p:nvPr>
            <p:ph type="title" idx="2"/>
          </p:nvPr>
        </p:nvSpPr>
        <p:spPr>
          <a:xfrm flipH="1">
            <a:off x="1118660" y="1131366"/>
            <a:ext cx="7001183" cy="726330"/>
          </a:xfrm>
          <a:prstGeom prst="rect">
            <a:avLst/>
          </a:prstGeom>
        </p:spPr>
        <p:txBody>
          <a:bodyPr spcFirstLastPara="1" wrap="square" lIns="91425" tIns="91425" rIns="91425" bIns="91425" anchor="ctr" anchorCtr="0">
            <a:noAutofit/>
          </a:bodyPr>
          <a:lstStyle/>
          <a:p>
            <a:r>
              <a:rPr lang="en"/>
              <a:t>Descrptive Analysis</a:t>
            </a:r>
          </a:p>
        </p:txBody>
      </p:sp>
      <p:grpSp>
        <p:nvGrpSpPr>
          <p:cNvPr id="1654" name="Google Shape;1654;p65"/>
          <p:cNvGrpSpPr/>
          <p:nvPr/>
        </p:nvGrpSpPr>
        <p:grpSpPr>
          <a:xfrm>
            <a:off x="4306970" y="576003"/>
            <a:ext cx="4655163" cy="3579036"/>
            <a:chOff x="4306970" y="576003"/>
            <a:chExt cx="4655163" cy="3579036"/>
          </a:xfrm>
        </p:grpSpPr>
        <p:sp>
          <p:nvSpPr>
            <p:cNvPr id="1655" name="Google Shape;1655;p65"/>
            <p:cNvSpPr/>
            <p:nvPr/>
          </p:nvSpPr>
          <p:spPr>
            <a:xfrm>
              <a:off x="4361915" y="2654993"/>
              <a:ext cx="2676860" cy="1444029"/>
            </a:xfrm>
            <a:custGeom>
              <a:avLst/>
              <a:gdLst/>
              <a:ahLst/>
              <a:cxnLst/>
              <a:rect l="l" t="t" r="r" b="b"/>
              <a:pathLst>
                <a:path w="155023" h="83627" extrusionOk="0">
                  <a:moveTo>
                    <a:pt x="72806" y="0"/>
                  </a:moveTo>
                  <a:cubicBezTo>
                    <a:pt x="69195" y="0"/>
                    <a:pt x="65551" y="347"/>
                    <a:pt x="61930" y="1022"/>
                  </a:cubicBezTo>
                  <a:cubicBezTo>
                    <a:pt x="56949" y="2109"/>
                    <a:pt x="52059" y="3467"/>
                    <a:pt x="47259" y="5097"/>
                  </a:cubicBezTo>
                  <a:cubicBezTo>
                    <a:pt x="47259" y="5188"/>
                    <a:pt x="47169" y="5279"/>
                    <a:pt x="46988" y="5279"/>
                  </a:cubicBezTo>
                  <a:cubicBezTo>
                    <a:pt x="46263" y="5550"/>
                    <a:pt x="45539" y="5822"/>
                    <a:pt x="44724" y="6003"/>
                  </a:cubicBezTo>
                  <a:cubicBezTo>
                    <a:pt x="39562" y="7814"/>
                    <a:pt x="34219" y="9354"/>
                    <a:pt x="28876" y="10440"/>
                  </a:cubicBezTo>
                  <a:cubicBezTo>
                    <a:pt x="26205" y="10938"/>
                    <a:pt x="23511" y="11187"/>
                    <a:pt x="20817" y="11187"/>
                  </a:cubicBezTo>
                  <a:cubicBezTo>
                    <a:pt x="18123" y="11187"/>
                    <a:pt x="15429" y="10938"/>
                    <a:pt x="12757" y="10440"/>
                  </a:cubicBezTo>
                  <a:cubicBezTo>
                    <a:pt x="9497" y="9806"/>
                    <a:pt x="6237" y="8810"/>
                    <a:pt x="3158" y="7543"/>
                  </a:cubicBezTo>
                  <a:cubicBezTo>
                    <a:pt x="2464" y="7222"/>
                    <a:pt x="983" y="6681"/>
                    <a:pt x="404" y="6681"/>
                  </a:cubicBezTo>
                  <a:cubicBezTo>
                    <a:pt x="1" y="6681"/>
                    <a:pt x="35" y="6943"/>
                    <a:pt x="1075" y="7724"/>
                  </a:cubicBezTo>
                  <a:cubicBezTo>
                    <a:pt x="2615" y="8629"/>
                    <a:pt x="4426" y="9354"/>
                    <a:pt x="6237" y="9806"/>
                  </a:cubicBezTo>
                  <a:cubicBezTo>
                    <a:pt x="11054" y="11436"/>
                    <a:pt x="15829" y="12123"/>
                    <a:pt x="20584" y="12123"/>
                  </a:cubicBezTo>
                  <a:cubicBezTo>
                    <a:pt x="27987" y="12123"/>
                    <a:pt x="35343" y="10457"/>
                    <a:pt x="42732" y="8086"/>
                  </a:cubicBezTo>
                  <a:cubicBezTo>
                    <a:pt x="52844" y="4888"/>
                    <a:pt x="62874" y="1360"/>
                    <a:pt x="73530" y="1360"/>
                  </a:cubicBezTo>
                  <a:cubicBezTo>
                    <a:pt x="74038" y="1360"/>
                    <a:pt x="74549" y="1368"/>
                    <a:pt x="75061" y="1385"/>
                  </a:cubicBezTo>
                  <a:cubicBezTo>
                    <a:pt x="89369" y="1747"/>
                    <a:pt x="103224" y="8358"/>
                    <a:pt x="111465" y="20311"/>
                  </a:cubicBezTo>
                  <a:cubicBezTo>
                    <a:pt x="119886" y="32446"/>
                    <a:pt x="119796" y="48112"/>
                    <a:pt x="124414" y="61877"/>
                  </a:cubicBezTo>
                  <a:cubicBezTo>
                    <a:pt x="125863" y="66677"/>
                    <a:pt x="128489" y="71114"/>
                    <a:pt x="132021" y="74736"/>
                  </a:cubicBezTo>
                  <a:cubicBezTo>
                    <a:pt x="134738" y="77181"/>
                    <a:pt x="137817" y="79083"/>
                    <a:pt x="141167" y="80441"/>
                  </a:cubicBezTo>
                  <a:cubicBezTo>
                    <a:pt x="142351" y="80885"/>
                    <a:pt x="150186" y="83627"/>
                    <a:pt x="153555" y="83627"/>
                  </a:cubicBezTo>
                  <a:cubicBezTo>
                    <a:pt x="154310" y="83627"/>
                    <a:pt x="154840" y="83489"/>
                    <a:pt x="155023" y="83158"/>
                  </a:cubicBezTo>
                  <a:cubicBezTo>
                    <a:pt x="154570" y="82071"/>
                    <a:pt x="143522" y="80170"/>
                    <a:pt x="141620" y="79536"/>
                  </a:cubicBezTo>
                  <a:cubicBezTo>
                    <a:pt x="133832" y="76728"/>
                    <a:pt x="127855" y="70299"/>
                    <a:pt x="125501" y="62420"/>
                  </a:cubicBezTo>
                  <a:cubicBezTo>
                    <a:pt x="119524" y="45486"/>
                    <a:pt x="120339" y="26197"/>
                    <a:pt x="106484" y="12976"/>
                  </a:cubicBezTo>
                  <a:cubicBezTo>
                    <a:pt x="97161" y="4074"/>
                    <a:pt x="85179" y="0"/>
                    <a:pt x="72806" y="0"/>
                  </a:cubicBezTo>
                  <a:close/>
                </a:path>
              </a:pathLst>
            </a:custGeom>
            <a:solidFill>
              <a:srgbClr val="FF9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5"/>
            <p:cNvSpPr/>
            <p:nvPr/>
          </p:nvSpPr>
          <p:spPr>
            <a:xfrm>
              <a:off x="4544657" y="2394928"/>
              <a:ext cx="573903" cy="350478"/>
            </a:xfrm>
            <a:custGeom>
              <a:avLst/>
              <a:gdLst/>
              <a:ahLst/>
              <a:cxnLst/>
              <a:rect l="l" t="t" r="r" b="b"/>
              <a:pathLst>
                <a:path w="33236" h="20297" extrusionOk="0">
                  <a:moveTo>
                    <a:pt x="14856" y="7006"/>
                  </a:moveTo>
                  <a:cubicBezTo>
                    <a:pt x="15063" y="7006"/>
                    <a:pt x="15342" y="7198"/>
                    <a:pt x="15214" y="7390"/>
                  </a:cubicBezTo>
                  <a:lnTo>
                    <a:pt x="15214" y="7299"/>
                  </a:lnTo>
                  <a:cubicBezTo>
                    <a:pt x="15183" y="7424"/>
                    <a:pt x="15098" y="7474"/>
                    <a:pt x="15003" y="7474"/>
                  </a:cubicBezTo>
                  <a:cubicBezTo>
                    <a:pt x="14824" y="7474"/>
                    <a:pt x="14612" y="7296"/>
                    <a:pt x="14671" y="7118"/>
                  </a:cubicBezTo>
                  <a:cubicBezTo>
                    <a:pt x="14698" y="7039"/>
                    <a:pt x="14771" y="7006"/>
                    <a:pt x="14856" y="7006"/>
                  </a:cubicBezTo>
                  <a:close/>
                  <a:moveTo>
                    <a:pt x="2322" y="0"/>
                  </a:moveTo>
                  <a:cubicBezTo>
                    <a:pt x="1551" y="0"/>
                    <a:pt x="776" y="48"/>
                    <a:pt x="1" y="145"/>
                  </a:cubicBezTo>
                  <a:cubicBezTo>
                    <a:pt x="5525" y="2319"/>
                    <a:pt x="9600" y="6484"/>
                    <a:pt x="13765" y="10650"/>
                  </a:cubicBezTo>
                  <a:cubicBezTo>
                    <a:pt x="18453" y="15257"/>
                    <a:pt x="24223" y="20297"/>
                    <a:pt x="30817" y="20297"/>
                  </a:cubicBezTo>
                  <a:cubicBezTo>
                    <a:pt x="31612" y="20297"/>
                    <a:pt x="32418" y="20224"/>
                    <a:pt x="33235" y="20068"/>
                  </a:cubicBezTo>
                  <a:cubicBezTo>
                    <a:pt x="26262" y="18710"/>
                    <a:pt x="20829" y="14544"/>
                    <a:pt x="16301" y="9110"/>
                  </a:cubicBezTo>
                  <a:cubicBezTo>
                    <a:pt x="16120" y="8869"/>
                    <a:pt x="16261" y="8708"/>
                    <a:pt x="16455" y="8708"/>
                  </a:cubicBezTo>
                  <a:cubicBezTo>
                    <a:pt x="16553" y="8708"/>
                    <a:pt x="16663" y="8748"/>
                    <a:pt x="16754" y="8839"/>
                  </a:cubicBezTo>
                  <a:cubicBezTo>
                    <a:pt x="20557" y="13367"/>
                    <a:pt x="24904" y="17080"/>
                    <a:pt x="30428" y="18891"/>
                  </a:cubicBezTo>
                  <a:cubicBezTo>
                    <a:pt x="30066" y="18710"/>
                    <a:pt x="29703" y="18528"/>
                    <a:pt x="29341" y="18347"/>
                  </a:cubicBezTo>
                  <a:cubicBezTo>
                    <a:pt x="26443" y="16717"/>
                    <a:pt x="23817" y="14544"/>
                    <a:pt x="21644" y="12008"/>
                  </a:cubicBezTo>
                  <a:cubicBezTo>
                    <a:pt x="18656" y="8929"/>
                    <a:pt x="15939" y="5307"/>
                    <a:pt x="12316" y="2953"/>
                  </a:cubicBezTo>
                  <a:cubicBezTo>
                    <a:pt x="9340" y="1018"/>
                    <a:pt x="5875" y="0"/>
                    <a:pt x="2322" y="0"/>
                  </a:cubicBezTo>
                  <a:close/>
                </a:path>
              </a:pathLst>
            </a:custGeom>
            <a:solidFill>
              <a:srgbClr val="FF9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5"/>
            <p:cNvSpPr/>
            <p:nvPr/>
          </p:nvSpPr>
          <p:spPr>
            <a:xfrm>
              <a:off x="4306970" y="2024091"/>
              <a:ext cx="2752129" cy="2093304"/>
            </a:xfrm>
            <a:custGeom>
              <a:avLst/>
              <a:gdLst/>
              <a:ahLst/>
              <a:cxnLst/>
              <a:rect l="l" t="t" r="r" b="b"/>
              <a:pathLst>
                <a:path w="159382" h="121228" extrusionOk="0">
                  <a:moveTo>
                    <a:pt x="79963" y="2061"/>
                  </a:moveTo>
                  <a:lnTo>
                    <a:pt x="79963" y="2061"/>
                  </a:lnTo>
                  <a:cubicBezTo>
                    <a:pt x="83857" y="4506"/>
                    <a:pt x="86664" y="8219"/>
                    <a:pt x="88023" y="12656"/>
                  </a:cubicBezTo>
                  <a:cubicBezTo>
                    <a:pt x="89109" y="16731"/>
                    <a:pt x="89109" y="20987"/>
                    <a:pt x="89472" y="25153"/>
                  </a:cubicBezTo>
                  <a:cubicBezTo>
                    <a:pt x="89653" y="28323"/>
                    <a:pt x="90377" y="31311"/>
                    <a:pt x="91464" y="34209"/>
                  </a:cubicBezTo>
                  <a:cubicBezTo>
                    <a:pt x="91645" y="34662"/>
                    <a:pt x="91826" y="35024"/>
                    <a:pt x="92007" y="35386"/>
                  </a:cubicBezTo>
                  <a:cubicBezTo>
                    <a:pt x="90377" y="32850"/>
                    <a:pt x="89109" y="30043"/>
                    <a:pt x="88385" y="27055"/>
                  </a:cubicBezTo>
                  <a:cubicBezTo>
                    <a:pt x="88340" y="26919"/>
                    <a:pt x="88181" y="26851"/>
                    <a:pt x="88045" y="26851"/>
                  </a:cubicBezTo>
                  <a:cubicBezTo>
                    <a:pt x="87909" y="26851"/>
                    <a:pt x="87796" y="26919"/>
                    <a:pt x="87842" y="27055"/>
                  </a:cubicBezTo>
                  <a:cubicBezTo>
                    <a:pt x="88838" y="31220"/>
                    <a:pt x="90830" y="35024"/>
                    <a:pt x="93637" y="38284"/>
                  </a:cubicBezTo>
                  <a:cubicBezTo>
                    <a:pt x="86393" y="34390"/>
                    <a:pt x="85034" y="25153"/>
                    <a:pt x="84129" y="17456"/>
                  </a:cubicBezTo>
                  <a:cubicBezTo>
                    <a:pt x="83495" y="12113"/>
                    <a:pt x="82680" y="6770"/>
                    <a:pt x="79963" y="2061"/>
                  </a:cubicBezTo>
                  <a:close/>
                  <a:moveTo>
                    <a:pt x="47725" y="41363"/>
                  </a:moveTo>
                  <a:lnTo>
                    <a:pt x="47906" y="41453"/>
                  </a:lnTo>
                  <a:lnTo>
                    <a:pt x="47725" y="41453"/>
                  </a:lnTo>
                  <a:cubicBezTo>
                    <a:pt x="47725" y="41453"/>
                    <a:pt x="47725" y="41363"/>
                    <a:pt x="47725" y="41363"/>
                  </a:cubicBezTo>
                  <a:close/>
                  <a:moveTo>
                    <a:pt x="16087" y="21476"/>
                  </a:moveTo>
                  <a:cubicBezTo>
                    <a:pt x="19640" y="21476"/>
                    <a:pt x="23105" y="22494"/>
                    <a:pt x="26081" y="24429"/>
                  </a:cubicBezTo>
                  <a:cubicBezTo>
                    <a:pt x="29704" y="26783"/>
                    <a:pt x="32421" y="30405"/>
                    <a:pt x="35409" y="33484"/>
                  </a:cubicBezTo>
                  <a:cubicBezTo>
                    <a:pt x="37582" y="36020"/>
                    <a:pt x="40208" y="38193"/>
                    <a:pt x="43197" y="39823"/>
                  </a:cubicBezTo>
                  <a:cubicBezTo>
                    <a:pt x="43364" y="39935"/>
                    <a:pt x="43565" y="40046"/>
                    <a:pt x="43779" y="40136"/>
                  </a:cubicBezTo>
                  <a:lnTo>
                    <a:pt x="43779" y="40136"/>
                  </a:lnTo>
                  <a:cubicBezTo>
                    <a:pt x="38451" y="38278"/>
                    <a:pt x="34227" y="34638"/>
                    <a:pt x="30519" y="30224"/>
                  </a:cubicBezTo>
                  <a:cubicBezTo>
                    <a:pt x="30468" y="30174"/>
                    <a:pt x="30389" y="30151"/>
                    <a:pt x="30308" y="30151"/>
                  </a:cubicBezTo>
                  <a:cubicBezTo>
                    <a:pt x="30098" y="30151"/>
                    <a:pt x="29870" y="30300"/>
                    <a:pt x="30066" y="30496"/>
                  </a:cubicBezTo>
                  <a:cubicBezTo>
                    <a:pt x="34594" y="35929"/>
                    <a:pt x="40027" y="40186"/>
                    <a:pt x="47091" y="41544"/>
                  </a:cubicBezTo>
                  <a:cubicBezTo>
                    <a:pt x="46253" y="41702"/>
                    <a:pt x="45429" y="41776"/>
                    <a:pt x="44618" y="41776"/>
                  </a:cubicBezTo>
                  <a:cubicBezTo>
                    <a:pt x="37971" y="41776"/>
                    <a:pt x="32211" y="36807"/>
                    <a:pt x="27530" y="32126"/>
                  </a:cubicBezTo>
                  <a:lnTo>
                    <a:pt x="27530" y="32217"/>
                  </a:lnTo>
                  <a:cubicBezTo>
                    <a:pt x="23365" y="27960"/>
                    <a:pt x="19290" y="23885"/>
                    <a:pt x="13766" y="21621"/>
                  </a:cubicBezTo>
                  <a:cubicBezTo>
                    <a:pt x="14541" y="21524"/>
                    <a:pt x="15316" y="21476"/>
                    <a:pt x="16087" y="21476"/>
                  </a:cubicBezTo>
                  <a:close/>
                  <a:moveTo>
                    <a:pt x="101736" y="8308"/>
                  </a:moveTo>
                  <a:cubicBezTo>
                    <a:pt x="101829" y="8308"/>
                    <a:pt x="102016" y="8388"/>
                    <a:pt x="102331" y="8581"/>
                  </a:cubicBezTo>
                  <a:cubicBezTo>
                    <a:pt x="108217" y="11932"/>
                    <a:pt x="108760" y="22165"/>
                    <a:pt x="107583" y="27870"/>
                  </a:cubicBezTo>
                  <a:cubicBezTo>
                    <a:pt x="106949" y="31311"/>
                    <a:pt x="105500" y="34480"/>
                    <a:pt x="104776" y="37922"/>
                  </a:cubicBezTo>
                  <a:cubicBezTo>
                    <a:pt x="104595" y="39642"/>
                    <a:pt x="104595" y="41363"/>
                    <a:pt x="104685" y="43083"/>
                  </a:cubicBezTo>
                  <a:cubicBezTo>
                    <a:pt x="103508" y="39461"/>
                    <a:pt x="103508" y="35658"/>
                    <a:pt x="104685" y="32035"/>
                  </a:cubicBezTo>
                  <a:cubicBezTo>
                    <a:pt x="105591" y="28956"/>
                    <a:pt x="106678" y="26330"/>
                    <a:pt x="106406" y="23070"/>
                  </a:cubicBezTo>
                  <a:cubicBezTo>
                    <a:pt x="106406" y="22912"/>
                    <a:pt x="106222" y="22816"/>
                    <a:pt x="106069" y="22816"/>
                  </a:cubicBezTo>
                  <a:cubicBezTo>
                    <a:pt x="105958" y="22816"/>
                    <a:pt x="105862" y="22866"/>
                    <a:pt x="105862" y="22980"/>
                  </a:cubicBezTo>
                  <a:cubicBezTo>
                    <a:pt x="106134" y="27145"/>
                    <a:pt x="104142" y="30586"/>
                    <a:pt x="103417" y="34480"/>
                  </a:cubicBezTo>
                  <a:cubicBezTo>
                    <a:pt x="102965" y="37197"/>
                    <a:pt x="103146" y="40004"/>
                    <a:pt x="103870" y="42540"/>
                  </a:cubicBezTo>
                  <a:cubicBezTo>
                    <a:pt x="100338" y="36926"/>
                    <a:pt x="104051" y="29681"/>
                    <a:pt x="104776" y="23523"/>
                  </a:cubicBezTo>
                  <a:cubicBezTo>
                    <a:pt x="105138" y="20625"/>
                    <a:pt x="105047" y="17727"/>
                    <a:pt x="104414" y="14920"/>
                  </a:cubicBezTo>
                  <a:cubicBezTo>
                    <a:pt x="104051" y="13381"/>
                    <a:pt x="103508" y="11841"/>
                    <a:pt x="102874" y="10302"/>
                  </a:cubicBezTo>
                  <a:cubicBezTo>
                    <a:pt x="102582" y="9717"/>
                    <a:pt x="101347" y="8308"/>
                    <a:pt x="101736" y="8308"/>
                  </a:cubicBezTo>
                  <a:close/>
                  <a:moveTo>
                    <a:pt x="75988" y="36537"/>
                  </a:moveTo>
                  <a:cubicBezTo>
                    <a:pt x="88361" y="36537"/>
                    <a:pt x="100343" y="40611"/>
                    <a:pt x="109666" y="49513"/>
                  </a:cubicBezTo>
                  <a:lnTo>
                    <a:pt x="109575" y="49604"/>
                  </a:lnTo>
                  <a:cubicBezTo>
                    <a:pt x="123431" y="62825"/>
                    <a:pt x="122616" y="82114"/>
                    <a:pt x="128592" y="98957"/>
                  </a:cubicBezTo>
                  <a:cubicBezTo>
                    <a:pt x="130947" y="106926"/>
                    <a:pt x="136924" y="113265"/>
                    <a:pt x="144712" y="116073"/>
                  </a:cubicBezTo>
                  <a:cubicBezTo>
                    <a:pt x="146613" y="116797"/>
                    <a:pt x="157661" y="118608"/>
                    <a:pt x="158114" y="119786"/>
                  </a:cubicBezTo>
                  <a:cubicBezTo>
                    <a:pt x="157936" y="120092"/>
                    <a:pt x="157427" y="120221"/>
                    <a:pt x="156703" y="120221"/>
                  </a:cubicBezTo>
                  <a:cubicBezTo>
                    <a:pt x="153364" y="120221"/>
                    <a:pt x="145449" y="117499"/>
                    <a:pt x="144259" y="116978"/>
                  </a:cubicBezTo>
                  <a:cubicBezTo>
                    <a:pt x="140908" y="115711"/>
                    <a:pt x="137829" y="113718"/>
                    <a:pt x="135112" y="111273"/>
                  </a:cubicBezTo>
                  <a:cubicBezTo>
                    <a:pt x="131581" y="107651"/>
                    <a:pt x="129045" y="103214"/>
                    <a:pt x="127596" y="98414"/>
                  </a:cubicBezTo>
                  <a:cubicBezTo>
                    <a:pt x="122978" y="84649"/>
                    <a:pt x="123068" y="68983"/>
                    <a:pt x="114647" y="56848"/>
                  </a:cubicBezTo>
                  <a:cubicBezTo>
                    <a:pt x="106406" y="44895"/>
                    <a:pt x="92551" y="38284"/>
                    <a:pt x="78243" y="37922"/>
                  </a:cubicBezTo>
                  <a:cubicBezTo>
                    <a:pt x="77731" y="37905"/>
                    <a:pt x="77220" y="37897"/>
                    <a:pt x="76712" y="37897"/>
                  </a:cubicBezTo>
                  <a:cubicBezTo>
                    <a:pt x="66056" y="37897"/>
                    <a:pt x="56026" y="41425"/>
                    <a:pt x="45914" y="44623"/>
                  </a:cubicBezTo>
                  <a:cubicBezTo>
                    <a:pt x="38525" y="46994"/>
                    <a:pt x="31169" y="48660"/>
                    <a:pt x="23766" y="48660"/>
                  </a:cubicBezTo>
                  <a:cubicBezTo>
                    <a:pt x="19011" y="48660"/>
                    <a:pt x="14236" y="47973"/>
                    <a:pt x="9419" y="46343"/>
                  </a:cubicBezTo>
                  <a:cubicBezTo>
                    <a:pt x="7608" y="45891"/>
                    <a:pt x="5797" y="45166"/>
                    <a:pt x="4257" y="44261"/>
                  </a:cubicBezTo>
                  <a:cubicBezTo>
                    <a:pt x="3217" y="43480"/>
                    <a:pt x="3183" y="43218"/>
                    <a:pt x="3586" y="43218"/>
                  </a:cubicBezTo>
                  <a:cubicBezTo>
                    <a:pt x="4165" y="43218"/>
                    <a:pt x="5646" y="43759"/>
                    <a:pt x="6340" y="44080"/>
                  </a:cubicBezTo>
                  <a:cubicBezTo>
                    <a:pt x="9419" y="45347"/>
                    <a:pt x="12679" y="46343"/>
                    <a:pt x="15939" y="46977"/>
                  </a:cubicBezTo>
                  <a:cubicBezTo>
                    <a:pt x="18611" y="47475"/>
                    <a:pt x="21305" y="47724"/>
                    <a:pt x="23999" y="47724"/>
                  </a:cubicBezTo>
                  <a:cubicBezTo>
                    <a:pt x="26693" y="47724"/>
                    <a:pt x="29387" y="47475"/>
                    <a:pt x="32058" y="46977"/>
                  </a:cubicBezTo>
                  <a:cubicBezTo>
                    <a:pt x="37401" y="45891"/>
                    <a:pt x="42744" y="44351"/>
                    <a:pt x="47906" y="42540"/>
                  </a:cubicBezTo>
                  <a:cubicBezTo>
                    <a:pt x="48721" y="42359"/>
                    <a:pt x="49445" y="42087"/>
                    <a:pt x="50170" y="41816"/>
                  </a:cubicBezTo>
                  <a:cubicBezTo>
                    <a:pt x="50351" y="41816"/>
                    <a:pt x="50441" y="41725"/>
                    <a:pt x="50441" y="41634"/>
                  </a:cubicBezTo>
                  <a:cubicBezTo>
                    <a:pt x="55241" y="40004"/>
                    <a:pt x="60131" y="38646"/>
                    <a:pt x="65112" y="37559"/>
                  </a:cubicBezTo>
                  <a:cubicBezTo>
                    <a:pt x="68733" y="36884"/>
                    <a:pt x="72377" y="36537"/>
                    <a:pt x="75988" y="36537"/>
                  </a:cubicBezTo>
                  <a:close/>
                  <a:moveTo>
                    <a:pt x="78261" y="1"/>
                  </a:moveTo>
                  <a:cubicBezTo>
                    <a:pt x="77875" y="1"/>
                    <a:pt x="77450" y="204"/>
                    <a:pt x="77790" y="612"/>
                  </a:cubicBezTo>
                  <a:cubicBezTo>
                    <a:pt x="85034" y="10664"/>
                    <a:pt x="80597" y="29590"/>
                    <a:pt x="90649" y="37559"/>
                  </a:cubicBezTo>
                  <a:cubicBezTo>
                    <a:pt x="85924" y="36175"/>
                    <a:pt x="81053" y="35449"/>
                    <a:pt x="76168" y="35449"/>
                  </a:cubicBezTo>
                  <a:cubicBezTo>
                    <a:pt x="75622" y="35449"/>
                    <a:pt x="75076" y="35458"/>
                    <a:pt x="74530" y="35477"/>
                  </a:cubicBezTo>
                  <a:cubicBezTo>
                    <a:pt x="65927" y="35748"/>
                    <a:pt x="57867" y="38103"/>
                    <a:pt x="49898" y="40729"/>
                  </a:cubicBezTo>
                  <a:cubicBezTo>
                    <a:pt x="45370" y="39823"/>
                    <a:pt x="42020" y="38465"/>
                    <a:pt x="38578" y="35295"/>
                  </a:cubicBezTo>
                  <a:cubicBezTo>
                    <a:pt x="35409" y="32488"/>
                    <a:pt x="32873" y="29047"/>
                    <a:pt x="29885" y="26240"/>
                  </a:cubicBezTo>
                  <a:cubicBezTo>
                    <a:pt x="25618" y="22334"/>
                    <a:pt x="20946" y="20566"/>
                    <a:pt x="15593" y="20566"/>
                  </a:cubicBezTo>
                  <a:cubicBezTo>
                    <a:pt x="14244" y="20566"/>
                    <a:pt x="12851" y="20678"/>
                    <a:pt x="11411" y="20897"/>
                  </a:cubicBezTo>
                  <a:cubicBezTo>
                    <a:pt x="10868" y="20897"/>
                    <a:pt x="10868" y="21712"/>
                    <a:pt x="11411" y="21802"/>
                  </a:cubicBezTo>
                  <a:cubicBezTo>
                    <a:pt x="22821" y="25153"/>
                    <a:pt x="31153" y="41906"/>
                    <a:pt x="43378" y="42902"/>
                  </a:cubicBezTo>
                  <a:cubicBezTo>
                    <a:pt x="41567" y="43446"/>
                    <a:pt x="39665" y="43989"/>
                    <a:pt x="37763" y="44532"/>
                  </a:cubicBezTo>
                  <a:cubicBezTo>
                    <a:pt x="33135" y="45967"/>
                    <a:pt x="28318" y="46650"/>
                    <a:pt x="23483" y="46650"/>
                  </a:cubicBezTo>
                  <a:cubicBezTo>
                    <a:pt x="21602" y="46650"/>
                    <a:pt x="19718" y="46546"/>
                    <a:pt x="17841" y="46343"/>
                  </a:cubicBezTo>
                  <a:cubicBezTo>
                    <a:pt x="14128" y="45800"/>
                    <a:pt x="10596" y="44804"/>
                    <a:pt x="7155" y="43446"/>
                  </a:cubicBezTo>
                  <a:cubicBezTo>
                    <a:pt x="6321" y="43061"/>
                    <a:pt x="3805" y="41403"/>
                    <a:pt x="2216" y="41403"/>
                  </a:cubicBezTo>
                  <a:cubicBezTo>
                    <a:pt x="1562" y="41403"/>
                    <a:pt x="1065" y="41684"/>
                    <a:pt x="907" y="42450"/>
                  </a:cubicBezTo>
                  <a:cubicBezTo>
                    <a:pt x="1" y="45438"/>
                    <a:pt x="10868" y="47883"/>
                    <a:pt x="13041" y="48426"/>
                  </a:cubicBezTo>
                  <a:cubicBezTo>
                    <a:pt x="16736" y="49365"/>
                    <a:pt x="20545" y="49809"/>
                    <a:pt x="24369" y="49809"/>
                  </a:cubicBezTo>
                  <a:cubicBezTo>
                    <a:pt x="26450" y="49809"/>
                    <a:pt x="28535" y="49678"/>
                    <a:pt x="30609" y="49422"/>
                  </a:cubicBezTo>
                  <a:cubicBezTo>
                    <a:pt x="42653" y="47883"/>
                    <a:pt x="53701" y="42359"/>
                    <a:pt x="65564" y="40004"/>
                  </a:cubicBezTo>
                  <a:cubicBezTo>
                    <a:pt x="69109" y="39325"/>
                    <a:pt x="72709" y="38977"/>
                    <a:pt x="76287" y="38977"/>
                  </a:cubicBezTo>
                  <a:cubicBezTo>
                    <a:pt x="90357" y="38977"/>
                    <a:pt x="104100" y="44356"/>
                    <a:pt x="112835" y="56124"/>
                  </a:cubicBezTo>
                  <a:cubicBezTo>
                    <a:pt x="123159" y="70070"/>
                    <a:pt x="121167" y="88543"/>
                    <a:pt x="128502" y="103757"/>
                  </a:cubicBezTo>
                  <a:cubicBezTo>
                    <a:pt x="131219" y="109281"/>
                    <a:pt x="135656" y="113718"/>
                    <a:pt x="141089" y="116526"/>
                  </a:cubicBezTo>
                  <a:cubicBezTo>
                    <a:pt x="144530" y="118246"/>
                    <a:pt x="148243" y="119514"/>
                    <a:pt x="152137" y="120238"/>
                  </a:cubicBezTo>
                  <a:cubicBezTo>
                    <a:pt x="153012" y="120413"/>
                    <a:pt x="155278" y="121227"/>
                    <a:pt x="157070" y="121227"/>
                  </a:cubicBezTo>
                  <a:cubicBezTo>
                    <a:pt x="158060" y="121227"/>
                    <a:pt x="158905" y="120979"/>
                    <a:pt x="159291" y="120238"/>
                  </a:cubicBezTo>
                  <a:cubicBezTo>
                    <a:pt x="159382" y="120148"/>
                    <a:pt x="159382" y="120057"/>
                    <a:pt x="159382" y="119876"/>
                  </a:cubicBezTo>
                  <a:cubicBezTo>
                    <a:pt x="159382" y="119876"/>
                    <a:pt x="159382" y="119876"/>
                    <a:pt x="159382" y="119786"/>
                  </a:cubicBezTo>
                  <a:cubicBezTo>
                    <a:pt x="159020" y="117341"/>
                    <a:pt x="156665" y="117793"/>
                    <a:pt x="154401" y="117431"/>
                  </a:cubicBezTo>
                  <a:cubicBezTo>
                    <a:pt x="149602" y="116888"/>
                    <a:pt x="145074" y="115348"/>
                    <a:pt x="140818" y="113084"/>
                  </a:cubicBezTo>
                  <a:cubicBezTo>
                    <a:pt x="135203" y="109643"/>
                    <a:pt x="131671" y="104300"/>
                    <a:pt x="129589" y="98142"/>
                  </a:cubicBezTo>
                  <a:cubicBezTo>
                    <a:pt x="124517" y="83291"/>
                    <a:pt x="124789" y="66085"/>
                    <a:pt x="114647" y="53407"/>
                  </a:cubicBezTo>
                  <a:cubicBezTo>
                    <a:pt x="112020" y="50147"/>
                    <a:pt x="109032" y="47340"/>
                    <a:pt x="105681" y="44895"/>
                  </a:cubicBezTo>
                  <a:cubicBezTo>
                    <a:pt x="105681" y="43717"/>
                    <a:pt x="105681" y="42631"/>
                    <a:pt x="105500" y="41453"/>
                  </a:cubicBezTo>
                  <a:cubicBezTo>
                    <a:pt x="105772" y="38646"/>
                    <a:pt x="106406" y="35929"/>
                    <a:pt x="107402" y="33303"/>
                  </a:cubicBezTo>
                  <a:cubicBezTo>
                    <a:pt x="108670" y="29590"/>
                    <a:pt x="109304" y="25696"/>
                    <a:pt x="109213" y="21802"/>
                  </a:cubicBezTo>
                  <a:cubicBezTo>
                    <a:pt x="108941" y="16822"/>
                    <a:pt x="106496" y="7675"/>
                    <a:pt x="100520" y="6679"/>
                  </a:cubicBezTo>
                  <a:cubicBezTo>
                    <a:pt x="100481" y="6670"/>
                    <a:pt x="100443" y="6665"/>
                    <a:pt x="100406" y="6665"/>
                  </a:cubicBezTo>
                  <a:cubicBezTo>
                    <a:pt x="100087" y="6665"/>
                    <a:pt x="99814" y="6989"/>
                    <a:pt x="99976" y="7313"/>
                  </a:cubicBezTo>
                  <a:cubicBezTo>
                    <a:pt x="104776" y="15101"/>
                    <a:pt x="103870" y="22255"/>
                    <a:pt x="101969" y="30768"/>
                  </a:cubicBezTo>
                  <a:cubicBezTo>
                    <a:pt x="101063" y="35024"/>
                    <a:pt x="100791" y="39461"/>
                    <a:pt x="103055" y="43083"/>
                  </a:cubicBezTo>
                  <a:cubicBezTo>
                    <a:pt x="100972" y="41816"/>
                    <a:pt x="98890" y="40638"/>
                    <a:pt x="96716" y="39733"/>
                  </a:cubicBezTo>
                  <a:cubicBezTo>
                    <a:pt x="96716" y="39642"/>
                    <a:pt x="96626" y="39552"/>
                    <a:pt x="96535" y="39461"/>
                  </a:cubicBezTo>
                  <a:cubicBezTo>
                    <a:pt x="93999" y="36382"/>
                    <a:pt x="92098" y="33847"/>
                    <a:pt x="91283" y="29771"/>
                  </a:cubicBezTo>
                  <a:cubicBezTo>
                    <a:pt x="90377" y="25515"/>
                    <a:pt x="90468" y="21078"/>
                    <a:pt x="89924" y="16822"/>
                  </a:cubicBezTo>
                  <a:cubicBezTo>
                    <a:pt x="88928" y="9124"/>
                    <a:pt x="85306" y="3963"/>
                    <a:pt x="78605" y="69"/>
                  </a:cubicBezTo>
                  <a:cubicBezTo>
                    <a:pt x="78514" y="23"/>
                    <a:pt x="78390" y="1"/>
                    <a:pt x="78261"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8" name="Google Shape;1658;p65"/>
            <p:cNvGrpSpPr/>
            <p:nvPr/>
          </p:nvGrpSpPr>
          <p:grpSpPr>
            <a:xfrm>
              <a:off x="5072915" y="576003"/>
              <a:ext cx="1596897" cy="2555797"/>
              <a:chOff x="859992" y="297274"/>
              <a:chExt cx="1698646" cy="2718643"/>
            </a:xfrm>
          </p:grpSpPr>
          <p:sp>
            <p:nvSpPr>
              <p:cNvPr id="1659" name="Google Shape;1659;p65"/>
              <p:cNvSpPr/>
              <p:nvPr/>
            </p:nvSpPr>
            <p:spPr>
              <a:xfrm>
                <a:off x="1016330" y="1640079"/>
                <a:ext cx="471659" cy="583632"/>
              </a:xfrm>
              <a:custGeom>
                <a:avLst/>
                <a:gdLst/>
                <a:ahLst/>
                <a:cxnLst/>
                <a:rect l="l" t="t" r="r" b="b"/>
                <a:pathLst>
                  <a:path w="15021" h="18587" extrusionOk="0">
                    <a:moveTo>
                      <a:pt x="10346" y="13940"/>
                    </a:moveTo>
                    <a:cubicBezTo>
                      <a:pt x="10529" y="13940"/>
                      <a:pt x="10529" y="14291"/>
                      <a:pt x="10346" y="14291"/>
                    </a:cubicBezTo>
                    <a:cubicBezTo>
                      <a:pt x="10150" y="14291"/>
                      <a:pt x="10164" y="13940"/>
                      <a:pt x="10346" y="13940"/>
                    </a:cubicBezTo>
                    <a:close/>
                    <a:moveTo>
                      <a:pt x="9251" y="14501"/>
                    </a:moveTo>
                    <a:cubicBezTo>
                      <a:pt x="9883" y="14515"/>
                      <a:pt x="10501" y="14599"/>
                      <a:pt x="11118" y="14740"/>
                    </a:cubicBezTo>
                    <a:cubicBezTo>
                      <a:pt x="11290" y="14779"/>
                      <a:pt x="11250" y="15080"/>
                      <a:pt x="11081" y="15080"/>
                    </a:cubicBezTo>
                    <a:cubicBezTo>
                      <a:pt x="11071" y="15080"/>
                      <a:pt x="11060" y="15079"/>
                      <a:pt x="11048" y="15077"/>
                    </a:cubicBezTo>
                    <a:cubicBezTo>
                      <a:pt x="10458" y="14936"/>
                      <a:pt x="9855" y="14866"/>
                      <a:pt x="9251" y="14852"/>
                    </a:cubicBezTo>
                    <a:cubicBezTo>
                      <a:pt x="9069" y="14852"/>
                      <a:pt x="9069" y="14501"/>
                      <a:pt x="9251" y="14501"/>
                    </a:cubicBezTo>
                    <a:close/>
                    <a:moveTo>
                      <a:pt x="6921" y="15315"/>
                    </a:moveTo>
                    <a:cubicBezTo>
                      <a:pt x="7118" y="15315"/>
                      <a:pt x="7118" y="15666"/>
                      <a:pt x="6921" y="15666"/>
                    </a:cubicBezTo>
                    <a:cubicBezTo>
                      <a:pt x="6739" y="15666"/>
                      <a:pt x="6739" y="15315"/>
                      <a:pt x="6921" y="15315"/>
                    </a:cubicBezTo>
                    <a:close/>
                    <a:moveTo>
                      <a:pt x="9577" y="15262"/>
                    </a:moveTo>
                    <a:cubicBezTo>
                      <a:pt x="9792" y="15262"/>
                      <a:pt x="10006" y="15272"/>
                      <a:pt x="10220" y="15301"/>
                    </a:cubicBezTo>
                    <a:cubicBezTo>
                      <a:pt x="10922" y="15414"/>
                      <a:pt x="11596" y="15638"/>
                      <a:pt x="12213" y="15975"/>
                    </a:cubicBezTo>
                    <a:cubicBezTo>
                      <a:pt x="12347" y="16060"/>
                      <a:pt x="12291" y="16303"/>
                      <a:pt x="12146" y="16303"/>
                    </a:cubicBezTo>
                    <a:cubicBezTo>
                      <a:pt x="12124" y="16303"/>
                      <a:pt x="12099" y="16297"/>
                      <a:pt x="12073" y="16284"/>
                    </a:cubicBezTo>
                    <a:cubicBezTo>
                      <a:pt x="11315" y="15863"/>
                      <a:pt x="10473" y="15624"/>
                      <a:pt x="9602" y="15596"/>
                    </a:cubicBezTo>
                    <a:cubicBezTo>
                      <a:pt x="9569" y="15595"/>
                      <a:pt x="9535" y="15595"/>
                      <a:pt x="9502" y="15595"/>
                    </a:cubicBezTo>
                    <a:cubicBezTo>
                      <a:pt x="8996" y="15595"/>
                      <a:pt x="8498" y="15675"/>
                      <a:pt x="7993" y="15675"/>
                    </a:cubicBezTo>
                    <a:cubicBezTo>
                      <a:pt x="7903" y="15675"/>
                      <a:pt x="7812" y="15672"/>
                      <a:pt x="7721" y="15666"/>
                    </a:cubicBezTo>
                    <a:cubicBezTo>
                      <a:pt x="7556" y="15652"/>
                      <a:pt x="7539" y="15315"/>
                      <a:pt x="7711" y="15315"/>
                    </a:cubicBezTo>
                    <a:cubicBezTo>
                      <a:pt x="7714" y="15315"/>
                      <a:pt x="7718" y="15315"/>
                      <a:pt x="7721" y="15315"/>
                    </a:cubicBezTo>
                    <a:cubicBezTo>
                      <a:pt x="7819" y="15320"/>
                      <a:pt x="7916" y="15322"/>
                      <a:pt x="8013" y="15322"/>
                    </a:cubicBezTo>
                    <a:cubicBezTo>
                      <a:pt x="8538" y="15322"/>
                      <a:pt x="9058" y="15262"/>
                      <a:pt x="9577" y="15262"/>
                    </a:cubicBezTo>
                    <a:close/>
                    <a:moveTo>
                      <a:pt x="2485" y="1"/>
                    </a:moveTo>
                    <a:cubicBezTo>
                      <a:pt x="2612" y="618"/>
                      <a:pt x="2696" y="1250"/>
                      <a:pt x="2738" y="1882"/>
                    </a:cubicBezTo>
                    <a:cubicBezTo>
                      <a:pt x="2850" y="3524"/>
                      <a:pt x="2513" y="5180"/>
                      <a:pt x="1783" y="6654"/>
                    </a:cubicBezTo>
                    <a:cubicBezTo>
                      <a:pt x="1446" y="7314"/>
                      <a:pt x="913" y="7890"/>
                      <a:pt x="618" y="8577"/>
                    </a:cubicBezTo>
                    <a:cubicBezTo>
                      <a:pt x="1" y="10023"/>
                      <a:pt x="281" y="11497"/>
                      <a:pt x="843" y="12887"/>
                    </a:cubicBezTo>
                    <a:cubicBezTo>
                      <a:pt x="955" y="13168"/>
                      <a:pt x="1067" y="13420"/>
                      <a:pt x="1194" y="13687"/>
                    </a:cubicBezTo>
                    <a:cubicBezTo>
                      <a:pt x="2036" y="14501"/>
                      <a:pt x="3033" y="15147"/>
                      <a:pt x="4142" y="15568"/>
                    </a:cubicBezTo>
                    <a:cubicBezTo>
                      <a:pt x="5756" y="16200"/>
                      <a:pt x="7483" y="16158"/>
                      <a:pt x="9181" y="16354"/>
                    </a:cubicBezTo>
                    <a:cubicBezTo>
                      <a:pt x="11273" y="16607"/>
                      <a:pt x="13280" y="17379"/>
                      <a:pt x="15021" y="18586"/>
                    </a:cubicBezTo>
                    <a:cubicBezTo>
                      <a:pt x="12971" y="14248"/>
                      <a:pt x="11399" y="9658"/>
                      <a:pt x="9897" y="4956"/>
                    </a:cubicBezTo>
                    <a:cubicBezTo>
                      <a:pt x="9757" y="4507"/>
                      <a:pt x="9602" y="4071"/>
                      <a:pt x="9462" y="3622"/>
                    </a:cubicBezTo>
                    <a:cubicBezTo>
                      <a:pt x="9421" y="3643"/>
                      <a:pt x="9372" y="3656"/>
                      <a:pt x="9327" y="3656"/>
                    </a:cubicBezTo>
                    <a:cubicBezTo>
                      <a:pt x="9310" y="3656"/>
                      <a:pt x="9294" y="3654"/>
                      <a:pt x="9279" y="3650"/>
                    </a:cubicBezTo>
                    <a:cubicBezTo>
                      <a:pt x="6682" y="3089"/>
                      <a:pt x="4549" y="1615"/>
                      <a:pt x="2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5"/>
              <p:cNvSpPr/>
              <p:nvPr/>
            </p:nvSpPr>
            <p:spPr>
              <a:xfrm>
                <a:off x="2305504" y="2226623"/>
                <a:ext cx="14287" cy="9985"/>
              </a:xfrm>
              <a:custGeom>
                <a:avLst/>
                <a:gdLst/>
                <a:ahLst/>
                <a:cxnLst/>
                <a:rect l="l" t="t" r="r" b="b"/>
                <a:pathLst>
                  <a:path w="455" h="318" extrusionOk="0">
                    <a:moveTo>
                      <a:pt x="185" y="0"/>
                    </a:moveTo>
                    <a:cubicBezTo>
                      <a:pt x="148" y="0"/>
                      <a:pt x="113" y="14"/>
                      <a:pt x="87" y="46"/>
                    </a:cubicBezTo>
                    <a:cubicBezTo>
                      <a:pt x="1" y="165"/>
                      <a:pt x="147" y="317"/>
                      <a:pt x="270" y="317"/>
                    </a:cubicBezTo>
                    <a:cubicBezTo>
                      <a:pt x="307" y="317"/>
                      <a:pt x="342" y="303"/>
                      <a:pt x="368" y="271"/>
                    </a:cubicBezTo>
                    <a:cubicBezTo>
                      <a:pt x="454" y="152"/>
                      <a:pt x="308" y="0"/>
                      <a:pt x="1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5"/>
              <p:cNvSpPr/>
              <p:nvPr/>
            </p:nvSpPr>
            <p:spPr>
              <a:xfrm>
                <a:off x="1246050" y="1972098"/>
                <a:ext cx="14444" cy="9922"/>
              </a:xfrm>
              <a:custGeom>
                <a:avLst/>
                <a:gdLst/>
                <a:ahLst/>
                <a:cxnLst/>
                <a:rect l="l" t="t" r="r" b="b"/>
                <a:pathLst>
                  <a:path w="460" h="316" extrusionOk="0">
                    <a:moveTo>
                      <a:pt x="198" y="1"/>
                    </a:moveTo>
                    <a:cubicBezTo>
                      <a:pt x="160" y="1"/>
                      <a:pt x="123" y="16"/>
                      <a:pt x="96" y="53"/>
                    </a:cubicBezTo>
                    <a:cubicBezTo>
                      <a:pt x="0" y="160"/>
                      <a:pt x="140" y="315"/>
                      <a:pt x="262" y="315"/>
                    </a:cubicBezTo>
                    <a:cubicBezTo>
                      <a:pt x="300" y="315"/>
                      <a:pt x="336" y="300"/>
                      <a:pt x="363" y="263"/>
                    </a:cubicBezTo>
                    <a:cubicBezTo>
                      <a:pt x="459" y="156"/>
                      <a:pt x="319"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5"/>
              <p:cNvSpPr/>
              <p:nvPr/>
            </p:nvSpPr>
            <p:spPr>
              <a:xfrm>
                <a:off x="1080699" y="1300680"/>
                <a:ext cx="639147" cy="1223627"/>
              </a:xfrm>
              <a:custGeom>
                <a:avLst/>
                <a:gdLst/>
                <a:ahLst/>
                <a:cxnLst/>
                <a:rect l="l" t="t" r="r" b="b"/>
                <a:pathLst>
                  <a:path w="20355" h="38969" extrusionOk="0">
                    <a:moveTo>
                      <a:pt x="0" y="1"/>
                    </a:moveTo>
                    <a:cubicBezTo>
                      <a:pt x="898" y="955"/>
                      <a:pt x="1741" y="1966"/>
                      <a:pt x="2527" y="2935"/>
                    </a:cubicBezTo>
                    <a:cubicBezTo>
                      <a:pt x="4661" y="5574"/>
                      <a:pt x="6317" y="8578"/>
                      <a:pt x="7440" y="11792"/>
                    </a:cubicBezTo>
                    <a:cubicBezTo>
                      <a:pt x="10879" y="21464"/>
                      <a:pt x="13336" y="30967"/>
                      <a:pt x="20074" y="38969"/>
                    </a:cubicBezTo>
                    <a:cubicBezTo>
                      <a:pt x="20158" y="38856"/>
                      <a:pt x="20256" y="38758"/>
                      <a:pt x="20354" y="38646"/>
                    </a:cubicBezTo>
                    <a:cubicBezTo>
                      <a:pt x="16087" y="33452"/>
                      <a:pt x="13420" y="27317"/>
                      <a:pt x="11272" y="20973"/>
                    </a:cubicBezTo>
                    <a:cubicBezTo>
                      <a:pt x="8844" y="13729"/>
                      <a:pt x="6949" y="6697"/>
                      <a:pt x="1685" y="983"/>
                    </a:cubicBezTo>
                    <a:cubicBezTo>
                      <a:pt x="1123" y="646"/>
                      <a:pt x="562" y="32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5"/>
              <p:cNvSpPr/>
              <p:nvPr/>
            </p:nvSpPr>
            <p:spPr>
              <a:xfrm>
                <a:off x="1324423" y="373764"/>
                <a:ext cx="1136806" cy="2573701"/>
              </a:xfrm>
              <a:custGeom>
                <a:avLst/>
                <a:gdLst/>
                <a:ahLst/>
                <a:cxnLst/>
                <a:rect l="l" t="t" r="r" b="b"/>
                <a:pathLst>
                  <a:path w="36204" h="81965" extrusionOk="0">
                    <a:moveTo>
                      <a:pt x="1" y="0"/>
                    </a:moveTo>
                    <a:lnTo>
                      <a:pt x="1" y="0"/>
                    </a:lnTo>
                    <a:cubicBezTo>
                      <a:pt x="4773" y="4913"/>
                      <a:pt x="9897" y="10247"/>
                      <a:pt x="12003" y="16845"/>
                    </a:cubicBezTo>
                    <a:cubicBezTo>
                      <a:pt x="14333" y="24173"/>
                      <a:pt x="12901" y="31949"/>
                      <a:pt x="13322" y="39459"/>
                    </a:cubicBezTo>
                    <a:cubicBezTo>
                      <a:pt x="13561" y="43839"/>
                      <a:pt x="14600" y="48106"/>
                      <a:pt x="15877" y="52289"/>
                    </a:cubicBezTo>
                    <a:cubicBezTo>
                      <a:pt x="17070" y="56234"/>
                      <a:pt x="18306" y="60164"/>
                      <a:pt x="20215" y="63828"/>
                    </a:cubicBezTo>
                    <a:cubicBezTo>
                      <a:pt x="22671" y="68559"/>
                      <a:pt x="25352" y="73570"/>
                      <a:pt x="29339" y="77220"/>
                    </a:cubicBezTo>
                    <a:cubicBezTo>
                      <a:pt x="31164" y="78876"/>
                      <a:pt x="33311" y="80168"/>
                      <a:pt x="35207" y="81754"/>
                    </a:cubicBezTo>
                    <a:lnTo>
                      <a:pt x="36203" y="81964"/>
                    </a:lnTo>
                    <a:cubicBezTo>
                      <a:pt x="34364" y="80364"/>
                      <a:pt x="32231" y="79101"/>
                      <a:pt x="30434" y="77444"/>
                    </a:cubicBezTo>
                    <a:cubicBezTo>
                      <a:pt x="26967" y="74216"/>
                      <a:pt x="24440" y="70061"/>
                      <a:pt x="22222" y="65906"/>
                    </a:cubicBezTo>
                    <a:cubicBezTo>
                      <a:pt x="18656" y="59210"/>
                      <a:pt x="16102" y="51545"/>
                      <a:pt x="14824" y="44063"/>
                    </a:cubicBezTo>
                    <a:cubicBezTo>
                      <a:pt x="13463" y="36118"/>
                      <a:pt x="15189" y="28019"/>
                      <a:pt x="13785" y="20102"/>
                    </a:cubicBezTo>
                    <a:cubicBezTo>
                      <a:pt x="12494" y="12774"/>
                      <a:pt x="7763" y="7229"/>
                      <a:pt x="2794" y="2022"/>
                    </a:cubicBezTo>
                    <a:cubicBezTo>
                      <a:pt x="1896" y="1292"/>
                      <a:pt x="969" y="61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5"/>
              <p:cNvSpPr/>
              <p:nvPr/>
            </p:nvSpPr>
            <p:spPr>
              <a:xfrm>
                <a:off x="1889930" y="2907241"/>
                <a:ext cx="387476" cy="69017"/>
              </a:xfrm>
              <a:custGeom>
                <a:avLst/>
                <a:gdLst/>
                <a:ahLst/>
                <a:cxnLst/>
                <a:rect l="l" t="t" r="r" b="b"/>
                <a:pathLst>
                  <a:path w="12340" h="2198" extrusionOk="0">
                    <a:moveTo>
                      <a:pt x="7210" y="1"/>
                    </a:moveTo>
                    <a:cubicBezTo>
                      <a:pt x="4649" y="1"/>
                      <a:pt x="2882" y="1376"/>
                      <a:pt x="366" y="2051"/>
                    </a:cubicBezTo>
                    <a:cubicBezTo>
                      <a:pt x="253" y="2080"/>
                      <a:pt x="127" y="2108"/>
                      <a:pt x="1" y="2136"/>
                    </a:cubicBezTo>
                    <a:cubicBezTo>
                      <a:pt x="633" y="2179"/>
                      <a:pt x="1266" y="2198"/>
                      <a:pt x="1899" y="2198"/>
                    </a:cubicBezTo>
                    <a:cubicBezTo>
                      <a:pt x="5379" y="2198"/>
                      <a:pt x="8859" y="1625"/>
                      <a:pt x="12340" y="1364"/>
                    </a:cubicBezTo>
                    <a:cubicBezTo>
                      <a:pt x="10781" y="985"/>
                      <a:pt x="9223" y="549"/>
                      <a:pt x="7679" y="16"/>
                    </a:cubicBezTo>
                    <a:cubicBezTo>
                      <a:pt x="7520" y="6"/>
                      <a:pt x="7363" y="1"/>
                      <a:pt x="7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5"/>
              <p:cNvSpPr/>
              <p:nvPr/>
            </p:nvSpPr>
            <p:spPr>
              <a:xfrm>
                <a:off x="2202890" y="2426859"/>
                <a:ext cx="295348" cy="513955"/>
              </a:xfrm>
              <a:custGeom>
                <a:avLst/>
                <a:gdLst/>
                <a:ahLst/>
                <a:cxnLst/>
                <a:rect l="l" t="t" r="r" b="b"/>
                <a:pathLst>
                  <a:path w="9406" h="16368" extrusionOk="0">
                    <a:moveTo>
                      <a:pt x="5144" y="2102"/>
                    </a:moveTo>
                    <a:cubicBezTo>
                      <a:pt x="5238" y="2102"/>
                      <a:pt x="5337" y="2241"/>
                      <a:pt x="5278" y="2359"/>
                    </a:cubicBezTo>
                    <a:cubicBezTo>
                      <a:pt x="5264" y="2387"/>
                      <a:pt x="5250" y="2415"/>
                      <a:pt x="5250" y="2443"/>
                    </a:cubicBezTo>
                    <a:cubicBezTo>
                      <a:pt x="5221" y="2506"/>
                      <a:pt x="5180" y="2531"/>
                      <a:pt x="5139" y="2531"/>
                    </a:cubicBezTo>
                    <a:cubicBezTo>
                      <a:pt x="5044" y="2531"/>
                      <a:pt x="4948" y="2392"/>
                      <a:pt x="4998" y="2274"/>
                    </a:cubicBezTo>
                    <a:cubicBezTo>
                      <a:pt x="5012" y="2246"/>
                      <a:pt x="5026" y="2218"/>
                      <a:pt x="5040" y="2190"/>
                    </a:cubicBezTo>
                    <a:cubicBezTo>
                      <a:pt x="5065" y="2127"/>
                      <a:pt x="5104" y="2102"/>
                      <a:pt x="5144" y="2102"/>
                    </a:cubicBezTo>
                    <a:close/>
                    <a:moveTo>
                      <a:pt x="4203" y="6095"/>
                    </a:moveTo>
                    <a:cubicBezTo>
                      <a:pt x="4299" y="6095"/>
                      <a:pt x="4387" y="6284"/>
                      <a:pt x="4324" y="6401"/>
                    </a:cubicBezTo>
                    <a:cubicBezTo>
                      <a:pt x="4282" y="6471"/>
                      <a:pt x="4226" y="6542"/>
                      <a:pt x="4183" y="6612"/>
                    </a:cubicBezTo>
                    <a:cubicBezTo>
                      <a:pt x="4157" y="6655"/>
                      <a:pt x="4126" y="6673"/>
                      <a:pt x="4096" y="6673"/>
                    </a:cubicBezTo>
                    <a:cubicBezTo>
                      <a:pt x="4000" y="6673"/>
                      <a:pt x="3912" y="6491"/>
                      <a:pt x="3987" y="6373"/>
                    </a:cubicBezTo>
                    <a:cubicBezTo>
                      <a:pt x="4029" y="6303"/>
                      <a:pt x="4071" y="6233"/>
                      <a:pt x="4113" y="6163"/>
                    </a:cubicBezTo>
                    <a:cubicBezTo>
                      <a:pt x="4141" y="6115"/>
                      <a:pt x="4172" y="6095"/>
                      <a:pt x="4203" y="6095"/>
                    </a:cubicBezTo>
                    <a:close/>
                    <a:moveTo>
                      <a:pt x="4040" y="4747"/>
                    </a:moveTo>
                    <a:cubicBezTo>
                      <a:pt x="4135" y="4747"/>
                      <a:pt x="4229" y="4883"/>
                      <a:pt x="4169" y="5012"/>
                    </a:cubicBezTo>
                    <a:cubicBezTo>
                      <a:pt x="4001" y="5278"/>
                      <a:pt x="3818" y="5531"/>
                      <a:pt x="3622" y="5756"/>
                    </a:cubicBezTo>
                    <a:cubicBezTo>
                      <a:pt x="3313" y="6135"/>
                      <a:pt x="3131" y="6598"/>
                      <a:pt x="3117" y="7089"/>
                    </a:cubicBezTo>
                    <a:cubicBezTo>
                      <a:pt x="3109" y="7196"/>
                      <a:pt x="3033" y="7252"/>
                      <a:pt x="2962" y="7252"/>
                    </a:cubicBezTo>
                    <a:cubicBezTo>
                      <a:pt x="2893" y="7252"/>
                      <a:pt x="2829" y="7200"/>
                      <a:pt x="2836" y="7089"/>
                    </a:cubicBezTo>
                    <a:cubicBezTo>
                      <a:pt x="2850" y="6668"/>
                      <a:pt x="2962" y="6261"/>
                      <a:pt x="3159" y="5896"/>
                    </a:cubicBezTo>
                    <a:cubicBezTo>
                      <a:pt x="3369" y="5503"/>
                      <a:pt x="3720" y="5222"/>
                      <a:pt x="3931" y="4829"/>
                    </a:cubicBezTo>
                    <a:cubicBezTo>
                      <a:pt x="3960" y="4771"/>
                      <a:pt x="4000" y="4747"/>
                      <a:pt x="4040" y="4747"/>
                    </a:cubicBezTo>
                    <a:close/>
                    <a:moveTo>
                      <a:pt x="4518" y="2840"/>
                    </a:moveTo>
                    <a:cubicBezTo>
                      <a:pt x="4623" y="2840"/>
                      <a:pt x="4717" y="2979"/>
                      <a:pt x="4647" y="3088"/>
                    </a:cubicBezTo>
                    <a:cubicBezTo>
                      <a:pt x="3636" y="4787"/>
                      <a:pt x="1727" y="5924"/>
                      <a:pt x="1937" y="8156"/>
                    </a:cubicBezTo>
                    <a:cubicBezTo>
                      <a:pt x="1951" y="8261"/>
                      <a:pt x="1888" y="8314"/>
                      <a:pt x="1820" y="8314"/>
                    </a:cubicBezTo>
                    <a:cubicBezTo>
                      <a:pt x="1751" y="8314"/>
                      <a:pt x="1678" y="8261"/>
                      <a:pt x="1671" y="8156"/>
                    </a:cubicBezTo>
                    <a:cubicBezTo>
                      <a:pt x="1446" y="5854"/>
                      <a:pt x="3341" y="4689"/>
                      <a:pt x="4394" y="2920"/>
                    </a:cubicBezTo>
                    <a:cubicBezTo>
                      <a:pt x="4430" y="2863"/>
                      <a:pt x="4475" y="2840"/>
                      <a:pt x="4518" y="2840"/>
                    </a:cubicBezTo>
                    <a:close/>
                    <a:moveTo>
                      <a:pt x="5713" y="0"/>
                    </a:moveTo>
                    <a:cubicBezTo>
                      <a:pt x="5447" y="590"/>
                      <a:pt x="5068" y="1137"/>
                      <a:pt x="4619" y="1601"/>
                    </a:cubicBezTo>
                    <a:cubicBezTo>
                      <a:pt x="2415" y="3889"/>
                      <a:pt x="0" y="6514"/>
                      <a:pt x="1488" y="9700"/>
                    </a:cubicBezTo>
                    <a:cubicBezTo>
                      <a:pt x="2373" y="10683"/>
                      <a:pt x="3341" y="11609"/>
                      <a:pt x="4380" y="12437"/>
                    </a:cubicBezTo>
                    <a:cubicBezTo>
                      <a:pt x="6064" y="13771"/>
                      <a:pt x="7861" y="14894"/>
                      <a:pt x="9405" y="16368"/>
                    </a:cubicBezTo>
                    <a:cubicBezTo>
                      <a:pt x="7089" y="11202"/>
                      <a:pt x="6275" y="5615"/>
                      <a:pt x="5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5"/>
              <p:cNvSpPr/>
              <p:nvPr/>
            </p:nvSpPr>
            <p:spPr>
              <a:xfrm>
                <a:off x="2061404" y="1934513"/>
                <a:ext cx="316512" cy="765218"/>
              </a:xfrm>
              <a:custGeom>
                <a:avLst/>
                <a:gdLst/>
                <a:ahLst/>
                <a:cxnLst/>
                <a:rect l="l" t="t" r="r" b="b"/>
                <a:pathLst>
                  <a:path w="10080" h="24370" extrusionOk="0">
                    <a:moveTo>
                      <a:pt x="7749" y="3117"/>
                    </a:moveTo>
                    <a:cubicBezTo>
                      <a:pt x="7945" y="3117"/>
                      <a:pt x="7931" y="3482"/>
                      <a:pt x="7763" y="3482"/>
                    </a:cubicBezTo>
                    <a:lnTo>
                      <a:pt x="7749" y="3468"/>
                    </a:lnTo>
                    <a:cubicBezTo>
                      <a:pt x="7566" y="3468"/>
                      <a:pt x="7566" y="3117"/>
                      <a:pt x="7749" y="3117"/>
                    </a:cubicBezTo>
                    <a:close/>
                    <a:moveTo>
                      <a:pt x="7557" y="5508"/>
                    </a:moveTo>
                    <a:cubicBezTo>
                      <a:pt x="7645" y="5508"/>
                      <a:pt x="7736" y="5592"/>
                      <a:pt x="7693" y="5714"/>
                    </a:cubicBezTo>
                    <a:cubicBezTo>
                      <a:pt x="7384" y="6767"/>
                      <a:pt x="6401" y="7230"/>
                      <a:pt x="5699" y="7974"/>
                    </a:cubicBezTo>
                    <a:cubicBezTo>
                      <a:pt x="5667" y="8007"/>
                      <a:pt x="5632" y="8020"/>
                      <a:pt x="5600" y="8020"/>
                    </a:cubicBezTo>
                    <a:cubicBezTo>
                      <a:pt x="5481" y="8020"/>
                      <a:pt x="5389" y="7832"/>
                      <a:pt x="5489" y="7721"/>
                    </a:cubicBezTo>
                    <a:cubicBezTo>
                      <a:pt x="6135" y="7047"/>
                      <a:pt x="7145" y="6570"/>
                      <a:pt x="7426" y="5615"/>
                    </a:cubicBezTo>
                    <a:cubicBezTo>
                      <a:pt x="7447" y="5540"/>
                      <a:pt x="7502" y="5508"/>
                      <a:pt x="7557" y="5508"/>
                    </a:cubicBezTo>
                    <a:close/>
                    <a:moveTo>
                      <a:pt x="7477" y="4019"/>
                    </a:moveTo>
                    <a:cubicBezTo>
                      <a:pt x="7564" y="4019"/>
                      <a:pt x="7662" y="4164"/>
                      <a:pt x="7623" y="4282"/>
                    </a:cubicBezTo>
                    <a:cubicBezTo>
                      <a:pt x="6879" y="6458"/>
                      <a:pt x="4506" y="7272"/>
                      <a:pt x="3341" y="9153"/>
                    </a:cubicBezTo>
                    <a:cubicBezTo>
                      <a:pt x="3315" y="9195"/>
                      <a:pt x="3286" y="9212"/>
                      <a:pt x="3256" y="9212"/>
                    </a:cubicBezTo>
                    <a:cubicBezTo>
                      <a:pt x="3159" y="9212"/>
                      <a:pt x="3066" y="9019"/>
                      <a:pt x="3131" y="8900"/>
                    </a:cubicBezTo>
                    <a:cubicBezTo>
                      <a:pt x="4282" y="7061"/>
                      <a:pt x="6640" y="6247"/>
                      <a:pt x="7384" y="4113"/>
                    </a:cubicBezTo>
                    <a:cubicBezTo>
                      <a:pt x="7405" y="4046"/>
                      <a:pt x="7440" y="4019"/>
                      <a:pt x="7477" y="4019"/>
                    </a:cubicBezTo>
                    <a:close/>
                    <a:moveTo>
                      <a:pt x="7580" y="1"/>
                    </a:moveTo>
                    <a:cubicBezTo>
                      <a:pt x="7763" y="1432"/>
                      <a:pt x="7356" y="2906"/>
                      <a:pt x="6415" y="4240"/>
                    </a:cubicBezTo>
                    <a:cubicBezTo>
                      <a:pt x="5096" y="6107"/>
                      <a:pt x="3074" y="7328"/>
                      <a:pt x="1755" y="9195"/>
                    </a:cubicBezTo>
                    <a:cubicBezTo>
                      <a:pt x="0" y="11680"/>
                      <a:pt x="127" y="14627"/>
                      <a:pt x="492" y="17505"/>
                    </a:cubicBezTo>
                    <a:cubicBezTo>
                      <a:pt x="1853" y="19906"/>
                      <a:pt x="3341" y="22264"/>
                      <a:pt x="5110" y="24369"/>
                    </a:cubicBezTo>
                    <a:cubicBezTo>
                      <a:pt x="4885" y="23218"/>
                      <a:pt x="4998" y="22039"/>
                      <a:pt x="5433" y="20944"/>
                    </a:cubicBezTo>
                    <a:cubicBezTo>
                      <a:pt x="5882" y="19849"/>
                      <a:pt x="6556" y="18839"/>
                      <a:pt x="7412" y="18010"/>
                    </a:cubicBezTo>
                    <a:cubicBezTo>
                      <a:pt x="8675" y="16705"/>
                      <a:pt x="9574" y="15708"/>
                      <a:pt x="10079" y="14192"/>
                    </a:cubicBezTo>
                    <a:cubicBezTo>
                      <a:pt x="9967" y="12901"/>
                      <a:pt x="9840" y="11609"/>
                      <a:pt x="9728" y="10304"/>
                    </a:cubicBezTo>
                    <a:cubicBezTo>
                      <a:pt x="9405" y="6935"/>
                      <a:pt x="9195" y="3117"/>
                      <a:pt x="75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5"/>
              <p:cNvSpPr/>
              <p:nvPr/>
            </p:nvSpPr>
            <p:spPr>
              <a:xfrm>
                <a:off x="1853350" y="1756885"/>
                <a:ext cx="503844" cy="687629"/>
              </a:xfrm>
              <a:custGeom>
                <a:avLst/>
                <a:gdLst/>
                <a:ahLst/>
                <a:cxnLst/>
                <a:rect l="l" t="t" r="r" b="b"/>
                <a:pathLst>
                  <a:path w="16046" h="21899" extrusionOk="0">
                    <a:moveTo>
                      <a:pt x="8521" y="0"/>
                    </a:moveTo>
                    <a:cubicBezTo>
                      <a:pt x="6767" y="3355"/>
                      <a:pt x="1" y="3229"/>
                      <a:pt x="759" y="8226"/>
                    </a:cubicBezTo>
                    <a:cubicBezTo>
                      <a:pt x="2176" y="12971"/>
                      <a:pt x="4071" y="17547"/>
                      <a:pt x="6416" y="21899"/>
                    </a:cubicBezTo>
                    <a:cubicBezTo>
                      <a:pt x="6191" y="19512"/>
                      <a:pt x="6275" y="17084"/>
                      <a:pt x="7553" y="14978"/>
                    </a:cubicBezTo>
                    <a:cubicBezTo>
                      <a:pt x="9672" y="11511"/>
                      <a:pt x="16045" y="8142"/>
                      <a:pt x="12971" y="3791"/>
                    </a:cubicBezTo>
                    <a:cubicBezTo>
                      <a:pt x="11511" y="2190"/>
                      <a:pt x="9279" y="1755"/>
                      <a:pt x="8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5"/>
              <p:cNvSpPr/>
              <p:nvPr/>
            </p:nvSpPr>
            <p:spPr>
              <a:xfrm>
                <a:off x="1795606" y="1265858"/>
                <a:ext cx="351335" cy="693375"/>
              </a:xfrm>
              <a:custGeom>
                <a:avLst/>
                <a:gdLst/>
                <a:ahLst/>
                <a:cxnLst/>
                <a:rect l="l" t="t" r="r" b="b"/>
                <a:pathLst>
                  <a:path w="11189" h="22082" extrusionOk="0">
                    <a:moveTo>
                      <a:pt x="9336" y="12719"/>
                    </a:moveTo>
                    <a:cubicBezTo>
                      <a:pt x="9518" y="12719"/>
                      <a:pt x="9518" y="13070"/>
                      <a:pt x="9336" y="13070"/>
                    </a:cubicBezTo>
                    <a:cubicBezTo>
                      <a:pt x="9139" y="13070"/>
                      <a:pt x="9153" y="12719"/>
                      <a:pt x="9336" y="12719"/>
                    </a:cubicBezTo>
                    <a:close/>
                    <a:moveTo>
                      <a:pt x="8726" y="14349"/>
                    </a:moveTo>
                    <a:cubicBezTo>
                      <a:pt x="8809" y="14349"/>
                      <a:pt x="8898" y="14438"/>
                      <a:pt x="8872" y="14558"/>
                    </a:cubicBezTo>
                    <a:cubicBezTo>
                      <a:pt x="8816" y="14909"/>
                      <a:pt x="8578" y="15203"/>
                      <a:pt x="8255" y="15344"/>
                    </a:cubicBezTo>
                    <a:cubicBezTo>
                      <a:pt x="8238" y="15350"/>
                      <a:pt x="8223" y="15353"/>
                      <a:pt x="8208" y="15353"/>
                    </a:cubicBezTo>
                    <a:cubicBezTo>
                      <a:pt x="8061" y="15353"/>
                      <a:pt x="8017" y="15058"/>
                      <a:pt x="8170" y="15007"/>
                    </a:cubicBezTo>
                    <a:cubicBezTo>
                      <a:pt x="8395" y="14909"/>
                      <a:pt x="8564" y="14712"/>
                      <a:pt x="8606" y="14473"/>
                    </a:cubicBezTo>
                    <a:cubicBezTo>
                      <a:pt x="8622" y="14386"/>
                      <a:pt x="8673" y="14349"/>
                      <a:pt x="8726" y="14349"/>
                    </a:cubicBezTo>
                    <a:close/>
                    <a:moveTo>
                      <a:pt x="9416" y="13468"/>
                    </a:moveTo>
                    <a:cubicBezTo>
                      <a:pt x="9482" y="13468"/>
                      <a:pt x="9546" y="13521"/>
                      <a:pt x="9546" y="13631"/>
                    </a:cubicBezTo>
                    <a:cubicBezTo>
                      <a:pt x="9532" y="14291"/>
                      <a:pt x="9701" y="14768"/>
                      <a:pt x="9322" y="15358"/>
                    </a:cubicBezTo>
                    <a:cubicBezTo>
                      <a:pt x="8971" y="15933"/>
                      <a:pt x="8353" y="16284"/>
                      <a:pt x="7862" y="16747"/>
                    </a:cubicBezTo>
                    <a:cubicBezTo>
                      <a:pt x="7835" y="16772"/>
                      <a:pt x="7809" y="16782"/>
                      <a:pt x="7785" y="16782"/>
                    </a:cubicBezTo>
                    <a:cubicBezTo>
                      <a:pt x="7671" y="16782"/>
                      <a:pt x="7603" y="16543"/>
                      <a:pt x="7707" y="16439"/>
                    </a:cubicBezTo>
                    <a:cubicBezTo>
                      <a:pt x="8100" y="16074"/>
                      <a:pt x="8578" y="15793"/>
                      <a:pt x="8928" y="15386"/>
                    </a:cubicBezTo>
                    <a:cubicBezTo>
                      <a:pt x="9392" y="14838"/>
                      <a:pt x="9251" y="14305"/>
                      <a:pt x="9279" y="13631"/>
                    </a:cubicBezTo>
                    <a:cubicBezTo>
                      <a:pt x="9279" y="13524"/>
                      <a:pt x="9348" y="13468"/>
                      <a:pt x="9416" y="13468"/>
                    </a:cubicBezTo>
                    <a:close/>
                    <a:moveTo>
                      <a:pt x="5967" y="1"/>
                    </a:moveTo>
                    <a:cubicBezTo>
                      <a:pt x="5882" y="380"/>
                      <a:pt x="5700" y="745"/>
                      <a:pt x="5461" y="1054"/>
                    </a:cubicBezTo>
                    <a:cubicBezTo>
                      <a:pt x="3833" y="3047"/>
                      <a:pt x="1" y="4605"/>
                      <a:pt x="85" y="7525"/>
                    </a:cubicBezTo>
                    <a:cubicBezTo>
                      <a:pt x="85" y="7581"/>
                      <a:pt x="71" y="7637"/>
                      <a:pt x="43" y="7693"/>
                    </a:cubicBezTo>
                    <a:cubicBezTo>
                      <a:pt x="57" y="10108"/>
                      <a:pt x="155" y="12522"/>
                      <a:pt x="548" y="14937"/>
                    </a:cubicBezTo>
                    <a:cubicBezTo>
                      <a:pt x="927" y="17337"/>
                      <a:pt x="1433" y="19723"/>
                      <a:pt x="2078" y="22082"/>
                    </a:cubicBezTo>
                    <a:cubicBezTo>
                      <a:pt x="2289" y="21099"/>
                      <a:pt x="2808" y="20201"/>
                      <a:pt x="3594" y="19569"/>
                    </a:cubicBezTo>
                    <a:cubicBezTo>
                      <a:pt x="5531" y="17884"/>
                      <a:pt x="9448" y="17351"/>
                      <a:pt x="10108" y="14656"/>
                    </a:cubicBezTo>
                    <a:cubicBezTo>
                      <a:pt x="10094" y="14459"/>
                      <a:pt x="10080" y="14263"/>
                      <a:pt x="10094" y="14066"/>
                    </a:cubicBezTo>
                    <a:cubicBezTo>
                      <a:pt x="10150" y="12129"/>
                      <a:pt x="10487" y="10164"/>
                      <a:pt x="10669" y="8241"/>
                    </a:cubicBezTo>
                    <a:cubicBezTo>
                      <a:pt x="10838" y="6542"/>
                      <a:pt x="11189" y="4072"/>
                      <a:pt x="9967" y="2654"/>
                    </a:cubicBezTo>
                    <a:cubicBezTo>
                      <a:pt x="9055" y="1601"/>
                      <a:pt x="7455" y="1868"/>
                      <a:pt x="6514" y="815"/>
                    </a:cubicBezTo>
                    <a:cubicBezTo>
                      <a:pt x="6289" y="576"/>
                      <a:pt x="6107" y="296"/>
                      <a:pt x="5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5"/>
              <p:cNvSpPr/>
              <p:nvPr/>
            </p:nvSpPr>
            <p:spPr>
              <a:xfrm>
                <a:off x="1781947" y="830816"/>
                <a:ext cx="186485" cy="606554"/>
              </a:xfrm>
              <a:custGeom>
                <a:avLst/>
                <a:gdLst/>
                <a:ahLst/>
                <a:cxnLst/>
                <a:rect l="l" t="t" r="r" b="b"/>
                <a:pathLst>
                  <a:path w="5939" h="19317" extrusionOk="0">
                    <a:moveTo>
                      <a:pt x="4731" y="9518"/>
                    </a:moveTo>
                    <a:cubicBezTo>
                      <a:pt x="4914" y="9518"/>
                      <a:pt x="4914" y="9869"/>
                      <a:pt x="4731" y="9869"/>
                    </a:cubicBezTo>
                    <a:cubicBezTo>
                      <a:pt x="4549" y="9869"/>
                      <a:pt x="4535" y="9518"/>
                      <a:pt x="4731" y="9518"/>
                    </a:cubicBezTo>
                    <a:close/>
                    <a:moveTo>
                      <a:pt x="4229" y="11522"/>
                    </a:moveTo>
                    <a:cubicBezTo>
                      <a:pt x="4300" y="11522"/>
                      <a:pt x="4373" y="11575"/>
                      <a:pt x="4380" y="11680"/>
                    </a:cubicBezTo>
                    <a:cubicBezTo>
                      <a:pt x="4408" y="12031"/>
                      <a:pt x="4380" y="12382"/>
                      <a:pt x="4296" y="12719"/>
                    </a:cubicBezTo>
                    <a:cubicBezTo>
                      <a:pt x="4268" y="12802"/>
                      <a:pt x="4210" y="12837"/>
                      <a:pt x="4153" y="12837"/>
                    </a:cubicBezTo>
                    <a:cubicBezTo>
                      <a:pt x="4064" y="12837"/>
                      <a:pt x="3976" y="12754"/>
                      <a:pt x="4001" y="12635"/>
                    </a:cubicBezTo>
                    <a:lnTo>
                      <a:pt x="4029" y="12635"/>
                    </a:lnTo>
                    <a:cubicBezTo>
                      <a:pt x="4099" y="12326"/>
                      <a:pt x="4128" y="12003"/>
                      <a:pt x="4099" y="11680"/>
                    </a:cubicBezTo>
                    <a:cubicBezTo>
                      <a:pt x="4092" y="11575"/>
                      <a:pt x="4159" y="11522"/>
                      <a:pt x="4229" y="11522"/>
                    </a:cubicBezTo>
                    <a:close/>
                    <a:moveTo>
                      <a:pt x="4845" y="10293"/>
                    </a:moveTo>
                    <a:cubicBezTo>
                      <a:pt x="4897" y="10293"/>
                      <a:pt x="4948" y="10330"/>
                      <a:pt x="4970" y="10417"/>
                    </a:cubicBezTo>
                    <a:cubicBezTo>
                      <a:pt x="5208" y="11624"/>
                      <a:pt x="5068" y="12873"/>
                      <a:pt x="4549" y="13996"/>
                    </a:cubicBezTo>
                    <a:lnTo>
                      <a:pt x="4577" y="13996"/>
                    </a:lnTo>
                    <a:cubicBezTo>
                      <a:pt x="4547" y="14059"/>
                      <a:pt x="4507" y="14084"/>
                      <a:pt x="4466" y="14084"/>
                    </a:cubicBezTo>
                    <a:cubicBezTo>
                      <a:pt x="4370" y="14084"/>
                      <a:pt x="4275" y="13946"/>
                      <a:pt x="4324" y="13828"/>
                    </a:cubicBezTo>
                    <a:cubicBezTo>
                      <a:pt x="4801" y="12789"/>
                      <a:pt x="4928" y="11624"/>
                      <a:pt x="4703" y="10515"/>
                    </a:cubicBezTo>
                    <a:cubicBezTo>
                      <a:pt x="4677" y="10386"/>
                      <a:pt x="4762" y="10293"/>
                      <a:pt x="4845" y="10293"/>
                    </a:cubicBezTo>
                    <a:close/>
                    <a:moveTo>
                      <a:pt x="1" y="1"/>
                    </a:moveTo>
                    <a:lnTo>
                      <a:pt x="1" y="1"/>
                    </a:lnTo>
                    <a:cubicBezTo>
                      <a:pt x="843" y="3145"/>
                      <a:pt x="478" y="6879"/>
                      <a:pt x="590" y="9855"/>
                    </a:cubicBezTo>
                    <a:cubicBezTo>
                      <a:pt x="590" y="9939"/>
                      <a:pt x="576" y="10010"/>
                      <a:pt x="534" y="10080"/>
                    </a:cubicBezTo>
                    <a:cubicBezTo>
                      <a:pt x="674" y="13140"/>
                      <a:pt x="562" y="16228"/>
                      <a:pt x="506" y="19316"/>
                    </a:cubicBezTo>
                    <a:cubicBezTo>
                      <a:pt x="815" y="18825"/>
                      <a:pt x="1166" y="18376"/>
                      <a:pt x="1587" y="17983"/>
                    </a:cubicBezTo>
                    <a:cubicBezTo>
                      <a:pt x="2415" y="17141"/>
                      <a:pt x="3341" y="16383"/>
                      <a:pt x="4212" y="15596"/>
                    </a:cubicBezTo>
                    <a:cubicBezTo>
                      <a:pt x="5475" y="14445"/>
                      <a:pt x="5938" y="13435"/>
                      <a:pt x="5826" y="11933"/>
                    </a:cubicBezTo>
                    <a:cubicBezTo>
                      <a:pt x="5826" y="11905"/>
                      <a:pt x="5826" y="11891"/>
                      <a:pt x="5812" y="11862"/>
                    </a:cubicBezTo>
                    <a:cubicBezTo>
                      <a:pt x="5447" y="9939"/>
                      <a:pt x="5237" y="8171"/>
                      <a:pt x="4366" y="6346"/>
                    </a:cubicBezTo>
                    <a:cubicBezTo>
                      <a:pt x="3496" y="4521"/>
                      <a:pt x="2317" y="2893"/>
                      <a:pt x="1053" y="1306"/>
                    </a:cubicBezTo>
                    <a:cubicBezTo>
                      <a:pt x="702" y="871"/>
                      <a:pt x="351" y="436"/>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5"/>
              <p:cNvSpPr/>
              <p:nvPr/>
            </p:nvSpPr>
            <p:spPr>
              <a:xfrm>
                <a:off x="1643098" y="667758"/>
                <a:ext cx="139322" cy="326623"/>
              </a:xfrm>
              <a:custGeom>
                <a:avLst/>
                <a:gdLst/>
                <a:ahLst/>
                <a:cxnLst/>
                <a:rect l="l" t="t" r="r" b="b"/>
                <a:pathLst>
                  <a:path w="4437" h="10402" extrusionOk="0">
                    <a:moveTo>
                      <a:pt x="1" y="0"/>
                    </a:moveTo>
                    <a:lnTo>
                      <a:pt x="1" y="0"/>
                    </a:lnTo>
                    <a:cubicBezTo>
                      <a:pt x="2106" y="3116"/>
                      <a:pt x="3735" y="6527"/>
                      <a:pt x="4437" y="10402"/>
                    </a:cubicBezTo>
                    <a:cubicBezTo>
                      <a:pt x="4394" y="8100"/>
                      <a:pt x="4198" y="5727"/>
                      <a:pt x="3286" y="3818"/>
                    </a:cubicBezTo>
                    <a:cubicBezTo>
                      <a:pt x="2219" y="2527"/>
                      <a:pt x="1110" y="12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5"/>
              <p:cNvSpPr/>
              <p:nvPr/>
            </p:nvSpPr>
            <p:spPr>
              <a:xfrm>
                <a:off x="1315631" y="407236"/>
                <a:ext cx="279900" cy="334159"/>
              </a:xfrm>
              <a:custGeom>
                <a:avLst/>
                <a:gdLst/>
                <a:ahLst/>
                <a:cxnLst/>
                <a:rect l="l" t="t" r="r" b="b"/>
                <a:pathLst>
                  <a:path w="8914" h="10642" extrusionOk="0">
                    <a:moveTo>
                      <a:pt x="0" y="1"/>
                    </a:moveTo>
                    <a:cubicBezTo>
                      <a:pt x="281" y="422"/>
                      <a:pt x="562" y="857"/>
                      <a:pt x="842" y="1292"/>
                    </a:cubicBezTo>
                    <a:cubicBezTo>
                      <a:pt x="1713" y="2640"/>
                      <a:pt x="2555" y="4030"/>
                      <a:pt x="3355" y="5447"/>
                    </a:cubicBezTo>
                    <a:cubicBezTo>
                      <a:pt x="3832" y="6290"/>
                      <a:pt x="4309" y="7174"/>
                      <a:pt x="4759" y="8044"/>
                    </a:cubicBezTo>
                    <a:cubicBezTo>
                      <a:pt x="5643" y="8859"/>
                      <a:pt x="6668" y="9448"/>
                      <a:pt x="7833" y="10024"/>
                    </a:cubicBezTo>
                    <a:cubicBezTo>
                      <a:pt x="8212" y="10206"/>
                      <a:pt x="8577" y="10403"/>
                      <a:pt x="8914" y="10641"/>
                    </a:cubicBezTo>
                    <a:cubicBezTo>
                      <a:pt x="6499" y="6725"/>
                      <a:pt x="3172" y="325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5"/>
              <p:cNvSpPr/>
              <p:nvPr/>
            </p:nvSpPr>
            <p:spPr>
              <a:xfrm>
                <a:off x="1487513" y="706097"/>
                <a:ext cx="232329" cy="567743"/>
              </a:xfrm>
              <a:custGeom>
                <a:avLst/>
                <a:gdLst/>
                <a:ahLst/>
                <a:cxnLst/>
                <a:rect l="l" t="t" r="r" b="b"/>
                <a:pathLst>
                  <a:path w="7399" h="18081" extrusionOk="0">
                    <a:moveTo>
                      <a:pt x="3299" y="9068"/>
                    </a:moveTo>
                    <a:cubicBezTo>
                      <a:pt x="3482" y="9068"/>
                      <a:pt x="3482" y="9419"/>
                      <a:pt x="3299" y="9419"/>
                    </a:cubicBezTo>
                    <a:cubicBezTo>
                      <a:pt x="3103" y="9419"/>
                      <a:pt x="3103" y="9068"/>
                      <a:pt x="3299" y="9068"/>
                    </a:cubicBezTo>
                    <a:close/>
                    <a:moveTo>
                      <a:pt x="4539" y="11173"/>
                    </a:moveTo>
                    <a:cubicBezTo>
                      <a:pt x="4590" y="11173"/>
                      <a:pt x="4640" y="11207"/>
                      <a:pt x="4661" y="11286"/>
                    </a:cubicBezTo>
                    <a:cubicBezTo>
                      <a:pt x="4787" y="11764"/>
                      <a:pt x="5040" y="12199"/>
                      <a:pt x="5377" y="12564"/>
                    </a:cubicBezTo>
                    <a:cubicBezTo>
                      <a:pt x="5475" y="12662"/>
                      <a:pt x="5395" y="12855"/>
                      <a:pt x="5281" y="12855"/>
                    </a:cubicBezTo>
                    <a:cubicBezTo>
                      <a:pt x="5249" y="12855"/>
                      <a:pt x="5214" y="12839"/>
                      <a:pt x="5180" y="12802"/>
                    </a:cubicBezTo>
                    <a:cubicBezTo>
                      <a:pt x="4801" y="12409"/>
                      <a:pt x="4535" y="11918"/>
                      <a:pt x="4394" y="11385"/>
                    </a:cubicBezTo>
                    <a:cubicBezTo>
                      <a:pt x="4368" y="11263"/>
                      <a:pt x="4456" y="11173"/>
                      <a:pt x="4539" y="11173"/>
                    </a:cubicBezTo>
                    <a:close/>
                    <a:moveTo>
                      <a:pt x="3349" y="9879"/>
                    </a:moveTo>
                    <a:cubicBezTo>
                      <a:pt x="3419" y="9879"/>
                      <a:pt x="3496" y="9932"/>
                      <a:pt x="3510" y="10037"/>
                    </a:cubicBezTo>
                    <a:cubicBezTo>
                      <a:pt x="3678" y="11553"/>
                      <a:pt x="4801" y="12957"/>
                      <a:pt x="5742" y="14094"/>
                    </a:cubicBezTo>
                    <a:cubicBezTo>
                      <a:pt x="5829" y="14202"/>
                      <a:pt x="5748" y="14387"/>
                      <a:pt x="5642" y="14387"/>
                    </a:cubicBezTo>
                    <a:cubicBezTo>
                      <a:pt x="5610" y="14387"/>
                      <a:pt x="5577" y="14371"/>
                      <a:pt x="5545" y="14332"/>
                    </a:cubicBezTo>
                    <a:cubicBezTo>
                      <a:pt x="4535" y="13125"/>
                      <a:pt x="3412" y="11665"/>
                      <a:pt x="3229" y="10037"/>
                    </a:cubicBezTo>
                    <a:cubicBezTo>
                      <a:pt x="3215" y="9932"/>
                      <a:pt x="3278" y="9879"/>
                      <a:pt x="3349" y="9879"/>
                    </a:cubicBezTo>
                    <a:close/>
                    <a:moveTo>
                      <a:pt x="6121" y="14866"/>
                    </a:moveTo>
                    <a:cubicBezTo>
                      <a:pt x="6317" y="14866"/>
                      <a:pt x="6303" y="15203"/>
                      <a:pt x="6121" y="15203"/>
                    </a:cubicBezTo>
                    <a:lnTo>
                      <a:pt x="6121" y="15217"/>
                    </a:lnTo>
                    <a:cubicBezTo>
                      <a:pt x="5938" y="15217"/>
                      <a:pt x="5938" y="14866"/>
                      <a:pt x="6121" y="14866"/>
                    </a:cubicBezTo>
                    <a:close/>
                    <a:moveTo>
                      <a:pt x="1" y="0"/>
                    </a:moveTo>
                    <a:lnTo>
                      <a:pt x="1" y="0"/>
                    </a:lnTo>
                    <a:cubicBezTo>
                      <a:pt x="885" y="1937"/>
                      <a:pt x="1601" y="3959"/>
                      <a:pt x="1924" y="6036"/>
                    </a:cubicBezTo>
                    <a:cubicBezTo>
                      <a:pt x="2008" y="6584"/>
                      <a:pt x="2064" y="7131"/>
                      <a:pt x="2106" y="7679"/>
                    </a:cubicBezTo>
                    <a:cubicBezTo>
                      <a:pt x="2710" y="10304"/>
                      <a:pt x="3412" y="12971"/>
                      <a:pt x="5124" y="15034"/>
                    </a:cubicBezTo>
                    <a:cubicBezTo>
                      <a:pt x="5966" y="16045"/>
                      <a:pt x="6809" y="16986"/>
                      <a:pt x="7356" y="18080"/>
                    </a:cubicBezTo>
                    <a:cubicBezTo>
                      <a:pt x="7398" y="14318"/>
                      <a:pt x="7216" y="10599"/>
                      <a:pt x="6135" y="6963"/>
                    </a:cubicBezTo>
                    <a:cubicBezTo>
                      <a:pt x="5700" y="5531"/>
                      <a:pt x="5124" y="4155"/>
                      <a:pt x="4422" y="2836"/>
                    </a:cubicBezTo>
                    <a:cubicBezTo>
                      <a:pt x="3370" y="1727"/>
                      <a:pt x="2092" y="1222"/>
                      <a:pt x="702" y="450"/>
                    </a:cubicBezTo>
                    <a:cubicBezTo>
                      <a:pt x="464" y="309"/>
                      <a:pt x="225" y="16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5"/>
              <p:cNvSpPr/>
              <p:nvPr/>
            </p:nvSpPr>
            <p:spPr>
              <a:xfrm>
                <a:off x="1549653" y="1031366"/>
                <a:ext cx="194868" cy="791688"/>
              </a:xfrm>
              <a:custGeom>
                <a:avLst/>
                <a:gdLst/>
                <a:ahLst/>
                <a:cxnLst/>
                <a:rect l="l" t="t" r="r" b="b"/>
                <a:pathLst>
                  <a:path w="6206" h="25213" extrusionOk="0">
                    <a:moveTo>
                      <a:pt x="211" y="1"/>
                    </a:moveTo>
                    <a:cubicBezTo>
                      <a:pt x="211" y="2135"/>
                      <a:pt x="43" y="4268"/>
                      <a:pt x="29" y="6402"/>
                    </a:cubicBezTo>
                    <a:cubicBezTo>
                      <a:pt x="1" y="8578"/>
                      <a:pt x="240" y="10740"/>
                      <a:pt x="745" y="12845"/>
                    </a:cubicBezTo>
                    <a:cubicBezTo>
                      <a:pt x="983" y="13814"/>
                      <a:pt x="1236" y="14838"/>
                      <a:pt x="1264" y="15849"/>
                    </a:cubicBezTo>
                    <a:cubicBezTo>
                      <a:pt x="1966" y="18221"/>
                      <a:pt x="2808" y="20594"/>
                      <a:pt x="4254" y="22475"/>
                    </a:cubicBezTo>
                    <a:cubicBezTo>
                      <a:pt x="4956" y="23345"/>
                      <a:pt x="5616" y="24258"/>
                      <a:pt x="6205" y="25212"/>
                    </a:cubicBezTo>
                    <a:cubicBezTo>
                      <a:pt x="5925" y="23850"/>
                      <a:pt x="5686" y="22489"/>
                      <a:pt x="5532" y="21113"/>
                    </a:cubicBezTo>
                    <a:cubicBezTo>
                      <a:pt x="5082" y="17239"/>
                      <a:pt x="5279" y="13280"/>
                      <a:pt x="5363" y="9350"/>
                    </a:cubicBezTo>
                    <a:cubicBezTo>
                      <a:pt x="4844" y="6655"/>
                      <a:pt x="2106" y="5026"/>
                      <a:pt x="1068" y="2514"/>
                    </a:cubicBezTo>
                    <a:cubicBezTo>
                      <a:pt x="731" y="1685"/>
                      <a:pt x="450" y="857"/>
                      <a:pt x="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5"/>
              <p:cNvSpPr/>
              <p:nvPr/>
            </p:nvSpPr>
            <p:spPr>
              <a:xfrm>
                <a:off x="1472535" y="1573072"/>
                <a:ext cx="400695" cy="680155"/>
              </a:xfrm>
              <a:custGeom>
                <a:avLst/>
                <a:gdLst/>
                <a:ahLst/>
                <a:cxnLst/>
                <a:rect l="l" t="t" r="r" b="b"/>
                <a:pathLst>
                  <a:path w="12761" h="21661" extrusionOk="0">
                    <a:moveTo>
                      <a:pt x="3341" y="2092"/>
                    </a:moveTo>
                    <a:cubicBezTo>
                      <a:pt x="3538" y="2092"/>
                      <a:pt x="3524" y="2443"/>
                      <a:pt x="3355" y="2443"/>
                    </a:cubicBezTo>
                    <a:lnTo>
                      <a:pt x="3341" y="2443"/>
                    </a:lnTo>
                    <a:cubicBezTo>
                      <a:pt x="3159" y="2443"/>
                      <a:pt x="3145" y="2092"/>
                      <a:pt x="3341" y="2092"/>
                    </a:cubicBezTo>
                    <a:close/>
                    <a:moveTo>
                      <a:pt x="2824" y="3950"/>
                    </a:moveTo>
                    <a:cubicBezTo>
                      <a:pt x="2925" y="3950"/>
                      <a:pt x="3022" y="4092"/>
                      <a:pt x="2962" y="4212"/>
                    </a:cubicBezTo>
                    <a:cubicBezTo>
                      <a:pt x="2850" y="4395"/>
                      <a:pt x="2710" y="4577"/>
                      <a:pt x="2569" y="4731"/>
                    </a:cubicBezTo>
                    <a:cubicBezTo>
                      <a:pt x="2359" y="4984"/>
                      <a:pt x="2260" y="5307"/>
                      <a:pt x="2288" y="5630"/>
                    </a:cubicBezTo>
                    <a:cubicBezTo>
                      <a:pt x="2288" y="5742"/>
                      <a:pt x="2218" y="5798"/>
                      <a:pt x="2148" y="5798"/>
                    </a:cubicBezTo>
                    <a:cubicBezTo>
                      <a:pt x="2078" y="5798"/>
                      <a:pt x="2008" y="5742"/>
                      <a:pt x="2008" y="5630"/>
                    </a:cubicBezTo>
                    <a:cubicBezTo>
                      <a:pt x="1980" y="5335"/>
                      <a:pt x="2036" y="5026"/>
                      <a:pt x="2176" y="4760"/>
                    </a:cubicBezTo>
                    <a:cubicBezTo>
                      <a:pt x="2316" y="4493"/>
                      <a:pt x="2569" y="4296"/>
                      <a:pt x="2710" y="4030"/>
                    </a:cubicBezTo>
                    <a:cubicBezTo>
                      <a:pt x="2742" y="3973"/>
                      <a:pt x="2783" y="3950"/>
                      <a:pt x="2824" y="3950"/>
                    </a:cubicBezTo>
                    <a:close/>
                    <a:moveTo>
                      <a:pt x="2706" y="2670"/>
                    </a:moveTo>
                    <a:cubicBezTo>
                      <a:pt x="2801" y="2670"/>
                      <a:pt x="2895" y="2806"/>
                      <a:pt x="2836" y="2935"/>
                    </a:cubicBezTo>
                    <a:cubicBezTo>
                      <a:pt x="2583" y="3440"/>
                      <a:pt x="2162" y="3623"/>
                      <a:pt x="1797" y="4002"/>
                    </a:cubicBezTo>
                    <a:cubicBezTo>
                      <a:pt x="1109" y="4731"/>
                      <a:pt x="1264" y="6205"/>
                      <a:pt x="1306" y="7146"/>
                    </a:cubicBezTo>
                    <a:cubicBezTo>
                      <a:pt x="1313" y="7258"/>
                      <a:pt x="1246" y="7314"/>
                      <a:pt x="1176" y="7314"/>
                    </a:cubicBezTo>
                    <a:cubicBezTo>
                      <a:pt x="1106" y="7314"/>
                      <a:pt x="1032" y="7258"/>
                      <a:pt x="1025" y="7146"/>
                    </a:cubicBezTo>
                    <a:cubicBezTo>
                      <a:pt x="983" y="6290"/>
                      <a:pt x="913" y="5139"/>
                      <a:pt x="1208" y="4310"/>
                    </a:cubicBezTo>
                    <a:cubicBezTo>
                      <a:pt x="1460" y="3608"/>
                      <a:pt x="2260" y="3412"/>
                      <a:pt x="2597" y="2752"/>
                    </a:cubicBezTo>
                    <a:cubicBezTo>
                      <a:pt x="2626" y="2694"/>
                      <a:pt x="2666" y="2670"/>
                      <a:pt x="2706" y="2670"/>
                    </a:cubicBezTo>
                    <a:close/>
                    <a:moveTo>
                      <a:pt x="1390" y="8157"/>
                    </a:moveTo>
                    <a:cubicBezTo>
                      <a:pt x="1587" y="8157"/>
                      <a:pt x="1587" y="8508"/>
                      <a:pt x="1390" y="8508"/>
                    </a:cubicBezTo>
                    <a:cubicBezTo>
                      <a:pt x="1222" y="8508"/>
                      <a:pt x="1208" y="8157"/>
                      <a:pt x="1390" y="8157"/>
                    </a:cubicBezTo>
                    <a:close/>
                    <a:moveTo>
                      <a:pt x="3594" y="1"/>
                    </a:moveTo>
                    <a:cubicBezTo>
                      <a:pt x="3454" y="717"/>
                      <a:pt x="3075" y="1362"/>
                      <a:pt x="2513" y="1840"/>
                    </a:cubicBezTo>
                    <a:cubicBezTo>
                      <a:pt x="1671" y="2556"/>
                      <a:pt x="688" y="2514"/>
                      <a:pt x="267" y="3973"/>
                    </a:cubicBezTo>
                    <a:cubicBezTo>
                      <a:pt x="0" y="4886"/>
                      <a:pt x="337" y="6135"/>
                      <a:pt x="492" y="7062"/>
                    </a:cubicBezTo>
                    <a:cubicBezTo>
                      <a:pt x="716" y="8409"/>
                      <a:pt x="1025" y="9743"/>
                      <a:pt x="1418" y="11048"/>
                    </a:cubicBezTo>
                    <a:cubicBezTo>
                      <a:pt x="2752" y="14108"/>
                      <a:pt x="5335" y="17449"/>
                      <a:pt x="8198" y="18769"/>
                    </a:cubicBezTo>
                    <a:cubicBezTo>
                      <a:pt x="9967" y="19569"/>
                      <a:pt x="11469" y="20397"/>
                      <a:pt x="12760" y="21661"/>
                    </a:cubicBezTo>
                    <a:cubicBezTo>
                      <a:pt x="11960" y="19555"/>
                      <a:pt x="11286" y="17393"/>
                      <a:pt x="10613" y="15245"/>
                    </a:cubicBezTo>
                    <a:cubicBezTo>
                      <a:pt x="10177" y="13856"/>
                      <a:pt x="9770" y="12466"/>
                      <a:pt x="9391" y="11062"/>
                    </a:cubicBezTo>
                    <a:cubicBezTo>
                      <a:pt x="9363" y="11020"/>
                      <a:pt x="9335" y="10964"/>
                      <a:pt x="9321" y="10908"/>
                    </a:cubicBezTo>
                    <a:cubicBezTo>
                      <a:pt x="8521" y="8016"/>
                      <a:pt x="6345" y="6374"/>
                      <a:pt x="5068" y="3791"/>
                    </a:cubicBezTo>
                    <a:cubicBezTo>
                      <a:pt x="4492" y="2570"/>
                      <a:pt x="4001" y="1306"/>
                      <a:pt x="3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5"/>
              <p:cNvSpPr/>
              <p:nvPr/>
            </p:nvSpPr>
            <p:spPr>
              <a:xfrm>
                <a:off x="1216880" y="1385742"/>
                <a:ext cx="151662" cy="272458"/>
              </a:xfrm>
              <a:custGeom>
                <a:avLst/>
                <a:gdLst/>
                <a:ahLst/>
                <a:cxnLst/>
                <a:rect l="l" t="t" r="r" b="b"/>
                <a:pathLst>
                  <a:path w="4830" h="8677" extrusionOk="0">
                    <a:moveTo>
                      <a:pt x="1" y="1"/>
                    </a:moveTo>
                    <a:lnTo>
                      <a:pt x="1" y="1"/>
                    </a:lnTo>
                    <a:cubicBezTo>
                      <a:pt x="1966" y="2682"/>
                      <a:pt x="3398" y="5602"/>
                      <a:pt x="4591" y="8676"/>
                    </a:cubicBezTo>
                    <a:cubicBezTo>
                      <a:pt x="4591" y="8662"/>
                      <a:pt x="4591" y="8648"/>
                      <a:pt x="4591" y="8648"/>
                    </a:cubicBezTo>
                    <a:cubicBezTo>
                      <a:pt x="4830" y="6613"/>
                      <a:pt x="4759" y="4900"/>
                      <a:pt x="3945" y="3216"/>
                    </a:cubicBezTo>
                    <a:cubicBezTo>
                      <a:pt x="2710" y="2050"/>
                      <a:pt x="1390" y="97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5"/>
              <p:cNvSpPr/>
              <p:nvPr/>
            </p:nvSpPr>
            <p:spPr>
              <a:xfrm>
                <a:off x="1370706" y="1520195"/>
                <a:ext cx="181649" cy="655004"/>
              </a:xfrm>
              <a:custGeom>
                <a:avLst/>
                <a:gdLst/>
                <a:ahLst/>
                <a:cxnLst/>
                <a:rect l="l" t="t" r="r" b="b"/>
                <a:pathLst>
                  <a:path w="5785" h="20860" extrusionOk="0">
                    <a:moveTo>
                      <a:pt x="113" y="0"/>
                    </a:moveTo>
                    <a:lnTo>
                      <a:pt x="113" y="0"/>
                    </a:lnTo>
                    <a:cubicBezTo>
                      <a:pt x="225" y="379"/>
                      <a:pt x="310" y="772"/>
                      <a:pt x="366" y="1165"/>
                    </a:cubicBezTo>
                    <a:cubicBezTo>
                      <a:pt x="590" y="2752"/>
                      <a:pt x="1" y="4478"/>
                      <a:pt x="310" y="6022"/>
                    </a:cubicBezTo>
                    <a:cubicBezTo>
                      <a:pt x="422" y="6345"/>
                      <a:pt x="534" y="6654"/>
                      <a:pt x="646" y="6977"/>
                    </a:cubicBezTo>
                    <a:cubicBezTo>
                      <a:pt x="674" y="7033"/>
                      <a:pt x="703" y="7089"/>
                      <a:pt x="731" y="7131"/>
                    </a:cubicBezTo>
                    <a:cubicBezTo>
                      <a:pt x="773" y="7202"/>
                      <a:pt x="787" y="7272"/>
                      <a:pt x="773" y="7342"/>
                    </a:cubicBezTo>
                    <a:cubicBezTo>
                      <a:pt x="1124" y="8381"/>
                      <a:pt x="1461" y="9419"/>
                      <a:pt x="1812" y="10472"/>
                    </a:cubicBezTo>
                    <a:cubicBezTo>
                      <a:pt x="2935" y="13996"/>
                      <a:pt x="4156" y="17505"/>
                      <a:pt x="5658" y="20860"/>
                    </a:cubicBezTo>
                    <a:cubicBezTo>
                      <a:pt x="5728" y="20018"/>
                      <a:pt x="5784" y="19189"/>
                      <a:pt x="5630" y="18361"/>
                    </a:cubicBezTo>
                    <a:cubicBezTo>
                      <a:pt x="4928" y="16915"/>
                      <a:pt x="4324" y="15427"/>
                      <a:pt x="3833" y="13897"/>
                    </a:cubicBezTo>
                    <a:cubicBezTo>
                      <a:pt x="3005" y="11357"/>
                      <a:pt x="1545" y="7272"/>
                      <a:pt x="2612" y="4605"/>
                    </a:cubicBezTo>
                    <a:cubicBezTo>
                      <a:pt x="2738" y="4324"/>
                      <a:pt x="2892" y="4057"/>
                      <a:pt x="3103" y="3819"/>
                    </a:cubicBezTo>
                    <a:cubicBezTo>
                      <a:pt x="2233" y="2457"/>
                      <a:pt x="1236" y="1180"/>
                      <a:pt x="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5"/>
              <p:cNvSpPr/>
              <p:nvPr/>
            </p:nvSpPr>
            <p:spPr>
              <a:xfrm>
                <a:off x="1563343" y="2136381"/>
                <a:ext cx="221715" cy="356610"/>
              </a:xfrm>
              <a:custGeom>
                <a:avLst/>
                <a:gdLst/>
                <a:ahLst/>
                <a:cxnLst/>
                <a:rect l="l" t="t" r="r" b="b"/>
                <a:pathLst>
                  <a:path w="7061" h="11357" extrusionOk="0">
                    <a:moveTo>
                      <a:pt x="140" y="1"/>
                    </a:moveTo>
                    <a:cubicBezTo>
                      <a:pt x="126" y="759"/>
                      <a:pt x="42" y="1517"/>
                      <a:pt x="0" y="2275"/>
                    </a:cubicBezTo>
                    <a:cubicBezTo>
                      <a:pt x="1502" y="5489"/>
                      <a:pt x="3327" y="8563"/>
                      <a:pt x="5629" y="11357"/>
                    </a:cubicBezTo>
                    <a:cubicBezTo>
                      <a:pt x="5741" y="11216"/>
                      <a:pt x="5854" y="11062"/>
                      <a:pt x="5952" y="10908"/>
                    </a:cubicBezTo>
                    <a:cubicBezTo>
                      <a:pt x="7061" y="8985"/>
                      <a:pt x="5461" y="7511"/>
                      <a:pt x="4253" y="6079"/>
                    </a:cubicBezTo>
                    <a:cubicBezTo>
                      <a:pt x="3608" y="5293"/>
                      <a:pt x="2990" y="4507"/>
                      <a:pt x="2400" y="3692"/>
                    </a:cubicBezTo>
                    <a:cubicBezTo>
                      <a:pt x="2078" y="3229"/>
                      <a:pt x="1769" y="2766"/>
                      <a:pt x="1474" y="2289"/>
                    </a:cubicBezTo>
                    <a:cubicBezTo>
                      <a:pt x="1450" y="2323"/>
                      <a:pt x="1422" y="2337"/>
                      <a:pt x="1393" y="2337"/>
                    </a:cubicBezTo>
                    <a:cubicBezTo>
                      <a:pt x="1302" y="2337"/>
                      <a:pt x="1207" y="2195"/>
                      <a:pt x="1249" y="2078"/>
                    </a:cubicBezTo>
                    <a:cubicBezTo>
                      <a:pt x="1263" y="2050"/>
                      <a:pt x="1277" y="2022"/>
                      <a:pt x="1291" y="1994"/>
                    </a:cubicBezTo>
                    <a:cubicBezTo>
                      <a:pt x="1165" y="1783"/>
                      <a:pt x="1025" y="1587"/>
                      <a:pt x="898" y="1362"/>
                    </a:cubicBezTo>
                    <a:cubicBezTo>
                      <a:pt x="870" y="1615"/>
                      <a:pt x="814" y="1868"/>
                      <a:pt x="758" y="2120"/>
                    </a:cubicBezTo>
                    <a:cubicBezTo>
                      <a:pt x="736" y="2201"/>
                      <a:pt x="684" y="2234"/>
                      <a:pt x="631" y="2234"/>
                    </a:cubicBezTo>
                    <a:cubicBezTo>
                      <a:pt x="545" y="2234"/>
                      <a:pt x="457" y="2149"/>
                      <a:pt x="491" y="2036"/>
                    </a:cubicBezTo>
                    <a:cubicBezTo>
                      <a:pt x="576" y="1671"/>
                      <a:pt x="632" y="1306"/>
                      <a:pt x="660" y="941"/>
                    </a:cubicBezTo>
                    <a:cubicBezTo>
                      <a:pt x="491" y="632"/>
                      <a:pt x="309" y="323"/>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5"/>
              <p:cNvSpPr/>
              <p:nvPr/>
            </p:nvSpPr>
            <p:spPr>
              <a:xfrm>
                <a:off x="1553640" y="2021333"/>
                <a:ext cx="553645" cy="662100"/>
              </a:xfrm>
              <a:custGeom>
                <a:avLst/>
                <a:gdLst/>
                <a:ahLst/>
                <a:cxnLst/>
                <a:rect l="l" t="t" r="r" b="b"/>
                <a:pathLst>
                  <a:path w="17632" h="21086" extrusionOk="0">
                    <a:moveTo>
                      <a:pt x="11179" y="16822"/>
                    </a:moveTo>
                    <a:cubicBezTo>
                      <a:pt x="11209" y="16822"/>
                      <a:pt x="11241" y="16837"/>
                      <a:pt x="11272" y="16874"/>
                    </a:cubicBezTo>
                    <a:cubicBezTo>
                      <a:pt x="11300" y="16888"/>
                      <a:pt x="11314" y="16916"/>
                      <a:pt x="11328" y="16930"/>
                    </a:cubicBezTo>
                    <a:cubicBezTo>
                      <a:pt x="11416" y="17040"/>
                      <a:pt x="11333" y="17235"/>
                      <a:pt x="11225" y="17235"/>
                    </a:cubicBezTo>
                    <a:cubicBezTo>
                      <a:pt x="11195" y="17235"/>
                      <a:pt x="11163" y="17220"/>
                      <a:pt x="11132" y="17183"/>
                    </a:cubicBezTo>
                    <a:cubicBezTo>
                      <a:pt x="11118" y="17169"/>
                      <a:pt x="11104" y="17141"/>
                      <a:pt x="11090" y="17126"/>
                    </a:cubicBezTo>
                    <a:cubicBezTo>
                      <a:pt x="10991" y="17017"/>
                      <a:pt x="11072" y="16822"/>
                      <a:pt x="11179" y="16822"/>
                    </a:cubicBezTo>
                    <a:close/>
                    <a:moveTo>
                      <a:pt x="13185" y="17418"/>
                    </a:moveTo>
                    <a:cubicBezTo>
                      <a:pt x="13215" y="17418"/>
                      <a:pt x="13248" y="17432"/>
                      <a:pt x="13280" y="17463"/>
                    </a:cubicBezTo>
                    <a:lnTo>
                      <a:pt x="13294" y="17463"/>
                    </a:lnTo>
                    <a:cubicBezTo>
                      <a:pt x="13588" y="17758"/>
                      <a:pt x="13953" y="17969"/>
                      <a:pt x="14346" y="18095"/>
                    </a:cubicBezTo>
                    <a:cubicBezTo>
                      <a:pt x="14502" y="18160"/>
                      <a:pt x="14466" y="18452"/>
                      <a:pt x="14316" y="18452"/>
                    </a:cubicBezTo>
                    <a:cubicBezTo>
                      <a:pt x="14303" y="18452"/>
                      <a:pt x="14290" y="18450"/>
                      <a:pt x="14276" y="18446"/>
                    </a:cubicBezTo>
                    <a:cubicBezTo>
                      <a:pt x="13827" y="18292"/>
                      <a:pt x="13434" y="18039"/>
                      <a:pt x="13097" y="17716"/>
                    </a:cubicBezTo>
                    <a:cubicBezTo>
                      <a:pt x="12986" y="17616"/>
                      <a:pt x="13069" y="17418"/>
                      <a:pt x="13185" y="17418"/>
                    </a:cubicBezTo>
                    <a:close/>
                    <a:moveTo>
                      <a:pt x="11867" y="17369"/>
                    </a:moveTo>
                    <a:cubicBezTo>
                      <a:pt x="11897" y="17369"/>
                      <a:pt x="11929" y="17384"/>
                      <a:pt x="11960" y="17421"/>
                    </a:cubicBezTo>
                    <a:cubicBezTo>
                      <a:pt x="12802" y="18320"/>
                      <a:pt x="13925" y="18825"/>
                      <a:pt x="15048" y="19316"/>
                    </a:cubicBezTo>
                    <a:cubicBezTo>
                      <a:pt x="15199" y="19366"/>
                      <a:pt x="15170" y="19652"/>
                      <a:pt x="15032" y="19652"/>
                    </a:cubicBezTo>
                    <a:cubicBezTo>
                      <a:pt x="15015" y="19652"/>
                      <a:pt x="14997" y="19648"/>
                      <a:pt x="14978" y="19639"/>
                    </a:cubicBezTo>
                    <a:cubicBezTo>
                      <a:pt x="13813" y="19148"/>
                      <a:pt x="12648" y="18614"/>
                      <a:pt x="11764" y="17674"/>
                    </a:cubicBezTo>
                    <a:cubicBezTo>
                      <a:pt x="11676" y="17564"/>
                      <a:pt x="11759" y="17369"/>
                      <a:pt x="11867" y="17369"/>
                    </a:cubicBezTo>
                    <a:close/>
                    <a:moveTo>
                      <a:pt x="15764" y="19723"/>
                    </a:moveTo>
                    <a:cubicBezTo>
                      <a:pt x="15961" y="19723"/>
                      <a:pt x="15947" y="20074"/>
                      <a:pt x="15764" y="20074"/>
                    </a:cubicBezTo>
                    <a:cubicBezTo>
                      <a:pt x="15582" y="20074"/>
                      <a:pt x="15582" y="19723"/>
                      <a:pt x="15764" y="19723"/>
                    </a:cubicBezTo>
                    <a:close/>
                    <a:moveTo>
                      <a:pt x="0" y="1"/>
                    </a:moveTo>
                    <a:lnTo>
                      <a:pt x="0" y="1"/>
                    </a:lnTo>
                    <a:cubicBezTo>
                      <a:pt x="520" y="1236"/>
                      <a:pt x="1109" y="2443"/>
                      <a:pt x="1769" y="3608"/>
                    </a:cubicBezTo>
                    <a:cubicBezTo>
                      <a:pt x="2808" y="5419"/>
                      <a:pt x="4001" y="7146"/>
                      <a:pt x="5348" y="8732"/>
                    </a:cubicBezTo>
                    <a:cubicBezTo>
                      <a:pt x="6233" y="9785"/>
                      <a:pt x="7229" y="10824"/>
                      <a:pt x="7665" y="12157"/>
                    </a:cubicBezTo>
                    <a:cubicBezTo>
                      <a:pt x="7791" y="12536"/>
                      <a:pt x="7875" y="12943"/>
                      <a:pt x="7903" y="13336"/>
                    </a:cubicBezTo>
                    <a:cubicBezTo>
                      <a:pt x="8900" y="15456"/>
                      <a:pt x="10093" y="17421"/>
                      <a:pt x="12171" y="18657"/>
                    </a:cubicBezTo>
                    <a:cubicBezTo>
                      <a:pt x="13855" y="19653"/>
                      <a:pt x="15778" y="20355"/>
                      <a:pt x="17631" y="21085"/>
                    </a:cubicBezTo>
                    <a:cubicBezTo>
                      <a:pt x="15441" y="18095"/>
                      <a:pt x="13659" y="14740"/>
                      <a:pt x="12002" y="11497"/>
                    </a:cubicBezTo>
                    <a:cubicBezTo>
                      <a:pt x="11595" y="10725"/>
                      <a:pt x="11244" y="9953"/>
                      <a:pt x="10907" y="9153"/>
                    </a:cubicBezTo>
                    <a:cubicBezTo>
                      <a:pt x="9602" y="7399"/>
                      <a:pt x="8086" y="6304"/>
                      <a:pt x="6106" y="5433"/>
                    </a:cubicBezTo>
                    <a:cubicBezTo>
                      <a:pt x="4941" y="4914"/>
                      <a:pt x="3945" y="4451"/>
                      <a:pt x="3032" y="3552"/>
                    </a:cubicBezTo>
                    <a:cubicBezTo>
                      <a:pt x="1895" y="2471"/>
                      <a:pt x="885" y="127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5"/>
              <p:cNvSpPr/>
              <p:nvPr/>
            </p:nvSpPr>
            <p:spPr>
              <a:xfrm>
                <a:off x="1728630" y="2478417"/>
                <a:ext cx="633401" cy="447858"/>
              </a:xfrm>
              <a:custGeom>
                <a:avLst/>
                <a:gdLst/>
                <a:ahLst/>
                <a:cxnLst/>
                <a:rect l="l" t="t" r="r" b="b"/>
                <a:pathLst>
                  <a:path w="20172" h="14263" extrusionOk="0">
                    <a:moveTo>
                      <a:pt x="2260" y="1"/>
                    </a:moveTo>
                    <a:cubicBezTo>
                      <a:pt x="2218" y="225"/>
                      <a:pt x="2148" y="436"/>
                      <a:pt x="2064" y="646"/>
                    </a:cubicBezTo>
                    <a:cubicBezTo>
                      <a:pt x="1895" y="1039"/>
                      <a:pt x="1320" y="1475"/>
                      <a:pt x="828" y="1868"/>
                    </a:cubicBezTo>
                    <a:cubicBezTo>
                      <a:pt x="800" y="1896"/>
                      <a:pt x="772" y="1924"/>
                      <a:pt x="730" y="1952"/>
                    </a:cubicBezTo>
                    <a:cubicBezTo>
                      <a:pt x="393" y="2233"/>
                      <a:pt x="112" y="2485"/>
                      <a:pt x="84" y="2696"/>
                    </a:cubicBezTo>
                    <a:cubicBezTo>
                      <a:pt x="0" y="3342"/>
                      <a:pt x="2078" y="5335"/>
                      <a:pt x="2513" y="5812"/>
                    </a:cubicBezTo>
                    <a:cubicBezTo>
                      <a:pt x="3748" y="7132"/>
                      <a:pt x="5138" y="8311"/>
                      <a:pt x="6654" y="9293"/>
                    </a:cubicBezTo>
                    <a:cubicBezTo>
                      <a:pt x="10711" y="11946"/>
                      <a:pt x="15427" y="13210"/>
                      <a:pt x="20172" y="14263"/>
                    </a:cubicBezTo>
                    <a:cubicBezTo>
                      <a:pt x="18445" y="12957"/>
                      <a:pt x="16648" y="11736"/>
                      <a:pt x="15118" y="10192"/>
                    </a:cubicBezTo>
                    <a:cubicBezTo>
                      <a:pt x="14318" y="9364"/>
                      <a:pt x="13560" y="8493"/>
                      <a:pt x="12844" y="7581"/>
                    </a:cubicBezTo>
                    <a:cubicBezTo>
                      <a:pt x="10472" y="6626"/>
                      <a:pt x="7833" y="5784"/>
                      <a:pt x="5727" y="4324"/>
                    </a:cubicBezTo>
                    <a:cubicBezTo>
                      <a:pt x="4141" y="3229"/>
                      <a:pt x="3102" y="1671"/>
                      <a:pt x="2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5"/>
              <p:cNvSpPr/>
              <p:nvPr/>
            </p:nvSpPr>
            <p:spPr>
              <a:xfrm>
                <a:off x="1379530" y="2604047"/>
                <a:ext cx="696012" cy="357489"/>
              </a:xfrm>
              <a:custGeom>
                <a:avLst/>
                <a:gdLst/>
                <a:ahLst/>
                <a:cxnLst/>
                <a:rect l="l" t="t" r="r" b="b"/>
                <a:pathLst>
                  <a:path w="22166" h="11385" extrusionOk="0">
                    <a:moveTo>
                      <a:pt x="17000" y="10093"/>
                    </a:moveTo>
                    <a:cubicBezTo>
                      <a:pt x="17182" y="10093"/>
                      <a:pt x="17196" y="10444"/>
                      <a:pt x="17000" y="10444"/>
                    </a:cubicBezTo>
                    <a:cubicBezTo>
                      <a:pt x="16817" y="10444"/>
                      <a:pt x="16817" y="10093"/>
                      <a:pt x="17000" y="10093"/>
                    </a:cubicBezTo>
                    <a:close/>
                    <a:moveTo>
                      <a:pt x="0" y="0"/>
                    </a:moveTo>
                    <a:cubicBezTo>
                      <a:pt x="127" y="744"/>
                      <a:pt x="351" y="1474"/>
                      <a:pt x="674" y="2162"/>
                    </a:cubicBezTo>
                    <a:cubicBezTo>
                      <a:pt x="1573" y="4015"/>
                      <a:pt x="3440" y="5615"/>
                      <a:pt x="4970" y="6907"/>
                    </a:cubicBezTo>
                    <a:cubicBezTo>
                      <a:pt x="7454" y="9012"/>
                      <a:pt x="10276" y="10627"/>
                      <a:pt x="13392" y="11385"/>
                    </a:cubicBezTo>
                    <a:cubicBezTo>
                      <a:pt x="13423" y="11385"/>
                      <a:pt x="13454" y="11385"/>
                      <a:pt x="13485" y="11385"/>
                    </a:cubicBezTo>
                    <a:cubicBezTo>
                      <a:pt x="15249" y="11385"/>
                      <a:pt x="16971" y="10992"/>
                      <a:pt x="18558" y="10234"/>
                    </a:cubicBezTo>
                    <a:cubicBezTo>
                      <a:pt x="19835" y="9644"/>
                      <a:pt x="20958" y="9181"/>
                      <a:pt x="22165" y="9026"/>
                    </a:cubicBezTo>
                    <a:cubicBezTo>
                      <a:pt x="21857" y="8900"/>
                      <a:pt x="21548" y="8774"/>
                      <a:pt x="21239" y="8633"/>
                    </a:cubicBezTo>
                    <a:cubicBezTo>
                      <a:pt x="20060" y="8633"/>
                      <a:pt x="18768" y="9405"/>
                      <a:pt x="17870" y="9981"/>
                    </a:cubicBezTo>
                    <a:cubicBezTo>
                      <a:pt x="17845" y="9998"/>
                      <a:pt x="17820" y="10005"/>
                      <a:pt x="17798" y="10005"/>
                    </a:cubicBezTo>
                    <a:cubicBezTo>
                      <a:pt x="17670" y="10005"/>
                      <a:pt x="17598" y="9770"/>
                      <a:pt x="17730" y="9686"/>
                    </a:cubicBezTo>
                    <a:cubicBezTo>
                      <a:pt x="18530" y="9167"/>
                      <a:pt x="19569" y="8549"/>
                      <a:pt x="20607" y="8353"/>
                    </a:cubicBezTo>
                    <a:cubicBezTo>
                      <a:pt x="20425" y="8268"/>
                      <a:pt x="20228" y="8170"/>
                      <a:pt x="20046" y="8086"/>
                    </a:cubicBezTo>
                    <a:cubicBezTo>
                      <a:pt x="19667" y="8100"/>
                      <a:pt x="19302" y="8240"/>
                      <a:pt x="18993" y="8479"/>
                    </a:cubicBezTo>
                    <a:cubicBezTo>
                      <a:pt x="18964" y="8503"/>
                      <a:pt x="18936" y="8514"/>
                      <a:pt x="18911" y="8514"/>
                    </a:cubicBezTo>
                    <a:cubicBezTo>
                      <a:pt x="18793" y="8514"/>
                      <a:pt x="18737" y="8277"/>
                      <a:pt x="18853" y="8184"/>
                    </a:cubicBezTo>
                    <a:cubicBezTo>
                      <a:pt x="19049" y="8030"/>
                      <a:pt x="19288" y="7903"/>
                      <a:pt x="19526" y="7833"/>
                    </a:cubicBezTo>
                    <a:cubicBezTo>
                      <a:pt x="17814" y="6977"/>
                      <a:pt x="16214" y="5910"/>
                      <a:pt x="14754" y="4661"/>
                    </a:cubicBezTo>
                    <a:cubicBezTo>
                      <a:pt x="14712" y="4633"/>
                      <a:pt x="14669" y="4591"/>
                      <a:pt x="14627" y="4548"/>
                    </a:cubicBezTo>
                    <a:cubicBezTo>
                      <a:pt x="13159" y="5182"/>
                      <a:pt x="11684" y="5471"/>
                      <a:pt x="10245" y="5471"/>
                    </a:cubicBezTo>
                    <a:cubicBezTo>
                      <a:pt x="6265" y="5471"/>
                      <a:pt x="2557" y="32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5"/>
              <p:cNvSpPr/>
              <p:nvPr/>
            </p:nvSpPr>
            <p:spPr>
              <a:xfrm>
                <a:off x="1081139" y="2117447"/>
                <a:ext cx="739627" cy="636101"/>
              </a:xfrm>
              <a:custGeom>
                <a:avLst/>
                <a:gdLst/>
                <a:ahLst/>
                <a:cxnLst/>
                <a:rect l="l" t="t" r="r" b="b"/>
                <a:pathLst>
                  <a:path w="23555" h="20258" extrusionOk="0">
                    <a:moveTo>
                      <a:pt x="18698" y="19049"/>
                    </a:moveTo>
                    <a:cubicBezTo>
                      <a:pt x="18880" y="19049"/>
                      <a:pt x="18880" y="19400"/>
                      <a:pt x="18698" y="19400"/>
                    </a:cubicBezTo>
                    <a:cubicBezTo>
                      <a:pt x="18501" y="19400"/>
                      <a:pt x="18501" y="19049"/>
                      <a:pt x="18698" y="19049"/>
                    </a:cubicBezTo>
                    <a:close/>
                    <a:moveTo>
                      <a:pt x="0" y="0"/>
                    </a:moveTo>
                    <a:lnTo>
                      <a:pt x="0" y="0"/>
                    </a:lnTo>
                    <a:cubicBezTo>
                      <a:pt x="2667" y="4127"/>
                      <a:pt x="7173" y="7047"/>
                      <a:pt x="8773" y="11876"/>
                    </a:cubicBezTo>
                    <a:cubicBezTo>
                      <a:pt x="8998" y="12620"/>
                      <a:pt x="9167" y="13378"/>
                      <a:pt x="9279" y="14136"/>
                    </a:cubicBezTo>
                    <a:cubicBezTo>
                      <a:pt x="11748" y="17727"/>
                      <a:pt x="15568" y="20257"/>
                      <a:pt x="19727" y="20257"/>
                    </a:cubicBezTo>
                    <a:cubicBezTo>
                      <a:pt x="20981" y="20257"/>
                      <a:pt x="22267" y="20027"/>
                      <a:pt x="23555" y="19526"/>
                    </a:cubicBezTo>
                    <a:cubicBezTo>
                      <a:pt x="23400" y="19414"/>
                      <a:pt x="23260" y="19287"/>
                      <a:pt x="23092" y="19147"/>
                    </a:cubicBezTo>
                    <a:cubicBezTo>
                      <a:pt x="22158" y="19405"/>
                      <a:pt x="21182" y="19534"/>
                      <a:pt x="20209" y="19534"/>
                    </a:cubicBezTo>
                    <a:cubicBezTo>
                      <a:pt x="20070" y="19534"/>
                      <a:pt x="19931" y="19531"/>
                      <a:pt x="19793" y="19526"/>
                    </a:cubicBezTo>
                    <a:cubicBezTo>
                      <a:pt x="19600" y="19512"/>
                      <a:pt x="19596" y="19175"/>
                      <a:pt x="19768" y="19175"/>
                    </a:cubicBezTo>
                    <a:cubicBezTo>
                      <a:pt x="19772" y="19175"/>
                      <a:pt x="19775" y="19175"/>
                      <a:pt x="19779" y="19175"/>
                    </a:cubicBezTo>
                    <a:cubicBezTo>
                      <a:pt x="19890" y="19178"/>
                      <a:pt x="20002" y="19180"/>
                      <a:pt x="20114" y="19180"/>
                    </a:cubicBezTo>
                    <a:cubicBezTo>
                      <a:pt x="21012" y="19180"/>
                      <a:pt x="21909" y="19079"/>
                      <a:pt x="22783" y="18866"/>
                    </a:cubicBezTo>
                    <a:cubicBezTo>
                      <a:pt x="22713" y="18796"/>
                      <a:pt x="22628" y="18726"/>
                      <a:pt x="22558" y="18642"/>
                    </a:cubicBezTo>
                    <a:cubicBezTo>
                      <a:pt x="22390" y="18663"/>
                      <a:pt x="22225" y="18673"/>
                      <a:pt x="22062" y="18673"/>
                    </a:cubicBezTo>
                    <a:cubicBezTo>
                      <a:pt x="21898" y="18673"/>
                      <a:pt x="21737" y="18663"/>
                      <a:pt x="21576" y="18642"/>
                    </a:cubicBezTo>
                    <a:cubicBezTo>
                      <a:pt x="21383" y="18628"/>
                      <a:pt x="21379" y="18290"/>
                      <a:pt x="21564" y="18290"/>
                    </a:cubicBezTo>
                    <a:cubicBezTo>
                      <a:pt x="21568" y="18290"/>
                      <a:pt x="21572" y="18290"/>
                      <a:pt x="21576" y="18291"/>
                    </a:cubicBezTo>
                    <a:cubicBezTo>
                      <a:pt x="21730" y="18311"/>
                      <a:pt x="21891" y="18324"/>
                      <a:pt x="22050" y="18324"/>
                    </a:cubicBezTo>
                    <a:cubicBezTo>
                      <a:pt x="22107" y="18324"/>
                      <a:pt x="22165" y="18323"/>
                      <a:pt x="22221" y="18319"/>
                    </a:cubicBezTo>
                    <a:cubicBezTo>
                      <a:pt x="20916" y="17055"/>
                      <a:pt x="19610" y="15511"/>
                      <a:pt x="19540" y="14234"/>
                    </a:cubicBezTo>
                    <a:cubicBezTo>
                      <a:pt x="19540" y="14094"/>
                      <a:pt x="19554" y="13953"/>
                      <a:pt x="19582" y="13827"/>
                    </a:cubicBezTo>
                    <a:cubicBezTo>
                      <a:pt x="17224" y="11019"/>
                      <a:pt x="15203" y="7931"/>
                      <a:pt x="13574" y="4632"/>
                    </a:cubicBezTo>
                    <a:cubicBezTo>
                      <a:pt x="13560" y="4632"/>
                      <a:pt x="13560" y="4632"/>
                      <a:pt x="13546" y="4618"/>
                    </a:cubicBezTo>
                    <a:cubicBezTo>
                      <a:pt x="11370" y="2878"/>
                      <a:pt x="9040" y="2035"/>
                      <a:pt x="6289" y="1769"/>
                    </a:cubicBezTo>
                    <a:cubicBezTo>
                      <a:pt x="4548" y="1586"/>
                      <a:pt x="2892" y="1516"/>
                      <a:pt x="1278" y="744"/>
                    </a:cubicBezTo>
                    <a:cubicBezTo>
                      <a:pt x="828" y="533"/>
                      <a:pt x="407" y="28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5"/>
              <p:cNvSpPr/>
              <p:nvPr/>
            </p:nvSpPr>
            <p:spPr>
              <a:xfrm>
                <a:off x="944928" y="1243344"/>
                <a:ext cx="361037" cy="488458"/>
              </a:xfrm>
              <a:custGeom>
                <a:avLst/>
                <a:gdLst/>
                <a:ahLst/>
                <a:cxnLst/>
                <a:rect l="l" t="t" r="r" b="b"/>
                <a:pathLst>
                  <a:path w="11498" h="15556" extrusionOk="0">
                    <a:moveTo>
                      <a:pt x="4939" y="11337"/>
                    </a:moveTo>
                    <a:cubicBezTo>
                      <a:pt x="5058" y="11337"/>
                      <a:pt x="5116" y="11574"/>
                      <a:pt x="5012" y="11667"/>
                    </a:cubicBezTo>
                    <a:cubicBezTo>
                      <a:pt x="5012" y="11667"/>
                      <a:pt x="4984" y="11681"/>
                      <a:pt x="4970" y="11695"/>
                    </a:cubicBezTo>
                    <a:cubicBezTo>
                      <a:pt x="4943" y="11719"/>
                      <a:pt x="4917" y="11730"/>
                      <a:pt x="4893" y="11730"/>
                    </a:cubicBezTo>
                    <a:cubicBezTo>
                      <a:pt x="4780" y="11730"/>
                      <a:pt x="4713" y="11493"/>
                      <a:pt x="4829" y="11400"/>
                    </a:cubicBezTo>
                    <a:lnTo>
                      <a:pt x="4858" y="11372"/>
                    </a:lnTo>
                    <a:cubicBezTo>
                      <a:pt x="4887" y="11348"/>
                      <a:pt x="4914" y="11337"/>
                      <a:pt x="4939" y="11337"/>
                    </a:cubicBezTo>
                    <a:close/>
                    <a:moveTo>
                      <a:pt x="6060" y="11399"/>
                    </a:moveTo>
                    <a:cubicBezTo>
                      <a:pt x="6083" y="11399"/>
                      <a:pt x="6108" y="11408"/>
                      <a:pt x="6135" y="11428"/>
                    </a:cubicBezTo>
                    <a:lnTo>
                      <a:pt x="6121" y="11428"/>
                    </a:lnTo>
                    <a:cubicBezTo>
                      <a:pt x="6472" y="11709"/>
                      <a:pt x="6837" y="11920"/>
                      <a:pt x="7244" y="12088"/>
                    </a:cubicBezTo>
                    <a:cubicBezTo>
                      <a:pt x="7410" y="12139"/>
                      <a:pt x="7367" y="12434"/>
                      <a:pt x="7220" y="12434"/>
                    </a:cubicBezTo>
                    <a:cubicBezTo>
                      <a:pt x="7206" y="12434"/>
                      <a:pt x="7190" y="12431"/>
                      <a:pt x="7174" y="12425"/>
                    </a:cubicBezTo>
                    <a:cubicBezTo>
                      <a:pt x="6753" y="12257"/>
                      <a:pt x="6345" y="12018"/>
                      <a:pt x="5995" y="11737"/>
                    </a:cubicBezTo>
                    <a:cubicBezTo>
                      <a:pt x="5877" y="11643"/>
                      <a:pt x="5937" y="11399"/>
                      <a:pt x="6060" y="11399"/>
                    </a:cubicBezTo>
                    <a:close/>
                    <a:moveTo>
                      <a:pt x="5512" y="11666"/>
                    </a:moveTo>
                    <a:cubicBezTo>
                      <a:pt x="5535" y="11666"/>
                      <a:pt x="5561" y="11675"/>
                      <a:pt x="5587" y="11695"/>
                    </a:cubicBezTo>
                    <a:cubicBezTo>
                      <a:pt x="6374" y="12228"/>
                      <a:pt x="7202" y="12706"/>
                      <a:pt x="8058" y="13113"/>
                    </a:cubicBezTo>
                    <a:cubicBezTo>
                      <a:pt x="8208" y="13175"/>
                      <a:pt x="8169" y="13449"/>
                      <a:pt x="8040" y="13449"/>
                    </a:cubicBezTo>
                    <a:cubicBezTo>
                      <a:pt x="8024" y="13449"/>
                      <a:pt x="8006" y="13445"/>
                      <a:pt x="7988" y="13436"/>
                    </a:cubicBezTo>
                    <a:lnTo>
                      <a:pt x="7988" y="13450"/>
                    </a:lnTo>
                    <a:cubicBezTo>
                      <a:pt x="7104" y="13029"/>
                      <a:pt x="6261" y="12551"/>
                      <a:pt x="5447" y="11990"/>
                    </a:cubicBezTo>
                    <a:cubicBezTo>
                      <a:pt x="5329" y="11907"/>
                      <a:pt x="5390" y="11666"/>
                      <a:pt x="5512" y="11666"/>
                    </a:cubicBezTo>
                    <a:close/>
                    <a:moveTo>
                      <a:pt x="552" y="1"/>
                    </a:moveTo>
                    <a:cubicBezTo>
                      <a:pt x="175" y="1"/>
                      <a:pt x="0" y="320"/>
                      <a:pt x="127" y="1251"/>
                    </a:cubicBezTo>
                    <a:cubicBezTo>
                      <a:pt x="281" y="2444"/>
                      <a:pt x="1152" y="3932"/>
                      <a:pt x="1671" y="5013"/>
                    </a:cubicBezTo>
                    <a:cubicBezTo>
                      <a:pt x="2724" y="7161"/>
                      <a:pt x="3861" y="9309"/>
                      <a:pt x="4507" y="11611"/>
                    </a:cubicBezTo>
                    <a:cubicBezTo>
                      <a:pt x="6626" y="13295"/>
                      <a:pt x="8816" y="14924"/>
                      <a:pt x="11497" y="15555"/>
                    </a:cubicBezTo>
                    <a:cubicBezTo>
                      <a:pt x="10318" y="12130"/>
                      <a:pt x="8942" y="8916"/>
                      <a:pt x="6654" y="5996"/>
                    </a:cubicBezTo>
                    <a:cubicBezTo>
                      <a:pt x="5012" y="3890"/>
                      <a:pt x="3103" y="1574"/>
                      <a:pt x="829" y="44"/>
                    </a:cubicBezTo>
                    <a:cubicBezTo>
                      <a:pt x="727" y="16"/>
                      <a:pt x="635" y="1"/>
                      <a:pt x="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5"/>
              <p:cNvSpPr/>
              <p:nvPr/>
            </p:nvSpPr>
            <p:spPr>
              <a:xfrm>
                <a:off x="1584914" y="990829"/>
                <a:ext cx="12372" cy="11053"/>
              </a:xfrm>
              <a:custGeom>
                <a:avLst/>
                <a:gdLst/>
                <a:ahLst/>
                <a:cxnLst/>
                <a:rect l="l" t="t" r="r" b="b"/>
                <a:pathLst>
                  <a:path w="394" h="352" extrusionOk="0">
                    <a:moveTo>
                      <a:pt x="197" y="0"/>
                    </a:moveTo>
                    <a:cubicBezTo>
                      <a:pt x="1" y="0"/>
                      <a:pt x="15" y="351"/>
                      <a:pt x="197" y="351"/>
                    </a:cubicBezTo>
                    <a:cubicBezTo>
                      <a:pt x="380" y="351"/>
                      <a:pt x="394"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5"/>
              <p:cNvSpPr/>
              <p:nvPr/>
            </p:nvSpPr>
            <p:spPr>
              <a:xfrm>
                <a:off x="1624666" y="1056705"/>
                <a:ext cx="34791" cy="53035"/>
              </a:xfrm>
              <a:custGeom>
                <a:avLst/>
                <a:gdLst/>
                <a:ahLst/>
                <a:cxnLst/>
                <a:rect l="l" t="t" r="r" b="b"/>
                <a:pathLst>
                  <a:path w="1108" h="1689" extrusionOk="0">
                    <a:moveTo>
                      <a:pt x="172" y="1"/>
                    </a:moveTo>
                    <a:cubicBezTo>
                      <a:pt x="88" y="1"/>
                      <a:pt x="0" y="96"/>
                      <a:pt x="26" y="219"/>
                    </a:cubicBezTo>
                    <a:cubicBezTo>
                      <a:pt x="167" y="752"/>
                      <a:pt x="433" y="1243"/>
                      <a:pt x="812" y="1636"/>
                    </a:cubicBezTo>
                    <a:cubicBezTo>
                      <a:pt x="846" y="1673"/>
                      <a:pt x="881" y="1689"/>
                      <a:pt x="913" y="1689"/>
                    </a:cubicBezTo>
                    <a:cubicBezTo>
                      <a:pt x="1027" y="1689"/>
                      <a:pt x="1107" y="1496"/>
                      <a:pt x="1009" y="1398"/>
                    </a:cubicBezTo>
                    <a:cubicBezTo>
                      <a:pt x="672" y="1033"/>
                      <a:pt x="419" y="598"/>
                      <a:pt x="293" y="120"/>
                    </a:cubicBezTo>
                    <a:cubicBezTo>
                      <a:pt x="272" y="36"/>
                      <a:pt x="223"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5"/>
              <p:cNvSpPr/>
              <p:nvPr/>
            </p:nvSpPr>
            <p:spPr>
              <a:xfrm>
                <a:off x="2248294" y="2516034"/>
                <a:ext cx="102709" cy="171884"/>
              </a:xfrm>
              <a:custGeom>
                <a:avLst/>
                <a:gdLst/>
                <a:ahLst/>
                <a:cxnLst/>
                <a:rect l="l" t="t" r="r" b="b"/>
                <a:pathLst>
                  <a:path w="3271" h="5474" extrusionOk="0">
                    <a:moveTo>
                      <a:pt x="3072" y="0"/>
                    </a:moveTo>
                    <a:cubicBezTo>
                      <a:pt x="3029" y="0"/>
                      <a:pt x="2984" y="23"/>
                      <a:pt x="2948" y="80"/>
                    </a:cubicBezTo>
                    <a:cubicBezTo>
                      <a:pt x="1895" y="1849"/>
                      <a:pt x="0" y="3014"/>
                      <a:pt x="225" y="5316"/>
                    </a:cubicBezTo>
                    <a:cubicBezTo>
                      <a:pt x="232" y="5421"/>
                      <a:pt x="305" y="5474"/>
                      <a:pt x="376" y="5474"/>
                    </a:cubicBezTo>
                    <a:cubicBezTo>
                      <a:pt x="446" y="5474"/>
                      <a:pt x="512" y="5421"/>
                      <a:pt x="505" y="5316"/>
                    </a:cubicBezTo>
                    <a:cubicBezTo>
                      <a:pt x="281" y="3084"/>
                      <a:pt x="2190" y="1947"/>
                      <a:pt x="3201" y="248"/>
                    </a:cubicBezTo>
                    <a:cubicBezTo>
                      <a:pt x="3271" y="139"/>
                      <a:pt x="3177" y="0"/>
                      <a:pt x="3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5"/>
              <p:cNvSpPr/>
              <p:nvPr/>
            </p:nvSpPr>
            <p:spPr>
              <a:xfrm>
                <a:off x="2291688" y="2575975"/>
                <a:ext cx="44023" cy="78626"/>
              </a:xfrm>
              <a:custGeom>
                <a:avLst/>
                <a:gdLst/>
                <a:ahLst/>
                <a:cxnLst/>
                <a:rect l="l" t="t" r="r" b="b"/>
                <a:pathLst>
                  <a:path w="1402" h="2504" extrusionOk="0">
                    <a:moveTo>
                      <a:pt x="1208" y="1"/>
                    </a:moveTo>
                    <a:cubicBezTo>
                      <a:pt x="1169" y="1"/>
                      <a:pt x="1131" y="24"/>
                      <a:pt x="1103" y="80"/>
                    </a:cubicBezTo>
                    <a:cubicBezTo>
                      <a:pt x="892" y="473"/>
                      <a:pt x="541" y="754"/>
                      <a:pt x="331" y="1147"/>
                    </a:cubicBezTo>
                    <a:cubicBezTo>
                      <a:pt x="134" y="1512"/>
                      <a:pt x="22" y="1919"/>
                      <a:pt x="8" y="2340"/>
                    </a:cubicBezTo>
                    <a:cubicBezTo>
                      <a:pt x="1" y="2451"/>
                      <a:pt x="65" y="2503"/>
                      <a:pt x="134" y="2503"/>
                    </a:cubicBezTo>
                    <a:cubicBezTo>
                      <a:pt x="205" y="2503"/>
                      <a:pt x="281" y="2447"/>
                      <a:pt x="289" y="2340"/>
                    </a:cubicBezTo>
                    <a:cubicBezTo>
                      <a:pt x="303" y="1849"/>
                      <a:pt x="485" y="1386"/>
                      <a:pt x="794" y="1007"/>
                    </a:cubicBezTo>
                    <a:cubicBezTo>
                      <a:pt x="990" y="782"/>
                      <a:pt x="1173" y="529"/>
                      <a:pt x="1341" y="263"/>
                    </a:cubicBezTo>
                    <a:cubicBezTo>
                      <a:pt x="1401" y="142"/>
                      <a:pt x="1304" y="1"/>
                      <a:pt x="1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5"/>
              <p:cNvSpPr/>
              <p:nvPr/>
            </p:nvSpPr>
            <p:spPr>
              <a:xfrm>
                <a:off x="2325725" y="2618239"/>
                <a:ext cx="14946" cy="18181"/>
              </a:xfrm>
              <a:custGeom>
                <a:avLst/>
                <a:gdLst/>
                <a:ahLst/>
                <a:cxnLst/>
                <a:rect l="l" t="t" r="r" b="b"/>
                <a:pathLst>
                  <a:path w="476" h="579" extrusionOk="0">
                    <a:moveTo>
                      <a:pt x="291" y="0"/>
                    </a:moveTo>
                    <a:cubicBezTo>
                      <a:pt x="260" y="0"/>
                      <a:pt x="229" y="20"/>
                      <a:pt x="201" y="68"/>
                    </a:cubicBezTo>
                    <a:cubicBezTo>
                      <a:pt x="159" y="138"/>
                      <a:pt x="117" y="208"/>
                      <a:pt x="75" y="278"/>
                    </a:cubicBezTo>
                    <a:cubicBezTo>
                      <a:pt x="0" y="396"/>
                      <a:pt x="88" y="578"/>
                      <a:pt x="184" y="578"/>
                    </a:cubicBezTo>
                    <a:cubicBezTo>
                      <a:pt x="214" y="578"/>
                      <a:pt x="245" y="560"/>
                      <a:pt x="271" y="517"/>
                    </a:cubicBezTo>
                    <a:cubicBezTo>
                      <a:pt x="314" y="447"/>
                      <a:pt x="370" y="376"/>
                      <a:pt x="412" y="306"/>
                    </a:cubicBezTo>
                    <a:cubicBezTo>
                      <a:pt x="475" y="189"/>
                      <a:pt x="387" y="0"/>
                      <a:pt x="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5"/>
              <p:cNvSpPr/>
              <p:nvPr/>
            </p:nvSpPr>
            <p:spPr>
              <a:xfrm>
                <a:off x="2358381" y="2492829"/>
                <a:ext cx="12120" cy="13533"/>
              </a:xfrm>
              <a:custGeom>
                <a:avLst/>
                <a:gdLst/>
                <a:ahLst/>
                <a:cxnLst/>
                <a:rect l="l" t="t" r="r" b="b"/>
                <a:pathLst>
                  <a:path w="386" h="431" extrusionOk="0">
                    <a:moveTo>
                      <a:pt x="192" y="1"/>
                    </a:moveTo>
                    <a:cubicBezTo>
                      <a:pt x="152" y="1"/>
                      <a:pt x="113" y="26"/>
                      <a:pt x="88" y="89"/>
                    </a:cubicBezTo>
                    <a:cubicBezTo>
                      <a:pt x="74" y="117"/>
                      <a:pt x="60" y="131"/>
                      <a:pt x="60" y="173"/>
                    </a:cubicBezTo>
                    <a:cubicBezTo>
                      <a:pt x="1" y="291"/>
                      <a:pt x="100" y="430"/>
                      <a:pt x="194" y="430"/>
                    </a:cubicBezTo>
                    <a:cubicBezTo>
                      <a:pt x="234" y="430"/>
                      <a:pt x="273" y="405"/>
                      <a:pt x="298" y="342"/>
                    </a:cubicBezTo>
                    <a:cubicBezTo>
                      <a:pt x="312" y="314"/>
                      <a:pt x="326" y="286"/>
                      <a:pt x="326" y="258"/>
                    </a:cubicBezTo>
                    <a:cubicBezTo>
                      <a:pt x="385" y="140"/>
                      <a:pt x="286"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5"/>
              <p:cNvSpPr/>
              <p:nvPr/>
            </p:nvSpPr>
            <p:spPr>
              <a:xfrm>
                <a:off x="2157643" y="2060896"/>
                <a:ext cx="144346" cy="162903"/>
              </a:xfrm>
              <a:custGeom>
                <a:avLst/>
                <a:gdLst/>
                <a:ahLst/>
                <a:cxnLst/>
                <a:rect l="l" t="t" r="r" b="b"/>
                <a:pathLst>
                  <a:path w="4597" h="5188" extrusionOk="0">
                    <a:moveTo>
                      <a:pt x="4412" y="0"/>
                    </a:moveTo>
                    <a:cubicBezTo>
                      <a:pt x="4375" y="0"/>
                      <a:pt x="4340" y="25"/>
                      <a:pt x="4319" y="88"/>
                    </a:cubicBezTo>
                    <a:cubicBezTo>
                      <a:pt x="3575" y="2222"/>
                      <a:pt x="1217" y="3036"/>
                      <a:pt x="66" y="4889"/>
                    </a:cubicBezTo>
                    <a:cubicBezTo>
                      <a:pt x="1" y="4997"/>
                      <a:pt x="94" y="5188"/>
                      <a:pt x="191" y="5188"/>
                    </a:cubicBezTo>
                    <a:cubicBezTo>
                      <a:pt x="220" y="5188"/>
                      <a:pt x="250" y="5170"/>
                      <a:pt x="276" y="5128"/>
                    </a:cubicBezTo>
                    <a:cubicBezTo>
                      <a:pt x="1441" y="3247"/>
                      <a:pt x="3814" y="2433"/>
                      <a:pt x="4558" y="257"/>
                    </a:cubicBezTo>
                    <a:cubicBezTo>
                      <a:pt x="4597" y="139"/>
                      <a:pt x="4498" y="0"/>
                      <a:pt x="4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5"/>
              <p:cNvSpPr/>
              <p:nvPr/>
            </p:nvSpPr>
            <p:spPr>
              <a:xfrm>
                <a:off x="2230616" y="2107556"/>
                <a:ext cx="73696" cy="79254"/>
              </a:xfrm>
              <a:custGeom>
                <a:avLst/>
                <a:gdLst/>
                <a:ahLst/>
                <a:cxnLst/>
                <a:rect l="l" t="t" r="r" b="b"/>
                <a:pathLst>
                  <a:path w="2347" h="2524" extrusionOk="0">
                    <a:moveTo>
                      <a:pt x="2173" y="1"/>
                    </a:moveTo>
                    <a:cubicBezTo>
                      <a:pt x="2116" y="1"/>
                      <a:pt x="2059" y="36"/>
                      <a:pt x="2037" y="118"/>
                    </a:cubicBezTo>
                    <a:cubicBezTo>
                      <a:pt x="1756" y="1073"/>
                      <a:pt x="746" y="1550"/>
                      <a:pt x="100" y="2224"/>
                    </a:cubicBezTo>
                    <a:cubicBezTo>
                      <a:pt x="0" y="2335"/>
                      <a:pt x="92" y="2523"/>
                      <a:pt x="211" y="2523"/>
                    </a:cubicBezTo>
                    <a:cubicBezTo>
                      <a:pt x="243" y="2523"/>
                      <a:pt x="278" y="2510"/>
                      <a:pt x="310" y="2477"/>
                    </a:cubicBezTo>
                    <a:cubicBezTo>
                      <a:pt x="1012" y="1719"/>
                      <a:pt x="1995" y="1256"/>
                      <a:pt x="2304" y="203"/>
                    </a:cubicBezTo>
                    <a:cubicBezTo>
                      <a:pt x="2346" y="84"/>
                      <a:pt x="2260" y="1"/>
                      <a:pt x="2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5"/>
              <p:cNvSpPr/>
              <p:nvPr/>
            </p:nvSpPr>
            <p:spPr>
              <a:xfrm>
                <a:off x="2298973" y="2032793"/>
                <a:ext cx="11932" cy="11053"/>
              </a:xfrm>
              <a:custGeom>
                <a:avLst/>
                <a:gdLst/>
                <a:ahLst/>
                <a:cxnLst/>
                <a:rect l="l" t="t" r="r" b="b"/>
                <a:pathLst>
                  <a:path w="380" h="352" extrusionOk="0">
                    <a:moveTo>
                      <a:pt x="197" y="1"/>
                    </a:moveTo>
                    <a:cubicBezTo>
                      <a:pt x="0" y="1"/>
                      <a:pt x="0" y="352"/>
                      <a:pt x="197" y="352"/>
                    </a:cubicBezTo>
                    <a:cubicBezTo>
                      <a:pt x="365" y="352"/>
                      <a:pt x="379"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5"/>
              <p:cNvSpPr/>
              <p:nvPr/>
            </p:nvSpPr>
            <p:spPr>
              <a:xfrm>
                <a:off x="2034306" y="1688717"/>
                <a:ext cx="65909" cy="104122"/>
              </a:xfrm>
              <a:custGeom>
                <a:avLst/>
                <a:gdLst/>
                <a:ahLst/>
                <a:cxnLst/>
                <a:rect l="l" t="t" r="r" b="b"/>
                <a:pathLst>
                  <a:path w="2099" h="3316" extrusionOk="0">
                    <a:moveTo>
                      <a:pt x="1814" y="1"/>
                    </a:moveTo>
                    <a:cubicBezTo>
                      <a:pt x="1746" y="1"/>
                      <a:pt x="1677" y="57"/>
                      <a:pt x="1677" y="164"/>
                    </a:cubicBezTo>
                    <a:cubicBezTo>
                      <a:pt x="1649" y="838"/>
                      <a:pt x="1790" y="1371"/>
                      <a:pt x="1326" y="1919"/>
                    </a:cubicBezTo>
                    <a:cubicBezTo>
                      <a:pt x="976" y="2326"/>
                      <a:pt x="498" y="2607"/>
                      <a:pt x="105" y="2972"/>
                    </a:cubicBezTo>
                    <a:cubicBezTo>
                      <a:pt x="1" y="3076"/>
                      <a:pt x="69" y="3315"/>
                      <a:pt x="183" y="3315"/>
                    </a:cubicBezTo>
                    <a:cubicBezTo>
                      <a:pt x="207" y="3315"/>
                      <a:pt x="233" y="3305"/>
                      <a:pt x="260" y="3280"/>
                    </a:cubicBezTo>
                    <a:cubicBezTo>
                      <a:pt x="751" y="2817"/>
                      <a:pt x="1369" y="2466"/>
                      <a:pt x="1720" y="1891"/>
                    </a:cubicBezTo>
                    <a:cubicBezTo>
                      <a:pt x="2099" y="1301"/>
                      <a:pt x="1930" y="824"/>
                      <a:pt x="1944" y="164"/>
                    </a:cubicBezTo>
                    <a:cubicBezTo>
                      <a:pt x="1944" y="54"/>
                      <a:pt x="1880" y="1"/>
                      <a:pt x="18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5"/>
              <p:cNvSpPr/>
              <p:nvPr/>
            </p:nvSpPr>
            <p:spPr>
              <a:xfrm>
                <a:off x="2083006" y="1665198"/>
                <a:ext cx="11932" cy="11053"/>
              </a:xfrm>
              <a:custGeom>
                <a:avLst/>
                <a:gdLst/>
                <a:ahLst/>
                <a:cxnLst/>
                <a:rect l="l" t="t" r="r" b="b"/>
                <a:pathLst>
                  <a:path w="380" h="352" extrusionOk="0">
                    <a:moveTo>
                      <a:pt x="183" y="1"/>
                    </a:moveTo>
                    <a:cubicBezTo>
                      <a:pt x="0" y="1"/>
                      <a:pt x="14" y="352"/>
                      <a:pt x="183" y="352"/>
                    </a:cubicBezTo>
                    <a:cubicBezTo>
                      <a:pt x="365" y="352"/>
                      <a:pt x="37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5"/>
              <p:cNvSpPr/>
              <p:nvPr/>
            </p:nvSpPr>
            <p:spPr>
              <a:xfrm>
                <a:off x="2047337" y="1716411"/>
                <a:ext cx="27663" cy="31526"/>
              </a:xfrm>
              <a:custGeom>
                <a:avLst/>
                <a:gdLst/>
                <a:ahLst/>
                <a:cxnLst/>
                <a:rect l="l" t="t" r="r" b="b"/>
                <a:pathLst>
                  <a:path w="881" h="1004" extrusionOk="0">
                    <a:moveTo>
                      <a:pt x="709" y="0"/>
                    </a:moveTo>
                    <a:cubicBezTo>
                      <a:pt x="656" y="0"/>
                      <a:pt x="605" y="37"/>
                      <a:pt x="589" y="124"/>
                    </a:cubicBezTo>
                    <a:cubicBezTo>
                      <a:pt x="547" y="363"/>
                      <a:pt x="378" y="560"/>
                      <a:pt x="153" y="658"/>
                    </a:cubicBezTo>
                    <a:cubicBezTo>
                      <a:pt x="0" y="709"/>
                      <a:pt x="44" y="1004"/>
                      <a:pt x="191" y="1004"/>
                    </a:cubicBezTo>
                    <a:cubicBezTo>
                      <a:pt x="206" y="1004"/>
                      <a:pt x="221" y="1001"/>
                      <a:pt x="238" y="995"/>
                    </a:cubicBezTo>
                    <a:cubicBezTo>
                      <a:pt x="561" y="854"/>
                      <a:pt x="799" y="560"/>
                      <a:pt x="855" y="209"/>
                    </a:cubicBezTo>
                    <a:cubicBezTo>
                      <a:pt x="881" y="89"/>
                      <a:pt x="792"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5"/>
              <p:cNvSpPr/>
              <p:nvPr/>
            </p:nvSpPr>
            <p:spPr>
              <a:xfrm>
                <a:off x="1915427" y="1154013"/>
                <a:ext cx="29642" cy="119069"/>
              </a:xfrm>
              <a:custGeom>
                <a:avLst/>
                <a:gdLst/>
                <a:ahLst/>
                <a:cxnLst/>
                <a:rect l="l" t="t" r="r" b="b"/>
                <a:pathLst>
                  <a:path w="944" h="3792" extrusionOk="0">
                    <a:moveTo>
                      <a:pt x="572" y="0"/>
                    </a:moveTo>
                    <a:cubicBezTo>
                      <a:pt x="489" y="0"/>
                      <a:pt x="398" y="93"/>
                      <a:pt x="424" y="222"/>
                    </a:cubicBezTo>
                    <a:cubicBezTo>
                      <a:pt x="663" y="1331"/>
                      <a:pt x="536" y="2496"/>
                      <a:pt x="59" y="3535"/>
                    </a:cubicBezTo>
                    <a:cubicBezTo>
                      <a:pt x="0" y="3653"/>
                      <a:pt x="93" y="3791"/>
                      <a:pt x="187" y="3791"/>
                    </a:cubicBezTo>
                    <a:cubicBezTo>
                      <a:pt x="228" y="3791"/>
                      <a:pt x="268" y="3766"/>
                      <a:pt x="298" y="3703"/>
                    </a:cubicBezTo>
                    <a:cubicBezTo>
                      <a:pt x="803" y="2580"/>
                      <a:pt x="943" y="1331"/>
                      <a:pt x="691" y="124"/>
                    </a:cubicBezTo>
                    <a:cubicBezTo>
                      <a:pt x="674" y="37"/>
                      <a:pt x="625"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5"/>
              <p:cNvSpPr/>
              <p:nvPr/>
            </p:nvSpPr>
            <p:spPr>
              <a:xfrm>
                <a:off x="1924313" y="1129238"/>
                <a:ext cx="11492" cy="11053"/>
              </a:xfrm>
              <a:custGeom>
                <a:avLst/>
                <a:gdLst/>
                <a:ahLst/>
                <a:cxnLst/>
                <a:rect l="l" t="t" r="r" b="b"/>
                <a:pathLst>
                  <a:path w="366" h="352" extrusionOk="0">
                    <a:moveTo>
                      <a:pt x="183" y="0"/>
                    </a:moveTo>
                    <a:cubicBezTo>
                      <a:pt x="1" y="0"/>
                      <a:pt x="1" y="351"/>
                      <a:pt x="197" y="351"/>
                    </a:cubicBezTo>
                    <a:cubicBezTo>
                      <a:pt x="366" y="351"/>
                      <a:pt x="366"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5"/>
              <p:cNvSpPr/>
              <p:nvPr/>
            </p:nvSpPr>
            <p:spPr>
              <a:xfrm>
                <a:off x="1906949" y="1192603"/>
                <a:ext cx="13439" cy="41291"/>
              </a:xfrm>
              <a:custGeom>
                <a:avLst/>
                <a:gdLst/>
                <a:ahLst/>
                <a:cxnLst/>
                <a:rect l="l" t="t" r="r" b="b"/>
                <a:pathLst>
                  <a:path w="428" h="1315" extrusionOk="0">
                    <a:moveTo>
                      <a:pt x="238" y="0"/>
                    </a:moveTo>
                    <a:cubicBezTo>
                      <a:pt x="168" y="0"/>
                      <a:pt x="104" y="53"/>
                      <a:pt x="118" y="158"/>
                    </a:cubicBezTo>
                    <a:cubicBezTo>
                      <a:pt x="133" y="481"/>
                      <a:pt x="118" y="804"/>
                      <a:pt x="34" y="1113"/>
                    </a:cubicBezTo>
                    <a:cubicBezTo>
                      <a:pt x="0" y="1232"/>
                      <a:pt x="85" y="1315"/>
                      <a:pt x="169" y="1315"/>
                    </a:cubicBezTo>
                    <a:cubicBezTo>
                      <a:pt x="224" y="1315"/>
                      <a:pt x="279" y="1280"/>
                      <a:pt x="301" y="1197"/>
                    </a:cubicBezTo>
                    <a:cubicBezTo>
                      <a:pt x="385" y="860"/>
                      <a:pt x="427" y="509"/>
                      <a:pt x="399" y="158"/>
                    </a:cubicBezTo>
                    <a:cubicBezTo>
                      <a:pt x="385" y="53"/>
                      <a:pt x="308" y="0"/>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5"/>
              <p:cNvSpPr/>
              <p:nvPr/>
            </p:nvSpPr>
            <p:spPr>
              <a:xfrm>
                <a:off x="1501172" y="1656972"/>
                <a:ext cx="62612" cy="145884"/>
              </a:xfrm>
              <a:custGeom>
                <a:avLst/>
                <a:gdLst/>
                <a:ahLst/>
                <a:cxnLst/>
                <a:rect l="l" t="t" r="r" b="b"/>
                <a:pathLst>
                  <a:path w="1994" h="4646" extrusionOk="0">
                    <a:moveTo>
                      <a:pt x="1793" y="1"/>
                    </a:moveTo>
                    <a:cubicBezTo>
                      <a:pt x="1753" y="1"/>
                      <a:pt x="1713" y="24"/>
                      <a:pt x="1685" y="80"/>
                    </a:cubicBezTo>
                    <a:cubicBezTo>
                      <a:pt x="1348" y="740"/>
                      <a:pt x="548" y="936"/>
                      <a:pt x="296" y="1638"/>
                    </a:cubicBezTo>
                    <a:cubicBezTo>
                      <a:pt x="1" y="2481"/>
                      <a:pt x="71" y="3618"/>
                      <a:pt x="113" y="4488"/>
                    </a:cubicBezTo>
                    <a:cubicBezTo>
                      <a:pt x="120" y="4593"/>
                      <a:pt x="194" y="4646"/>
                      <a:pt x="264" y="4646"/>
                    </a:cubicBezTo>
                    <a:cubicBezTo>
                      <a:pt x="334" y="4646"/>
                      <a:pt x="401" y="4593"/>
                      <a:pt x="394" y="4488"/>
                    </a:cubicBezTo>
                    <a:cubicBezTo>
                      <a:pt x="352" y="3547"/>
                      <a:pt x="183" y="2059"/>
                      <a:pt x="885" y="1344"/>
                    </a:cubicBezTo>
                    <a:cubicBezTo>
                      <a:pt x="1264" y="951"/>
                      <a:pt x="1671" y="768"/>
                      <a:pt x="1924" y="263"/>
                    </a:cubicBezTo>
                    <a:cubicBezTo>
                      <a:pt x="1994" y="143"/>
                      <a:pt x="1893" y="1"/>
                      <a:pt x="17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5"/>
              <p:cNvSpPr/>
              <p:nvPr/>
            </p:nvSpPr>
            <p:spPr>
              <a:xfrm>
                <a:off x="1534675" y="1697100"/>
                <a:ext cx="32782" cy="58059"/>
              </a:xfrm>
              <a:custGeom>
                <a:avLst/>
                <a:gdLst/>
                <a:ahLst/>
                <a:cxnLst/>
                <a:rect l="l" t="t" r="r" b="b"/>
                <a:pathLst>
                  <a:path w="1044" h="1849" extrusionOk="0">
                    <a:moveTo>
                      <a:pt x="845" y="0"/>
                    </a:moveTo>
                    <a:cubicBezTo>
                      <a:pt x="804" y="0"/>
                      <a:pt x="763" y="23"/>
                      <a:pt x="731" y="80"/>
                    </a:cubicBezTo>
                    <a:cubicBezTo>
                      <a:pt x="590" y="346"/>
                      <a:pt x="337" y="543"/>
                      <a:pt x="197" y="810"/>
                    </a:cubicBezTo>
                    <a:cubicBezTo>
                      <a:pt x="57" y="1076"/>
                      <a:pt x="1" y="1385"/>
                      <a:pt x="29" y="1680"/>
                    </a:cubicBezTo>
                    <a:cubicBezTo>
                      <a:pt x="29" y="1792"/>
                      <a:pt x="99" y="1848"/>
                      <a:pt x="169" y="1848"/>
                    </a:cubicBezTo>
                    <a:cubicBezTo>
                      <a:pt x="239" y="1848"/>
                      <a:pt x="309" y="1792"/>
                      <a:pt x="309" y="1680"/>
                    </a:cubicBezTo>
                    <a:cubicBezTo>
                      <a:pt x="281" y="1357"/>
                      <a:pt x="380" y="1034"/>
                      <a:pt x="590" y="781"/>
                    </a:cubicBezTo>
                    <a:cubicBezTo>
                      <a:pt x="731" y="627"/>
                      <a:pt x="871" y="445"/>
                      <a:pt x="983" y="262"/>
                    </a:cubicBezTo>
                    <a:cubicBezTo>
                      <a:pt x="1043" y="142"/>
                      <a:pt x="946" y="0"/>
                      <a:pt x="8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5"/>
              <p:cNvSpPr/>
              <p:nvPr/>
            </p:nvSpPr>
            <p:spPr>
              <a:xfrm>
                <a:off x="1510435" y="1829167"/>
                <a:ext cx="11932" cy="11053"/>
              </a:xfrm>
              <a:custGeom>
                <a:avLst/>
                <a:gdLst/>
                <a:ahLst/>
                <a:cxnLst/>
                <a:rect l="l" t="t" r="r" b="b"/>
                <a:pathLst>
                  <a:path w="380" h="352" extrusionOk="0">
                    <a:moveTo>
                      <a:pt x="183" y="1"/>
                    </a:moveTo>
                    <a:cubicBezTo>
                      <a:pt x="1" y="1"/>
                      <a:pt x="15" y="352"/>
                      <a:pt x="183" y="352"/>
                    </a:cubicBezTo>
                    <a:cubicBezTo>
                      <a:pt x="380" y="352"/>
                      <a:pt x="380"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5"/>
              <p:cNvSpPr/>
              <p:nvPr/>
            </p:nvSpPr>
            <p:spPr>
              <a:xfrm>
                <a:off x="1571695" y="1638760"/>
                <a:ext cx="11932" cy="11053"/>
              </a:xfrm>
              <a:custGeom>
                <a:avLst/>
                <a:gdLst/>
                <a:ahLst/>
                <a:cxnLst/>
                <a:rect l="l" t="t" r="r" b="b"/>
                <a:pathLst>
                  <a:path w="380" h="352" extrusionOk="0">
                    <a:moveTo>
                      <a:pt x="197" y="0"/>
                    </a:moveTo>
                    <a:cubicBezTo>
                      <a:pt x="1" y="0"/>
                      <a:pt x="1" y="351"/>
                      <a:pt x="197" y="351"/>
                    </a:cubicBezTo>
                    <a:cubicBezTo>
                      <a:pt x="366" y="351"/>
                      <a:pt x="380"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5"/>
              <p:cNvSpPr/>
              <p:nvPr/>
            </p:nvSpPr>
            <p:spPr>
              <a:xfrm>
                <a:off x="1919885" y="2566430"/>
                <a:ext cx="110999" cy="72000"/>
              </a:xfrm>
              <a:custGeom>
                <a:avLst/>
                <a:gdLst/>
                <a:ahLst/>
                <a:cxnLst/>
                <a:rect l="l" t="t" r="r" b="b"/>
                <a:pathLst>
                  <a:path w="3535" h="2293" extrusionOk="0">
                    <a:moveTo>
                      <a:pt x="199" y="1"/>
                    </a:moveTo>
                    <a:cubicBezTo>
                      <a:pt x="83" y="1"/>
                      <a:pt x="0" y="189"/>
                      <a:pt x="100" y="300"/>
                    </a:cubicBezTo>
                    <a:cubicBezTo>
                      <a:pt x="984" y="1240"/>
                      <a:pt x="2149" y="1774"/>
                      <a:pt x="3314" y="2279"/>
                    </a:cubicBezTo>
                    <a:cubicBezTo>
                      <a:pt x="3333" y="2288"/>
                      <a:pt x="3351" y="2292"/>
                      <a:pt x="3368" y="2292"/>
                    </a:cubicBezTo>
                    <a:cubicBezTo>
                      <a:pt x="3506" y="2292"/>
                      <a:pt x="3535" y="2005"/>
                      <a:pt x="3384" y="1942"/>
                    </a:cubicBezTo>
                    <a:cubicBezTo>
                      <a:pt x="2261" y="1465"/>
                      <a:pt x="1138" y="960"/>
                      <a:pt x="296" y="47"/>
                    </a:cubicBezTo>
                    <a:cubicBezTo>
                      <a:pt x="263" y="14"/>
                      <a:pt x="230"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5"/>
              <p:cNvSpPr/>
              <p:nvPr/>
            </p:nvSpPr>
            <p:spPr>
              <a:xfrm>
                <a:off x="2042438" y="2640627"/>
                <a:ext cx="12372" cy="11053"/>
              </a:xfrm>
              <a:custGeom>
                <a:avLst/>
                <a:gdLst/>
                <a:ahLst/>
                <a:cxnLst/>
                <a:rect l="l" t="t" r="r" b="b"/>
                <a:pathLst>
                  <a:path w="394" h="352" extrusionOk="0">
                    <a:moveTo>
                      <a:pt x="197" y="0"/>
                    </a:moveTo>
                    <a:cubicBezTo>
                      <a:pt x="1" y="0"/>
                      <a:pt x="15" y="351"/>
                      <a:pt x="197" y="351"/>
                    </a:cubicBezTo>
                    <a:cubicBezTo>
                      <a:pt x="380" y="351"/>
                      <a:pt x="394"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5"/>
              <p:cNvSpPr/>
              <p:nvPr/>
            </p:nvSpPr>
            <p:spPr>
              <a:xfrm>
                <a:off x="1898628" y="2549506"/>
                <a:ext cx="13502" cy="13000"/>
              </a:xfrm>
              <a:custGeom>
                <a:avLst/>
                <a:gdLst/>
                <a:ahLst/>
                <a:cxnLst/>
                <a:rect l="l" t="t" r="r" b="b"/>
                <a:pathLst>
                  <a:path w="430" h="414" extrusionOk="0">
                    <a:moveTo>
                      <a:pt x="192" y="1"/>
                    </a:moveTo>
                    <a:cubicBezTo>
                      <a:pt x="85" y="1"/>
                      <a:pt x="1" y="196"/>
                      <a:pt x="89" y="305"/>
                    </a:cubicBezTo>
                    <a:cubicBezTo>
                      <a:pt x="103" y="320"/>
                      <a:pt x="131" y="334"/>
                      <a:pt x="145" y="362"/>
                    </a:cubicBezTo>
                    <a:cubicBezTo>
                      <a:pt x="176" y="399"/>
                      <a:pt x="208" y="414"/>
                      <a:pt x="238" y="414"/>
                    </a:cubicBezTo>
                    <a:cubicBezTo>
                      <a:pt x="346" y="414"/>
                      <a:pt x="429" y="219"/>
                      <a:pt x="341" y="109"/>
                    </a:cubicBezTo>
                    <a:cubicBezTo>
                      <a:pt x="313" y="95"/>
                      <a:pt x="299" y="67"/>
                      <a:pt x="285" y="53"/>
                    </a:cubicBezTo>
                    <a:cubicBezTo>
                      <a:pt x="254" y="16"/>
                      <a:pt x="222"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5"/>
              <p:cNvSpPr/>
              <p:nvPr/>
            </p:nvSpPr>
            <p:spPr>
              <a:xfrm>
                <a:off x="1961364" y="2568251"/>
                <a:ext cx="47131" cy="32154"/>
              </a:xfrm>
              <a:custGeom>
                <a:avLst/>
                <a:gdLst/>
                <a:ahLst/>
                <a:cxnLst/>
                <a:rect l="l" t="t" r="r" b="b"/>
                <a:pathLst>
                  <a:path w="1501" h="1024" extrusionOk="0">
                    <a:moveTo>
                      <a:pt x="200" y="0"/>
                    </a:moveTo>
                    <a:cubicBezTo>
                      <a:pt x="84" y="0"/>
                      <a:pt x="1" y="198"/>
                      <a:pt x="112" y="298"/>
                    </a:cubicBezTo>
                    <a:cubicBezTo>
                      <a:pt x="435" y="621"/>
                      <a:pt x="842" y="860"/>
                      <a:pt x="1277" y="1014"/>
                    </a:cubicBezTo>
                    <a:cubicBezTo>
                      <a:pt x="1295" y="1020"/>
                      <a:pt x="1311" y="1023"/>
                      <a:pt x="1327" y="1023"/>
                    </a:cubicBezTo>
                    <a:cubicBezTo>
                      <a:pt x="1480" y="1023"/>
                      <a:pt x="1501" y="728"/>
                      <a:pt x="1347" y="677"/>
                    </a:cubicBezTo>
                    <a:cubicBezTo>
                      <a:pt x="954" y="551"/>
                      <a:pt x="603" y="326"/>
                      <a:pt x="295" y="45"/>
                    </a:cubicBezTo>
                    <a:cubicBezTo>
                      <a:pt x="263" y="14"/>
                      <a:pt x="230"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5"/>
              <p:cNvSpPr/>
              <p:nvPr/>
            </p:nvSpPr>
            <p:spPr>
              <a:xfrm>
                <a:off x="1907577" y="2920963"/>
                <a:ext cx="11932" cy="11053"/>
              </a:xfrm>
              <a:custGeom>
                <a:avLst/>
                <a:gdLst/>
                <a:ahLst/>
                <a:cxnLst/>
                <a:rect l="l" t="t" r="r" b="b"/>
                <a:pathLst>
                  <a:path w="380" h="352" extrusionOk="0">
                    <a:moveTo>
                      <a:pt x="183" y="0"/>
                    </a:moveTo>
                    <a:cubicBezTo>
                      <a:pt x="0" y="0"/>
                      <a:pt x="0" y="351"/>
                      <a:pt x="183" y="351"/>
                    </a:cubicBezTo>
                    <a:cubicBezTo>
                      <a:pt x="379" y="351"/>
                      <a:pt x="36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5"/>
              <p:cNvSpPr/>
              <p:nvPr/>
            </p:nvSpPr>
            <p:spPr>
              <a:xfrm>
                <a:off x="1662063" y="2715547"/>
                <a:ext cx="11932" cy="11053"/>
              </a:xfrm>
              <a:custGeom>
                <a:avLst/>
                <a:gdLst/>
                <a:ahLst/>
                <a:cxnLst/>
                <a:rect l="l" t="t" r="r" b="b"/>
                <a:pathLst>
                  <a:path w="380" h="352" extrusionOk="0">
                    <a:moveTo>
                      <a:pt x="197" y="1"/>
                    </a:moveTo>
                    <a:cubicBezTo>
                      <a:pt x="0" y="1"/>
                      <a:pt x="0" y="352"/>
                      <a:pt x="197" y="352"/>
                    </a:cubicBezTo>
                    <a:cubicBezTo>
                      <a:pt x="379" y="352"/>
                      <a:pt x="379"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5"/>
              <p:cNvSpPr/>
              <p:nvPr/>
            </p:nvSpPr>
            <p:spPr>
              <a:xfrm>
                <a:off x="1253052" y="2119268"/>
                <a:ext cx="150971" cy="32719"/>
              </a:xfrm>
              <a:custGeom>
                <a:avLst/>
                <a:gdLst/>
                <a:ahLst/>
                <a:cxnLst/>
                <a:rect l="l" t="t" r="r" b="b"/>
                <a:pathLst>
                  <a:path w="4808" h="1042" extrusionOk="0">
                    <a:moveTo>
                      <a:pt x="2038" y="1"/>
                    </a:moveTo>
                    <a:cubicBezTo>
                      <a:pt x="1519" y="1"/>
                      <a:pt x="999" y="61"/>
                      <a:pt x="474" y="61"/>
                    </a:cubicBezTo>
                    <a:cubicBezTo>
                      <a:pt x="377" y="61"/>
                      <a:pt x="280" y="59"/>
                      <a:pt x="182" y="54"/>
                    </a:cubicBezTo>
                    <a:cubicBezTo>
                      <a:pt x="179" y="54"/>
                      <a:pt x="175" y="54"/>
                      <a:pt x="172" y="54"/>
                    </a:cubicBezTo>
                    <a:cubicBezTo>
                      <a:pt x="0" y="54"/>
                      <a:pt x="17" y="391"/>
                      <a:pt x="182" y="405"/>
                    </a:cubicBezTo>
                    <a:cubicBezTo>
                      <a:pt x="273" y="411"/>
                      <a:pt x="364" y="414"/>
                      <a:pt x="454" y="414"/>
                    </a:cubicBezTo>
                    <a:cubicBezTo>
                      <a:pt x="959" y="414"/>
                      <a:pt x="1457" y="334"/>
                      <a:pt x="1963" y="334"/>
                    </a:cubicBezTo>
                    <a:cubicBezTo>
                      <a:pt x="1996" y="334"/>
                      <a:pt x="2030" y="334"/>
                      <a:pt x="2063" y="335"/>
                    </a:cubicBezTo>
                    <a:cubicBezTo>
                      <a:pt x="2934" y="363"/>
                      <a:pt x="3776" y="602"/>
                      <a:pt x="4534" y="1023"/>
                    </a:cubicBezTo>
                    <a:cubicBezTo>
                      <a:pt x="4560" y="1036"/>
                      <a:pt x="4585" y="1042"/>
                      <a:pt x="4607" y="1042"/>
                    </a:cubicBezTo>
                    <a:cubicBezTo>
                      <a:pt x="4752" y="1042"/>
                      <a:pt x="4808" y="799"/>
                      <a:pt x="4674" y="714"/>
                    </a:cubicBezTo>
                    <a:cubicBezTo>
                      <a:pt x="4057" y="377"/>
                      <a:pt x="3383" y="153"/>
                      <a:pt x="2681" y="40"/>
                    </a:cubicBezTo>
                    <a:cubicBezTo>
                      <a:pt x="2467" y="11"/>
                      <a:pt x="2253" y="1"/>
                      <a:pt x="2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5"/>
              <p:cNvSpPr/>
              <p:nvPr/>
            </p:nvSpPr>
            <p:spPr>
              <a:xfrm>
                <a:off x="1301062" y="2095404"/>
                <a:ext cx="69363" cy="18212"/>
              </a:xfrm>
              <a:custGeom>
                <a:avLst/>
                <a:gdLst/>
                <a:ahLst/>
                <a:cxnLst/>
                <a:rect l="l" t="t" r="r" b="b"/>
                <a:pathLst>
                  <a:path w="2209" h="580" extrusionOk="0">
                    <a:moveTo>
                      <a:pt x="183" y="0"/>
                    </a:moveTo>
                    <a:cubicBezTo>
                      <a:pt x="1" y="0"/>
                      <a:pt x="15" y="351"/>
                      <a:pt x="183" y="351"/>
                    </a:cubicBezTo>
                    <a:cubicBezTo>
                      <a:pt x="787" y="365"/>
                      <a:pt x="1390" y="435"/>
                      <a:pt x="1980" y="576"/>
                    </a:cubicBezTo>
                    <a:cubicBezTo>
                      <a:pt x="1992" y="578"/>
                      <a:pt x="2003" y="579"/>
                      <a:pt x="2013" y="579"/>
                    </a:cubicBezTo>
                    <a:cubicBezTo>
                      <a:pt x="2181" y="579"/>
                      <a:pt x="2209" y="278"/>
                      <a:pt x="2050" y="239"/>
                    </a:cubicBezTo>
                    <a:cubicBezTo>
                      <a:pt x="1447" y="98"/>
                      <a:pt x="815" y="14"/>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5"/>
              <p:cNvSpPr/>
              <p:nvPr/>
            </p:nvSpPr>
            <p:spPr>
              <a:xfrm>
                <a:off x="1227901" y="2120964"/>
                <a:ext cx="11932" cy="11053"/>
              </a:xfrm>
              <a:custGeom>
                <a:avLst/>
                <a:gdLst/>
                <a:ahLst/>
                <a:cxnLst/>
                <a:rect l="l" t="t" r="r" b="b"/>
                <a:pathLst>
                  <a:path w="380" h="352" extrusionOk="0">
                    <a:moveTo>
                      <a:pt x="183" y="0"/>
                    </a:moveTo>
                    <a:cubicBezTo>
                      <a:pt x="1" y="0"/>
                      <a:pt x="1" y="351"/>
                      <a:pt x="183" y="351"/>
                    </a:cubicBezTo>
                    <a:cubicBezTo>
                      <a:pt x="380" y="351"/>
                      <a:pt x="380"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5"/>
              <p:cNvSpPr/>
              <p:nvPr/>
            </p:nvSpPr>
            <p:spPr>
              <a:xfrm>
                <a:off x="1335444" y="2077758"/>
                <a:ext cx="11932" cy="11053"/>
              </a:xfrm>
              <a:custGeom>
                <a:avLst/>
                <a:gdLst/>
                <a:ahLst/>
                <a:cxnLst/>
                <a:rect l="l" t="t" r="r" b="b"/>
                <a:pathLst>
                  <a:path w="380" h="352" extrusionOk="0">
                    <a:moveTo>
                      <a:pt x="183" y="1"/>
                    </a:moveTo>
                    <a:cubicBezTo>
                      <a:pt x="1" y="1"/>
                      <a:pt x="15" y="352"/>
                      <a:pt x="183" y="352"/>
                    </a:cubicBezTo>
                    <a:cubicBezTo>
                      <a:pt x="380" y="352"/>
                      <a:pt x="380"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5"/>
              <p:cNvSpPr/>
              <p:nvPr/>
            </p:nvSpPr>
            <p:spPr>
              <a:xfrm>
                <a:off x="1112256" y="1609213"/>
                <a:ext cx="90432" cy="56457"/>
              </a:xfrm>
              <a:custGeom>
                <a:avLst/>
                <a:gdLst/>
                <a:ahLst/>
                <a:cxnLst/>
                <a:rect l="l" t="t" r="r" b="b"/>
                <a:pathLst>
                  <a:path w="2880" h="1798" extrusionOk="0">
                    <a:moveTo>
                      <a:pt x="183" y="0"/>
                    </a:moveTo>
                    <a:cubicBezTo>
                      <a:pt x="61" y="0"/>
                      <a:pt x="0" y="241"/>
                      <a:pt x="118" y="324"/>
                    </a:cubicBezTo>
                    <a:cubicBezTo>
                      <a:pt x="918" y="885"/>
                      <a:pt x="1775" y="1363"/>
                      <a:pt x="2659" y="1784"/>
                    </a:cubicBezTo>
                    <a:cubicBezTo>
                      <a:pt x="2677" y="1793"/>
                      <a:pt x="2695" y="1797"/>
                      <a:pt x="2711" y="1797"/>
                    </a:cubicBezTo>
                    <a:cubicBezTo>
                      <a:pt x="2840" y="1797"/>
                      <a:pt x="2879" y="1522"/>
                      <a:pt x="2729" y="1447"/>
                    </a:cubicBezTo>
                    <a:cubicBezTo>
                      <a:pt x="1873" y="1040"/>
                      <a:pt x="1045" y="562"/>
                      <a:pt x="258" y="29"/>
                    </a:cubicBezTo>
                    <a:cubicBezTo>
                      <a:pt x="232" y="9"/>
                      <a:pt x="206"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5"/>
              <p:cNvSpPr/>
              <p:nvPr/>
            </p:nvSpPr>
            <p:spPr>
              <a:xfrm>
                <a:off x="1129432" y="1601269"/>
                <a:ext cx="47759" cy="32091"/>
              </a:xfrm>
              <a:custGeom>
                <a:avLst/>
                <a:gdLst/>
                <a:ahLst/>
                <a:cxnLst/>
                <a:rect l="l" t="t" r="r" b="b"/>
                <a:pathLst>
                  <a:path w="1521" h="1022" extrusionOk="0">
                    <a:moveTo>
                      <a:pt x="184" y="0"/>
                    </a:moveTo>
                    <a:cubicBezTo>
                      <a:pt x="61" y="0"/>
                      <a:pt x="1" y="244"/>
                      <a:pt x="119" y="338"/>
                    </a:cubicBezTo>
                    <a:cubicBezTo>
                      <a:pt x="484" y="619"/>
                      <a:pt x="877" y="843"/>
                      <a:pt x="1298" y="1012"/>
                    </a:cubicBezTo>
                    <a:cubicBezTo>
                      <a:pt x="1315" y="1018"/>
                      <a:pt x="1331" y="1022"/>
                      <a:pt x="1345" y="1022"/>
                    </a:cubicBezTo>
                    <a:cubicBezTo>
                      <a:pt x="1489" y="1022"/>
                      <a:pt x="1521" y="739"/>
                      <a:pt x="1368" y="675"/>
                    </a:cubicBezTo>
                    <a:cubicBezTo>
                      <a:pt x="975" y="521"/>
                      <a:pt x="596" y="296"/>
                      <a:pt x="259" y="29"/>
                    </a:cubicBezTo>
                    <a:cubicBezTo>
                      <a:pt x="232" y="9"/>
                      <a:pt x="207"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5"/>
              <p:cNvSpPr/>
              <p:nvPr/>
            </p:nvSpPr>
            <p:spPr>
              <a:xfrm>
                <a:off x="1093228" y="1599071"/>
                <a:ext cx="12434" cy="12403"/>
              </a:xfrm>
              <a:custGeom>
                <a:avLst/>
                <a:gdLst/>
                <a:ahLst/>
                <a:cxnLst/>
                <a:rect l="l" t="t" r="r" b="b"/>
                <a:pathLst>
                  <a:path w="396" h="395" extrusionOk="0">
                    <a:moveTo>
                      <a:pt x="210" y="0"/>
                    </a:moveTo>
                    <a:cubicBezTo>
                      <a:pt x="187" y="0"/>
                      <a:pt x="161" y="9"/>
                      <a:pt x="135" y="29"/>
                    </a:cubicBezTo>
                    <a:lnTo>
                      <a:pt x="106" y="57"/>
                    </a:lnTo>
                    <a:cubicBezTo>
                      <a:pt x="0" y="152"/>
                      <a:pt x="63" y="395"/>
                      <a:pt x="185" y="395"/>
                    </a:cubicBezTo>
                    <a:cubicBezTo>
                      <a:pt x="209" y="395"/>
                      <a:pt x="234" y="386"/>
                      <a:pt x="261" y="366"/>
                    </a:cubicBezTo>
                    <a:cubicBezTo>
                      <a:pt x="261" y="352"/>
                      <a:pt x="289" y="338"/>
                      <a:pt x="289" y="338"/>
                    </a:cubicBezTo>
                    <a:cubicBezTo>
                      <a:pt x="395" y="244"/>
                      <a:pt x="333"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5"/>
              <p:cNvSpPr/>
              <p:nvPr/>
            </p:nvSpPr>
            <p:spPr>
              <a:xfrm>
                <a:off x="1588463" y="1016294"/>
                <a:ext cx="82080" cy="141551"/>
              </a:xfrm>
              <a:custGeom>
                <a:avLst/>
                <a:gdLst/>
                <a:ahLst/>
                <a:cxnLst/>
                <a:rect l="l" t="t" r="r" b="b"/>
                <a:pathLst>
                  <a:path w="2614" h="4508" extrusionOk="0">
                    <a:moveTo>
                      <a:pt x="134" y="0"/>
                    </a:moveTo>
                    <a:cubicBezTo>
                      <a:pt x="63" y="0"/>
                      <a:pt x="0" y="53"/>
                      <a:pt x="14" y="158"/>
                    </a:cubicBezTo>
                    <a:cubicBezTo>
                      <a:pt x="197" y="1786"/>
                      <a:pt x="1320" y="3246"/>
                      <a:pt x="2330" y="4453"/>
                    </a:cubicBezTo>
                    <a:cubicBezTo>
                      <a:pt x="2362" y="4492"/>
                      <a:pt x="2395" y="4508"/>
                      <a:pt x="2427" y="4508"/>
                    </a:cubicBezTo>
                    <a:cubicBezTo>
                      <a:pt x="2533" y="4508"/>
                      <a:pt x="2614" y="4323"/>
                      <a:pt x="2527" y="4215"/>
                    </a:cubicBezTo>
                    <a:cubicBezTo>
                      <a:pt x="1586" y="3078"/>
                      <a:pt x="463" y="1674"/>
                      <a:pt x="295" y="158"/>
                    </a:cubicBezTo>
                    <a:cubicBezTo>
                      <a:pt x="281" y="53"/>
                      <a:pt x="204"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5"/>
              <p:cNvSpPr/>
              <p:nvPr/>
            </p:nvSpPr>
            <p:spPr>
              <a:xfrm>
                <a:off x="1673964" y="1172413"/>
                <a:ext cx="11932" cy="11053"/>
              </a:xfrm>
              <a:custGeom>
                <a:avLst/>
                <a:gdLst/>
                <a:ahLst/>
                <a:cxnLst/>
                <a:rect l="l" t="t" r="r" b="b"/>
                <a:pathLst>
                  <a:path w="380" h="352" extrusionOk="0">
                    <a:moveTo>
                      <a:pt x="183" y="1"/>
                    </a:moveTo>
                    <a:cubicBezTo>
                      <a:pt x="0" y="1"/>
                      <a:pt x="0" y="352"/>
                      <a:pt x="183" y="352"/>
                    </a:cubicBezTo>
                    <a:cubicBezTo>
                      <a:pt x="365" y="352"/>
                      <a:pt x="379" y="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5"/>
              <p:cNvSpPr/>
              <p:nvPr/>
            </p:nvSpPr>
            <p:spPr>
              <a:xfrm>
                <a:off x="859992" y="297274"/>
                <a:ext cx="1698646" cy="2718643"/>
              </a:xfrm>
              <a:custGeom>
                <a:avLst/>
                <a:gdLst/>
                <a:ahLst/>
                <a:cxnLst/>
                <a:rect l="l" t="t" r="r" b="b"/>
                <a:pathLst>
                  <a:path w="54097" h="86581" extrusionOk="0">
                    <a:moveTo>
                      <a:pt x="14511" y="3517"/>
                    </a:moveTo>
                    <a:lnTo>
                      <a:pt x="14511" y="3517"/>
                    </a:lnTo>
                    <a:cubicBezTo>
                      <a:pt x="17669" y="6774"/>
                      <a:pt x="21010" y="10241"/>
                      <a:pt x="23425" y="14157"/>
                    </a:cubicBezTo>
                    <a:cubicBezTo>
                      <a:pt x="23088" y="13919"/>
                      <a:pt x="22723" y="13708"/>
                      <a:pt x="22344" y="13526"/>
                    </a:cubicBezTo>
                    <a:cubicBezTo>
                      <a:pt x="21179" y="12950"/>
                      <a:pt x="20154" y="12375"/>
                      <a:pt x="19270" y="11546"/>
                    </a:cubicBezTo>
                    <a:cubicBezTo>
                      <a:pt x="18820" y="10662"/>
                      <a:pt x="18343" y="9806"/>
                      <a:pt x="17866" y="8949"/>
                    </a:cubicBezTo>
                    <a:lnTo>
                      <a:pt x="17866" y="8964"/>
                    </a:lnTo>
                    <a:cubicBezTo>
                      <a:pt x="17080" y="7546"/>
                      <a:pt x="16224" y="6156"/>
                      <a:pt x="15353" y="4794"/>
                    </a:cubicBezTo>
                    <a:cubicBezTo>
                      <a:pt x="15087" y="4359"/>
                      <a:pt x="14792" y="3938"/>
                      <a:pt x="14511" y="3517"/>
                    </a:cubicBezTo>
                    <a:close/>
                    <a:moveTo>
                      <a:pt x="24941" y="11799"/>
                    </a:moveTo>
                    <a:lnTo>
                      <a:pt x="24941" y="11799"/>
                    </a:lnTo>
                    <a:cubicBezTo>
                      <a:pt x="26050" y="13048"/>
                      <a:pt x="27159" y="14326"/>
                      <a:pt x="28226" y="15617"/>
                    </a:cubicBezTo>
                    <a:cubicBezTo>
                      <a:pt x="29138" y="17540"/>
                      <a:pt x="29334" y="19899"/>
                      <a:pt x="29377" y="22215"/>
                    </a:cubicBezTo>
                    <a:cubicBezTo>
                      <a:pt x="28675" y="18326"/>
                      <a:pt x="27046" y="14929"/>
                      <a:pt x="24941" y="11799"/>
                    </a:cubicBezTo>
                    <a:close/>
                    <a:moveTo>
                      <a:pt x="19986" y="13034"/>
                    </a:moveTo>
                    <a:lnTo>
                      <a:pt x="19986" y="13034"/>
                    </a:lnTo>
                    <a:cubicBezTo>
                      <a:pt x="20210" y="13189"/>
                      <a:pt x="20449" y="13343"/>
                      <a:pt x="20687" y="13470"/>
                    </a:cubicBezTo>
                    <a:cubicBezTo>
                      <a:pt x="22091" y="14242"/>
                      <a:pt x="23355" y="14761"/>
                      <a:pt x="24407" y="15856"/>
                    </a:cubicBezTo>
                    <a:cubicBezTo>
                      <a:pt x="25109" y="17175"/>
                      <a:pt x="25685" y="18565"/>
                      <a:pt x="26120" y="19997"/>
                    </a:cubicBezTo>
                    <a:cubicBezTo>
                      <a:pt x="27201" y="23619"/>
                      <a:pt x="27383" y="27352"/>
                      <a:pt x="27355" y="31100"/>
                    </a:cubicBezTo>
                    <a:cubicBezTo>
                      <a:pt x="26808" y="30020"/>
                      <a:pt x="25966" y="29079"/>
                      <a:pt x="25109" y="28054"/>
                    </a:cubicBezTo>
                    <a:cubicBezTo>
                      <a:pt x="23397" y="26005"/>
                      <a:pt x="22709" y="23338"/>
                      <a:pt x="22091" y="20699"/>
                    </a:cubicBezTo>
                    <a:cubicBezTo>
                      <a:pt x="22049" y="20165"/>
                      <a:pt x="22007" y="19618"/>
                      <a:pt x="21923" y="19070"/>
                    </a:cubicBezTo>
                    <a:cubicBezTo>
                      <a:pt x="21600" y="16979"/>
                      <a:pt x="20870" y="14972"/>
                      <a:pt x="19986" y="13034"/>
                    </a:cubicBezTo>
                    <a:close/>
                    <a:moveTo>
                      <a:pt x="29349" y="16993"/>
                    </a:moveTo>
                    <a:cubicBezTo>
                      <a:pt x="29713" y="17428"/>
                      <a:pt x="30064" y="17849"/>
                      <a:pt x="30415" y="18298"/>
                    </a:cubicBezTo>
                    <a:cubicBezTo>
                      <a:pt x="31679" y="19885"/>
                      <a:pt x="32858" y="21513"/>
                      <a:pt x="33728" y="23338"/>
                    </a:cubicBezTo>
                    <a:cubicBezTo>
                      <a:pt x="34599" y="25163"/>
                      <a:pt x="34809" y="26931"/>
                      <a:pt x="35174" y="28869"/>
                    </a:cubicBezTo>
                    <a:cubicBezTo>
                      <a:pt x="35174" y="28883"/>
                      <a:pt x="35174" y="28911"/>
                      <a:pt x="35188" y="28925"/>
                    </a:cubicBezTo>
                    <a:cubicBezTo>
                      <a:pt x="35300" y="30427"/>
                      <a:pt x="34837" y="31451"/>
                      <a:pt x="33574" y="32588"/>
                    </a:cubicBezTo>
                    <a:cubicBezTo>
                      <a:pt x="32703" y="33375"/>
                      <a:pt x="31777" y="34133"/>
                      <a:pt x="30949" y="34975"/>
                    </a:cubicBezTo>
                    <a:cubicBezTo>
                      <a:pt x="30528" y="35368"/>
                      <a:pt x="30163" y="35817"/>
                      <a:pt x="29868" y="36308"/>
                    </a:cubicBezTo>
                    <a:cubicBezTo>
                      <a:pt x="29910" y="33220"/>
                      <a:pt x="30036" y="30132"/>
                      <a:pt x="29882" y="27072"/>
                    </a:cubicBezTo>
                    <a:cubicBezTo>
                      <a:pt x="29924" y="27002"/>
                      <a:pt x="29952" y="26931"/>
                      <a:pt x="29952" y="26847"/>
                    </a:cubicBezTo>
                    <a:cubicBezTo>
                      <a:pt x="29840" y="23871"/>
                      <a:pt x="30205" y="20137"/>
                      <a:pt x="29349" y="16993"/>
                    </a:cubicBezTo>
                    <a:close/>
                    <a:moveTo>
                      <a:pt x="11367" y="34666"/>
                    </a:moveTo>
                    <a:lnTo>
                      <a:pt x="11367" y="34666"/>
                    </a:lnTo>
                    <a:cubicBezTo>
                      <a:pt x="12756" y="35635"/>
                      <a:pt x="14076" y="36715"/>
                      <a:pt x="15311" y="37881"/>
                    </a:cubicBezTo>
                    <a:cubicBezTo>
                      <a:pt x="16125" y="39565"/>
                      <a:pt x="16196" y="41278"/>
                      <a:pt x="15971" y="43313"/>
                    </a:cubicBezTo>
                    <a:cubicBezTo>
                      <a:pt x="15966" y="43313"/>
                      <a:pt x="15963" y="43315"/>
                      <a:pt x="15962" y="43317"/>
                    </a:cubicBezTo>
                    <a:lnTo>
                      <a:pt x="15962" y="43317"/>
                    </a:lnTo>
                    <a:cubicBezTo>
                      <a:pt x="14756" y="40252"/>
                      <a:pt x="13327" y="37340"/>
                      <a:pt x="11367" y="34666"/>
                    </a:cubicBezTo>
                    <a:close/>
                    <a:moveTo>
                      <a:pt x="3257" y="30131"/>
                    </a:moveTo>
                    <a:cubicBezTo>
                      <a:pt x="3340" y="30131"/>
                      <a:pt x="3432" y="30146"/>
                      <a:pt x="3534" y="30174"/>
                    </a:cubicBezTo>
                    <a:cubicBezTo>
                      <a:pt x="5808" y="31704"/>
                      <a:pt x="7703" y="34020"/>
                      <a:pt x="9345" y="36126"/>
                    </a:cubicBezTo>
                    <a:cubicBezTo>
                      <a:pt x="11647" y="39032"/>
                      <a:pt x="13009" y="42260"/>
                      <a:pt x="14188" y="45685"/>
                    </a:cubicBezTo>
                    <a:cubicBezTo>
                      <a:pt x="11507" y="45040"/>
                      <a:pt x="9317" y="43425"/>
                      <a:pt x="7198" y="41727"/>
                    </a:cubicBezTo>
                    <a:cubicBezTo>
                      <a:pt x="6566" y="39439"/>
                      <a:pt x="5415" y="37291"/>
                      <a:pt x="4376" y="35143"/>
                    </a:cubicBezTo>
                    <a:cubicBezTo>
                      <a:pt x="3843" y="34062"/>
                      <a:pt x="2986" y="32574"/>
                      <a:pt x="2832" y="31381"/>
                    </a:cubicBezTo>
                    <a:cubicBezTo>
                      <a:pt x="2705" y="30450"/>
                      <a:pt x="2880" y="30131"/>
                      <a:pt x="3257" y="30131"/>
                    </a:cubicBezTo>
                    <a:close/>
                    <a:moveTo>
                      <a:pt x="22189" y="23394"/>
                    </a:moveTo>
                    <a:cubicBezTo>
                      <a:pt x="22414" y="24236"/>
                      <a:pt x="22695" y="25078"/>
                      <a:pt x="23032" y="25893"/>
                    </a:cubicBezTo>
                    <a:cubicBezTo>
                      <a:pt x="24070" y="28405"/>
                      <a:pt x="26808" y="30034"/>
                      <a:pt x="27327" y="32729"/>
                    </a:cubicBezTo>
                    <a:cubicBezTo>
                      <a:pt x="27243" y="36659"/>
                      <a:pt x="27046" y="40618"/>
                      <a:pt x="27496" y="44492"/>
                    </a:cubicBezTo>
                    <a:cubicBezTo>
                      <a:pt x="27650" y="45868"/>
                      <a:pt x="27889" y="47229"/>
                      <a:pt x="28169" y="48577"/>
                    </a:cubicBezTo>
                    <a:cubicBezTo>
                      <a:pt x="27580" y="47637"/>
                      <a:pt x="26920" y="46710"/>
                      <a:pt x="26218" y="45854"/>
                    </a:cubicBezTo>
                    <a:cubicBezTo>
                      <a:pt x="24772" y="43973"/>
                      <a:pt x="23930" y="41600"/>
                      <a:pt x="23228" y="39228"/>
                    </a:cubicBezTo>
                    <a:cubicBezTo>
                      <a:pt x="23200" y="38217"/>
                      <a:pt x="22947" y="37193"/>
                      <a:pt x="22709" y="36224"/>
                    </a:cubicBezTo>
                    <a:cubicBezTo>
                      <a:pt x="22204" y="34119"/>
                      <a:pt x="21979" y="31957"/>
                      <a:pt x="22007" y="29795"/>
                    </a:cubicBezTo>
                    <a:cubicBezTo>
                      <a:pt x="22021" y="27661"/>
                      <a:pt x="22175" y="25528"/>
                      <a:pt x="22189" y="23394"/>
                    </a:cubicBezTo>
                    <a:close/>
                    <a:moveTo>
                      <a:pt x="35778" y="30848"/>
                    </a:moveTo>
                    <a:cubicBezTo>
                      <a:pt x="35918" y="31143"/>
                      <a:pt x="36101" y="31423"/>
                      <a:pt x="36311" y="31662"/>
                    </a:cubicBezTo>
                    <a:cubicBezTo>
                      <a:pt x="37266" y="32715"/>
                      <a:pt x="38866" y="32462"/>
                      <a:pt x="39764" y="33501"/>
                    </a:cubicBezTo>
                    <a:cubicBezTo>
                      <a:pt x="41000" y="34919"/>
                      <a:pt x="40635" y="37389"/>
                      <a:pt x="40466" y="39088"/>
                    </a:cubicBezTo>
                    <a:cubicBezTo>
                      <a:pt x="40284" y="41011"/>
                      <a:pt x="39961" y="42976"/>
                      <a:pt x="39891" y="44913"/>
                    </a:cubicBezTo>
                    <a:cubicBezTo>
                      <a:pt x="39891" y="45096"/>
                      <a:pt x="39891" y="45292"/>
                      <a:pt x="39905" y="45489"/>
                    </a:cubicBezTo>
                    <a:cubicBezTo>
                      <a:pt x="39245" y="48198"/>
                      <a:pt x="35328" y="48717"/>
                      <a:pt x="33391" y="50402"/>
                    </a:cubicBezTo>
                    <a:cubicBezTo>
                      <a:pt x="32619" y="51048"/>
                      <a:pt x="32086" y="51946"/>
                      <a:pt x="31889" y="52929"/>
                    </a:cubicBezTo>
                    <a:cubicBezTo>
                      <a:pt x="31244" y="50570"/>
                      <a:pt x="30738" y="48184"/>
                      <a:pt x="30359" y="45770"/>
                    </a:cubicBezTo>
                    <a:cubicBezTo>
                      <a:pt x="29966" y="43369"/>
                      <a:pt x="29868" y="40955"/>
                      <a:pt x="29854" y="38540"/>
                    </a:cubicBezTo>
                    <a:cubicBezTo>
                      <a:pt x="29882" y="38484"/>
                      <a:pt x="29896" y="38428"/>
                      <a:pt x="29896" y="38372"/>
                    </a:cubicBezTo>
                    <a:cubicBezTo>
                      <a:pt x="29812" y="35452"/>
                      <a:pt x="33644" y="33894"/>
                      <a:pt x="35272" y="31901"/>
                    </a:cubicBezTo>
                    <a:cubicBezTo>
                      <a:pt x="35511" y="31592"/>
                      <a:pt x="35679" y="31227"/>
                      <a:pt x="35778" y="30848"/>
                    </a:cubicBezTo>
                    <a:close/>
                    <a:moveTo>
                      <a:pt x="16378" y="38947"/>
                    </a:moveTo>
                    <a:lnTo>
                      <a:pt x="16378" y="38947"/>
                    </a:lnTo>
                    <a:cubicBezTo>
                      <a:pt x="17501" y="40127"/>
                      <a:pt x="18498" y="41404"/>
                      <a:pt x="19368" y="42766"/>
                    </a:cubicBezTo>
                    <a:lnTo>
                      <a:pt x="19368" y="42780"/>
                    </a:lnTo>
                    <a:cubicBezTo>
                      <a:pt x="19157" y="43004"/>
                      <a:pt x="19003" y="43271"/>
                      <a:pt x="18891" y="43552"/>
                    </a:cubicBezTo>
                    <a:cubicBezTo>
                      <a:pt x="17810" y="46219"/>
                      <a:pt x="19270" y="50318"/>
                      <a:pt x="20098" y="52858"/>
                    </a:cubicBezTo>
                    <a:cubicBezTo>
                      <a:pt x="20603" y="54374"/>
                      <a:pt x="21193" y="55862"/>
                      <a:pt x="21895" y="57308"/>
                    </a:cubicBezTo>
                    <a:cubicBezTo>
                      <a:pt x="22049" y="58122"/>
                      <a:pt x="21993" y="58965"/>
                      <a:pt x="21923" y="59807"/>
                    </a:cubicBezTo>
                    <a:cubicBezTo>
                      <a:pt x="20421" y="56452"/>
                      <a:pt x="19200" y="52957"/>
                      <a:pt x="18077" y="49419"/>
                    </a:cubicBezTo>
                    <a:cubicBezTo>
                      <a:pt x="17726" y="48366"/>
                      <a:pt x="17389" y="47328"/>
                      <a:pt x="17038" y="46303"/>
                    </a:cubicBezTo>
                    <a:cubicBezTo>
                      <a:pt x="17052" y="46219"/>
                      <a:pt x="17038" y="46149"/>
                      <a:pt x="16996" y="46078"/>
                    </a:cubicBezTo>
                    <a:cubicBezTo>
                      <a:pt x="16968" y="46036"/>
                      <a:pt x="16939" y="45980"/>
                      <a:pt x="16911" y="45924"/>
                    </a:cubicBezTo>
                    <a:cubicBezTo>
                      <a:pt x="16799" y="45601"/>
                      <a:pt x="16687" y="45292"/>
                      <a:pt x="16575" y="44969"/>
                    </a:cubicBezTo>
                    <a:cubicBezTo>
                      <a:pt x="16266" y="43439"/>
                      <a:pt x="16855" y="41699"/>
                      <a:pt x="16631" y="40112"/>
                    </a:cubicBezTo>
                    <a:cubicBezTo>
                      <a:pt x="16575" y="39719"/>
                      <a:pt x="16490" y="39326"/>
                      <a:pt x="16378" y="38947"/>
                    </a:cubicBezTo>
                    <a:close/>
                    <a:moveTo>
                      <a:pt x="7464" y="42752"/>
                    </a:moveTo>
                    <a:lnTo>
                      <a:pt x="7464" y="42752"/>
                    </a:lnTo>
                    <a:cubicBezTo>
                      <a:pt x="9514" y="44366"/>
                      <a:pt x="11675" y="45840"/>
                      <a:pt x="14272" y="46415"/>
                    </a:cubicBezTo>
                    <a:cubicBezTo>
                      <a:pt x="14287" y="46419"/>
                      <a:pt x="14302" y="46421"/>
                      <a:pt x="14318" y="46421"/>
                    </a:cubicBezTo>
                    <a:cubicBezTo>
                      <a:pt x="14359" y="46421"/>
                      <a:pt x="14400" y="46408"/>
                      <a:pt x="14441" y="46387"/>
                    </a:cubicBezTo>
                    <a:cubicBezTo>
                      <a:pt x="14595" y="46822"/>
                      <a:pt x="14736" y="47272"/>
                      <a:pt x="14876" y="47721"/>
                    </a:cubicBezTo>
                    <a:cubicBezTo>
                      <a:pt x="16392" y="52423"/>
                      <a:pt x="17950" y="57013"/>
                      <a:pt x="20014" y="61351"/>
                    </a:cubicBezTo>
                    <a:cubicBezTo>
                      <a:pt x="18273" y="60130"/>
                      <a:pt x="16266" y="59372"/>
                      <a:pt x="14174" y="59119"/>
                    </a:cubicBezTo>
                    <a:cubicBezTo>
                      <a:pt x="12476" y="58909"/>
                      <a:pt x="10749" y="58965"/>
                      <a:pt x="9121" y="58333"/>
                    </a:cubicBezTo>
                    <a:cubicBezTo>
                      <a:pt x="8026" y="57898"/>
                      <a:pt x="7029" y="57266"/>
                      <a:pt x="6187" y="56452"/>
                    </a:cubicBezTo>
                    <a:cubicBezTo>
                      <a:pt x="6046" y="56185"/>
                      <a:pt x="5934" y="55933"/>
                      <a:pt x="5822" y="55652"/>
                    </a:cubicBezTo>
                    <a:cubicBezTo>
                      <a:pt x="5260" y="54262"/>
                      <a:pt x="4980" y="52788"/>
                      <a:pt x="5597" y="51342"/>
                    </a:cubicBezTo>
                    <a:cubicBezTo>
                      <a:pt x="5892" y="50655"/>
                      <a:pt x="6425" y="50079"/>
                      <a:pt x="6762" y="49419"/>
                    </a:cubicBezTo>
                    <a:cubicBezTo>
                      <a:pt x="7492" y="47931"/>
                      <a:pt x="7829" y="46289"/>
                      <a:pt x="7717" y="44647"/>
                    </a:cubicBezTo>
                    <a:cubicBezTo>
                      <a:pt x="7675" y="44001"/>
                      <a:pt x="7591" y="43383"/>
                      <a:pt x="7464" y="42752"/>
                    </a:cubicBezTo>
                    <a:close/>
                    <a:moveTo>
                      <a:pt x="23102" y="40646"/>
                    </a:moveTo>
                    <a:cubicBezTo>
                      <a:pt x="23509" y="41937"/>
                      <a:pt x="24000" y="43201"/>
                      <a:pt x="24576" y="44436"/>
                    </a:cubicBezTo>
                    <a:cubicBezTo>
                      <a:pt x="25839" y="47005"/>
                      <a:pt x="28029" y="48661"/>
                      <a:pt x="28829" y="51539"/>
                    </a:cubicBezTo>
                    <a:cubicBezTo>
                      <a:pt x="28829" y="51595"/>
                      <a:pt x="28857" y="51651"/>
                      <a:pt x="28899" y="51693"/>
                    </a:cubicBezTo>
                    <a:cubicBezTo>
                      <a:pt x="29264" y="53097"/>
                      <a:pt x="29685" y="54487"/>
                      <a:pt x="30121" y="55876"/>
                    </a:cubicBezTo>
                    <a:cubicBezTo>
                      <a:pt x="30780" y="58024"/>
                      <a:pt x="31468" y="60186"/>
                      <a:pt x="32268" y="62306"/>
                    </a:cubicBezTo>
                    <a:cubicBezTo>
                      <a:pt x="30977" y="61028"/>
                      <a:pt x="29475" y="60214"/>
                      <a:pt x="27706" y="59400"/>
                    </a:cubicBezTo>
                    <a:cubicBezTo>
                      <a:pt x="24843" y="58080"/>
                      <a:pt x="22260" y="54739"/>
                      <a:pt x="20926" y="51679"/>
                    </a:cubicBezTo>
                    <a:cubicBezTo>
                      <a:pt x="20533" y="50374"/>
                      <a:pt x="20210" y="49040"/>
                      <a:pt x="19986" y="47707"/>
                    </a:cubicBezTo>
                    <a:cubicBezTo>
                      <a:pt x="19845" y="46766"/>
                      <a:pt x="19508" y="45517"/>
                      <a:pt x="19775" y="44604"/>
                    </a:cubicBezTo>
                    <a:cubicBezTo>
                      <a:pt x="20196" y="43145"/>
                      <a:pt x="21179" y="43201"/>
                      <a:pt x="22021" y="42485"/>
                    </a:cubicBezTo>
                    <a:cubicBezTo>
                      <a:pt x="22583" y="42008"/>
                      <a:pt x="22962" y="41362"/>
                      <a:pt x="23102" y="40646"/>
                    </a:cubicBezTo>
                    <a:close/>
                    <a:moveTo>
                      <a:pt x="40157" y="46485"/>
                    </a:moveTo>
                    <a:cubicBezTo>
                      <a:pt x="40929" y="48226"/>
                      <a:pt x="43147" y="48675"/>
                      <a:pt x="44621" y="50276"/>
                    </a:cubicBezTo>
                    <a:cubicBezTo>
                      <a:pt x="47695" y="54613"/>
                      <a:pt x="41322" y="57996"/>
                      <a:pt x="39203" y="61463"/>
                    </a:cubicBezTo>
                    <a:cubicBezTo>
                      <a:pt x="37911" y="63569"/>
                      <a:pt x="37841" y="65997"/>
                      <a:pt x="38066" y="68384"/>
                    </a:cubicBezTo>
                    <a:cubicBezTo>
                      <a:pt x="35721" y="64032"/>
                      <a:pt x="33812" y="59456"/>
                      <a:pt x="32409" y="54711"/>
                    </a:cubicBezTo>
                    <a:cubicBezTo>
                      <a:pt x="31637" y="49714"/>
                      <a:pt x="38403" y="49840"/>
                      <a:pt x="40157" y="46485"/>
                    </a:cubicBezTo>
                    <a:close/>
                    <a:moveTo>
                      <a:pt x="22540" y="58586"/>
                    </a:moveTo>
                    <a:cubicBezTo>
                      <a:pt x="22709" y="58894"/>
                      <a:pt x="22891" y="59203"/>
                      <a:pt x="23060" y="59526"/>
                    </a:cubicBezTo>
                    <a:cubicBezTo>
                      <a:pt x="23032" y="59891"/>
                      <a:pt x="22976" y="60256"/>
                      <a:pt x="22891" y="60607"/>
                    </a:cubicBezTo>
                    <a:cubicBezTo>
                      <a:pt x="22857" y="60720"/>
                      <a:pt x="22945" y="60805"/>
                      <a:pt x="23031" y="60805"/>
                    </a:cubicBezTo>
                    <a:cubicBezTo>
                      <a:pt x="23084" y="60805"/>
                      <a:pt x="23136" y="60772"/>
                      <a:pt x="23158" y="60691"/>
                    </a:cubicBezTo>
                    <a:cubicBezTo>
                      <a:pt x="23228" y="60453"/>
                      <a:pt x="23270" y="60200"/>
                      <a:pt x="23312" y="59947"/>
                    </a:cubicBezTo>
                    <a:cubicBezTo>
                      <a:pt x="23425" y="60158"/>
                      <a:pt x="23565" y="60368"/>
                      <a:pt x="23691" y="60579"/>
                    </a:cubicBezTo>
                    <a:cubicBezTo>
                      <a:pt x="23677" y="60607"/>
                      <a:pt x="23663" y="60635"/>
                      <a:pt x="23649" y="60663"/>
                    </a:cubicBezTo>
                    <a:cubicBezTo>
                      <a:pt x="23607" y="60780"/>
                      <a:pt x="23702" y="60922"/>
                      <a:pt x="23793" y="60922"/>
                    </a:cubicBezTo>
                    <a:cubicBezTo>
                      <a:pt x="23822" y="60922"/>
                      <a:pt x="23850" y="60908"/>
                      <a:pt x="23874" y="60874"/>
                    </a:cubicBezTo>
                    <a:cubicBezTo>
                      <a:pt x="24169" y="61351"/>
                      <a:pt x="24478" y="61814"/>
                      <a:pt x="24800" y="62263"/>
                    </a:cubicBezTo>
                    <a:cubicBezTo>
                      <a:pt x="25390" y="63092"/>
                      <a:pt x="26008" y="63878"/>
                      <a:pt x="26653" y="64664"/>
                    </a:cubicBezTo>
                    <a:cubicBezTo>
                      <a:pt x="27861" y="66096"/>
                      <a:pt x="29461" y="67570"/>
                      <a:pt x="28352" y="69479"/>
                    </a:cubicBezTo>
                    <a:cubicBezTo>
                      <a:pt x="28254" y="69647"/>
                      <a:pt x="28141" y="69802"/>
                      <a:pt x="28029" y="69942"/>
                    </a:cubicBezTo>
                    <a:cubicBezTo>
                      <a:pt x="25727" y="67134"/>
                      <a:pt x="23902" y="64074"/>
                      <a:pt x="22400" y="60860"/>
                    </a:cubicBezTo>
                    <a:cubicBezTo>
                      <a:pt x="22442" y="60102"/>
                      <a:pt x="22526" y="59330"/>
                      <a:pt x="22540" y="58586"/>
                    </a:cubicBezTo>
                    <a:close/>
                    <a:moveTo>
                      <a:pt x="7029" y="31957"/>
                    </a:moveTo>
                    <a:cubicBezTo>
                      <a:pt x="7591" y="32280"/>
                      <a:pt x="8166" y="32602"/>
                      <a:pt x="8728" y="32939"/>
                    </a:cubicBezTo>
                    <a:cubicBezTo>
                      <a:pt x="13992" y="38639"/>
                      <a:pt x="15887" y="45685"/>
                      <a:pt x="18315" y="52929"/>
                    </a:cubicBezTo>
                    <a:cubicBezTo>
                      <a:pt x="20449" y="59273"/>
                      <a:pt x="23116" y="65408"/>
                      <a:pt x="27383" y="70602"/>
                    </a:cubicBezTo>
                    <a:cubicBezTo>
                      <a:pt x="27285" y="70714"/>
                      <a:pt x="27187" y="70812"/>
                      <a:pt x="27103" y="70925"/>
                    </a:cubicBezTo>
                    <a:cubicBezTo>
                      <a:pt x="20365" y="62923"/>
                      <a:pt x="17908" y="53420"/>
                      <a:pt x="14469" y="43748"/>
                    </a:cubicBezTo>
                    <a:cubicBezTo>
                      <a:pt x="13360" y="40534"/>
                      <a:pt x="11690" y="37530"/>
                      <a:pt x="9556" y="34891"/>
                    </a:cubicBezTo>
                    <a:cubicBezTo>
                      <a:pt x="8770" y="33922"/>
                      <a:pt x="7927" y="32911"/>
                      <a:pt x="7029" y="31957"/>
                    </a:cubicBezTo>
                    <a:close/>
                    <a:moveTo>
                      <a:pt x="22091" y="54908"/>
                    </a:moveTo>
                    <a:cubicBezTo>
                      <a:pt x="22976" y="56199"/>
                      <a:pt x="23986" y="57378"/>
                      <a:pt x="25109" y="58459"/>
                    </a:cubicBezTo>
                    <a:cubicBezTo>
                      <a:pt x="26036" y="59358"/>
                      <a:pt x="27018" y="59835"/>
                      <a:pt x="28183" y="60354"/>
                    </a:cubicBezTo>
                    <a:cubicBezTo>
                      <a:pt x="30163" y="61225"/>
                      <a:pt x="31693" y="62320"/>
                      <a:pt x="32984" y="64074"/>
                    </a:cubicBezTo>
                    <a:cubicBezTo>
                      <a:pt x="33321" y="64860"/>
                      <a:pt x="33686" y="65661"/>
                      <a:pt x="34079" y="66419"/>
                    </a:cubicBezTo>
                    <a:cubicBezTo>
                      <a:pt x="35750" y="69661"/>
                      <a:pt x="37532" y="73002"/>
                      <a:pt x="39708" y="76006"/>
                    </a:cubicBezTo>
                    <a:cubicBezTo>
                      <a:pt x="37855" y="75276"/>
                      <a:pt x="35932" y="74574"/>
                      <a:pt x="34262" y="73564"/>
                    </a:cubicBezTo>
                    <a:cubicBezTo>
                      <a:pt x="32184" y="72342"/>
                      <a:pt x="30977" y="70377"/>
                      <a:pt x="29994" y="68257"/>
                    </a:cubicBezTo>
                    <a:cubicBezTo>
                      <a:pt x="29966" y="67850"/>
                      <a:pt x="29882" y="67457"/>
                      <a:pt x="29756" y="67078"/>
                    </a:cubicBezTo>
                    <a:cubicBezTo>
                      <a:pt x="29320" y="65731"/>
                      <a:pt x="28310" y="64692"/>
                      <a:pt x="27439" y="63653"/>
                    </a:cubicBezTo>
                    <a:cubicBezTo>
                      <a:pt x="26092" y="62053"/>
                      <a:pt x="24885" y="60340"/>
                      <a:pt x="23846" y="58530"/>
                    </a:cubicBezTo>
                    <a:cubicBezTo>
                      <a:pt x="23186" y="57364"/>
                      <a:pt x="22611" y="56157"/>
                      <a:pt x="22091" y="54908"/>
                    </a:cubicBezTo>
                    <a:close/>
                    <a:moveTo>
                      <a:pt x="45842" y="52143"/>
                    </a:moveTo>
                    <a:lnTo>
                      <a:pt x="45842" y="52143"/>
                    </a:lnTo>
                    <a:cubicBezTo>
                      <a:pt x="47457" y="55259"/>
                      <a:pt x="47667" y="59077"/>
                      <a:pt x="47990" y="62446"/>
                    </a:cubicBezTo>
                    <a:cubicBezTo>
                      <a:pt x="48102" y="63751"/>
                      <a:pt x="48215" y="65043"/>
                      <a:pt x="48341" y="66334"/>
                    </a:cubicBezTo>
                    <a:cubicBezTo>
                      <a:pt x="47836" y="67850"/>
                      <a:pt x="46937" y="68847"/>
                      <a:pt x="45674" y="70152"/>
                    </a:cubicBezTo>
                    <a:cubicBezTo>
                      <a:pt x="44818" y="70981"/>
                      <a:pt x="44144" y="71991"/>
                      <a:pt x="43695" y="73086"/>
                    </a:cubicBezTo>
                    <a:cubicBezTo>
                      <a:pt x="43260" y="74181"/>
                      <a:pt x="43147" y="75360"/>
                      <a:pt x="43372" y="76511"/>
                    </a:cubicBezTo>
                    <a:cubicBezTo>
                      <a:pt x="41603" y="74406"/>
                      <a:pt x="40115" y="72048"/>
                      <a:pt x="38768" y="69647"/>
                    </a:cubicBezTo>
                    <a:cubicBezTo>
                      <a:pt x="38389" y="66769"/>
                      <a:pt x="38262" y="63822"/>
                      <a:pt x="40017" y="61337"/>
                    </a:cubicBezTo>
                    <a:cubicBezTo>
                      <a:pt x="41336" y="59470"/>
                      <a:pt x="43358" y="58249"/>
                      <a:pt x="44677" y="56382"/>
                    </a:cubicBezTo>
                    <a:cubicBezTo>
                      <a:pt x="45618" y="55048"/>
                      <a:pt x="46011" y="53574"/>
                      <a:pt x="45842" y="52143"/>
                    </a:cubicBezTo>
                    <a:close/>
                    <a:moveTo>
                      <a:pt x="7057" y="57982"/>
                    </a:moveTo>
                    <a:lnTo>
                      <a:pt x="7057" y="57982"/>
                    </a:lnTo>
                    <a:cubicBezTo>
                      <a:pt x="7450" y="58263"/>
                      <a:pt x="7885" y="58501"/>
                      <a:pt x="8321" y="58726"/>
                    </a:cubicBezTo>
                    <a:cubicBezTo>
                      <a:pt x="9935" y="59498"/>
                      <a:pt x="11591" y="59568"/>
                      <a:pt x="13332" y="59737"/>
                    </a:cubicBezTo>
                    <a:cubicBezTo>
                      <a:pt x="16083" y="60003"/>
                      <a:pt x="18427" y="60860"/>
                      <a:pt x="20589" y="62600"/>
                    </a:cubicBezTo>
                    <a:cubicBezTo>
                      <a:pt x="20603" y="62600"/>
                      <a:pt x="20617" y="62600"/>
                      <a:pt x="20617" y="62614"/>
                    </a:cubicBezTo>
                    <a:cubicBezTo>
                      <a:pt x="22246" y="65899"/>
                      <a:pt x="24267" y="68987"/>
                      <a:pt x="26625" y="71809"/>
                    </a:cubicBezTo>
                    <a:cubicBezTo>
                      <a:pt x="26597" y="71935"/>
                      <a:pt x="26583" y="72076"/>
                      <a:pt x="26597" y="72202"/>
                    </a:cubicBezTo>
                    <a:cubicBezTo>
                      <a:pt x="26653" y="73493"/>
                      <a:pt x="27959" y="75037"/>
                      <a:pt x="29264" y="76301"/>
                    </a:cubicBezTo>
                    <a:cubicBezTo>
                      <a:pt x="29054" y="76301"/>
                      <a:pt x="28829" y="76301"/>
                      <a:pt x="28619" y="76273"/>
                    </a:cubicBezTo>
                    <a:cubicBezTo>
                      <a:pt x="28612" y="76272"/>
                      <a:pt x="28605" y="76271"/>
                      <a:pt x="28598" y="76271"/>
                    </a:cubicBezTo>
                    <a:cubicBezTo>
                      <a:pt x="28436" y="76271"/>
                      <a:pt x="28443" y="76597"/>
                      <a:pt x="28619" y="76624"/>
                    </a:cubicBezTo>
                    <a:cubicBezTo>
                      <a:pt x="28780" y="76645"/>
                      <a:pt x="28945" y="76655"/>
                      <a:pt x="29110" y="76655"/>
                    </a:cubicBezTo>
                    <a:cubicBezTo>
                      <a:pt x="29275" y="76655"/>
                      <a:pt x="29440" y="76645"/>
                      <a:pt x="29601" y="76624"/>
                    </a:cubicBezTo>
                    <a:cubicBezTo>
                      <a:pt x="29685" y="76694"/>
                      <a:pt x="29756" y="76764"/>
                      <a:pt x="29840" y="76834"/>
                    </a:cubicBezTo>
                    <a:cubicBezTo>
                      <a:pt x="28993" y="77040"/>
                      <a:pt x="28115" y="77152"/>
                      <a:pt x="27241" y="77152"/>
                    </a:cubicBezTo>
                    <a:cubicBezTo>
                      <a:pt x="27101" y="77152"/>
                      <a:pt x="26961" y="77149"/>
                      <a:pt x="26822" y="77143"/>
                    </a:cubicBezTo>
                    <a:cubicBezTo>
                      <a:pt x="26653" y="77143"/>
                      <a:pt x="26653" y="77494"/>
                      <a:pt x="26836" y="77494"/>
                    </a:cubicBezTo>
                    <a:cubicBezTo>
                      <a:pt x="26974" y="77499"/>
                      <a:pt x="27113" y="77502"/>
                      <a:pt x="27252" y="77502"/>
                    </a:cubicBezTo>
                    <a:cubicBezTo>
                      <a:pt x="28225" y="77502"/>
                      <a:pt x="29203" y="77373"/>
                      <a:pt x="30149" y="77115"/>
                    </a:cubicBezTo>
                    <a:cubicBezTo>
                      <a:pt x="30303" y="77255"/>
                      <a:pt x="30457" y="77396"/>
                      <a:pt x="30598" y="77522"/>
                    </a:cubicBezTo>
                    <a:cubicBezTo>
                      <a:pt x="29320" y="78014"/>
                      <a:pt x="28044" y="78240"/>
                      <a:pt x="26797" y="78240"/>
                    </a:cubicBezTo>
                    <a:cubicBezTo>
                      <a:pt x="22633" y="78240"/>
                      <a:pt x="18796" y="75715"/>
                      <a:pt x="16322" y="72118"/>
                    </a:cubicBezTo>
                    <a:cubicBezTo>
                      <a:pt x="16224" y="71346"/>
                      <a:pt x="16055" y="70588"/>
                      <a:pt x="15831" y="69844"/>
                    </a:cubicBezTo>
                    <a:cubicBezTo>
                      <a:pt x="14216" y="65029"/>
                      <a:pt x="9696" y="62109"/>
                      <a:pt x="7057" y="57982"/>
                    </a:cubicBezTo>
                    <a:close/>
                    <a:moveTo>
                      <a:pt x="29924" y="69465"/>
                    </a:moveTo>
                    <a:cubicBezTo>
                      <a:pt x="30766" y="71135"/>
                      <a:pt x="31805" y="72693"/>
                      <a:pt x="33391" y="73788"/>
                    </a:cubicBezTo>
                    <a:cubicBezTo>
                      <a:pt x="35497" y="75248"/>
                      <a:pt x="38136" y="76090"/>
                      <a:pt x="40508" y="77045"/>
                    </a:cubicBezTo>
                    <a:cubicBezTo>
                      <a:pt x="41224" y="77957"/>
                      <a:pt x="41982" y="78828"/>
                      <a:pt x="42782" y="79656"/>
                    </a:cubicBezTo>
                    <a:cubicBezTo>
                      <a:pt x="44326" y="81200"/>
                      <a:pt x="46123" y="82421"/>
                      <a:pt x="47836" y="83727"/>
                    </a:cubicBezTo>
                    <a:cubicBezTo>
                      <a:pt x="43105" y="82674"/>
                      <a:pt x="38375" y="81410"/>
                      <a:pt x="34318" y="78757"/>
                    </a:cubicBezTo>
                    <a:cubicBezTo>
                      <a:pt x="32802" y="77775"/>
                      <a:pt x="31412" y="76610"/>
                      <a:pt x="30177" y="75276"/>
                    </a:cubicBezTo>
                    <a:cubicBezTo>
                      <a:pt x="29742" y="74799"/>
                      <a:pt x="27664" y="72806"/>
                      <a:pt x="27748" y="72160"/>
                    </a:cubicBezTo>
                    <a:cubicBezTo>
                      <a:pt x="27776" y="71949"/>
                      <a:pt x="28057" y="71697"/>
                      <a:pt x="28394" y="71416"/>
                    </a:cubicBezTo>
                    <a:cubicBezTo>
                      <a:pt x="28436" y="71388"/>
                      <a:pt x="28464" y="71360"/>
                      <a:pt x="28492" y="71332"/>
                    </a:cubicBezTo>
                    <a:cubicBezTo>
                      <a:pt x="28984" y="70939"/>
                      <a:pt x="29559" y="70503"/>
                      <a:pt x="29728" y="70110"/>
                    </a:cubicBezTo>
                    <a:cubicBezTo>
                      <a:pt x="29812" y="69900"/>
                      <a:pt x="29882" y="69689"/>
                      <a:pt x="29924" y="69465"/>
                    </a:cubicBezTo>
                    <a:close/>
                    <a:moveTo>
                      <a:pt x="48481" y="67822"/>
                    </a:moveTo>
                    <a:cubicBezTo>
                      <a:pt x="49043" y="73437"/>
                      <a:pt x="49857" y="79038"/>
                      <a:pt x="52173" y="84190"/>
                    </a:cubicBezTo>
                    <a:cubicBezTo>
                      <a:pt x="50629" y="82716"/>
                      <a:pt x="48832" y="81593"/>
                      <a:pt x="47148" y="80259"/>
                    </a:cubicBezTo>
                    <a:lnTo>
                      <a:pt x="47148" y="80273"/>
                    </a:lnTo>
                    <a:cubicBezTo>
                      <a:pt x="46109" y="79431"/>
                      <a:pt x="45141" y="78519"/>
                      <a:pt x="44256" y="77536"/>
                    </a:cubicBezTo>
                    <a:cubicBezTo>
                      <a:pt x="42768" y="74350"/>
                      <a:pt x="45183" y="71711"/>
                      <a:pt x="47387" y="69437"/>
                    </a:cubicBezTo>
                    <a:cubicBezTo>
                      <a:pt x="47836" y="68959"/>
                      <a:pt x="48215" y="68426"/>
                      <a:pt x="48481" y="67822"/>
                    </a:cubicBezTo>
                    <a:close/>
                    <a:moveTo>
                      <a:pt x="14792" y="2450"/>
                    </a:moveTo>
                    <a:cubicBezTo>
                      <a:pt x="15760" y="3068"/>
                      <a:pt x="16687" y="3742"/>
                      <a:pt x="17585" y="4472"/>
                    </a:cubicBezTo>
                    <a:cubicBezTo>
                      <a:pt x="22554" y="9679"/>
                      <a:pt x="27285" y="15224"/>
                      <a:pt x="28576" y="22538"/>
                    </a:cubicBezTo>
                    <a:cubicBezTo>
                      <a:pt x="29980" y="30469"/>
                      <a:pt x="28254" y="38568"/>
                      <a:pt x="29615" y="46514"/>
                    </a:cubicBezTo>
                    <a:cubicBezTo>
                      <a:pt x="30893" y="53995"/>
                      <a:pt x="33447" y="61646"/>
                      <a:pt x="37013" y="68356"/>
                    </a:cubicBezTo>
                    <a:cubicBezTo>
                      <a:pt x="39231" y="72497"/>
                      <a:pt x="41758" y="76666"/>
                      <a:pt x="45225" y="79880"/>
                    </a:cubicBezTo>
                    <a:cubicBezTo>
                      <a:pt x="47022" y="81551"/>
                      <a:pt x="49155" y="82814"/>
                      <a:pt x="50994" y="84414"/>
                    </a:cubicBezTo>
                    <a:lnTo>
                      <a:pt x="49998" y="84190"/>
                    </a:lnTo>
                    <a:cubicBezTo>
                      <a:pt x="48102" y="82618"/>
                      <a:pt x="45955" y="81326"/>
                      <a:pt x="44130" y="79656"/>
                    </a:cubicBezTo>
                    <a:cubicBezTo>
                      <a:pt x="40143" y="76020"/>
                      <a:pt x="37462" y="70995"/>
                      <a:pt x="35006" y="66278"/>
                    </a:cubicBezTo>
                    <a:cubicBezTo>
                      <a:pt x="33097" y="62614"/>
                      <a:pt x="31861" y="58670"/>
                      <a:pt x="30668" y="54739"/>
                    </a:cubicBezTo>
                    <a:cubicBezTo>
                      <a:pt x="29391" y="50556"/>
                      <a:pt x="28352" y="46289"/>
                      <a:pt x="28113" y="41909"/>
                    </a:cubicBezTo>
                    <a:cubicBezTo>
                      <a:pt x="27692" y="34385"/>
                      <a:pt x="29124" y="26609"/>
                      <a:pt x="26794" y="19295"/>
                    </a:cubicBezTo>
                    <a:cubicBezTo>
                      <a:pt x="24688" y="12697"/>
                      <a:pt x="19564" y="7363"/>
                      <a:pt x="14792" y="2450"/>
                    </a:cubicBezTo>
                    <a:close/>
                    <a:moveTo>
                      <a:pt x="16546" y="73451"/>
                    </a:moveTo>
                    <a:lnTo>
                      <a:pt x="16546" y="73451"/>
                    </a:lnTo>
                    <a:cubicBezTo>
                      <a:pt x="19114" y="76720"/>
                      <a:pt x="22818" y="78936"/>
                      <a:pt x="26796" y="78936"/>
                    </a:cubicBezTo>
                    <a:cubicBezTo>
                      <a:pt x="28233" y="78936"/>
                      <a:pt x="29706" y="78647"/>
                      <a:pt x="31173" y="78013"/>
                    </a:cubicBezTo>
                    <a:cubicBezTo>
                      <a:pt x="31215" y="78041"/>
                      <a:pt x="31258" y="78084"/>
                      <a:pt x="31300" y="78112"/>
                    </a:cubicBezTo>
                    <a:cubicBezTo>
                      <a:pt x="32760" y="79361"/>
                      <a:pt x="34360" y="80428"/>
                      <a:pt x="36072" y="81298"/>
                    </a:cubicBezTo>
                    <a:cubicBezTo>
                      <a:pt x="35834" y="81368"/>
                      <a:pt x="35595" y="81481"/>
                      <a:pt x="35399" y="81649"/>
                    </a:cubicBezTo>
                    <a:cubicBezTo>
                      <a:pt x="35281" y="81732"/>
                      <a:pt x="35351" y="81973"/>
                      <a:pt x="35468" y="81973"/>
                    </a:cubicBezTo>
                    <a:cubicBezTo>
                      <a:pt x="35490" y="81973"/>
                      <a:pt x="35514" y="81964"/>
                      <a:pt x="35539" y="81944"/>
                    </a:cubicBezTo>
                    <a:cubicBezTo>
                      <a:pt x="35848" y="81705"/>
                      <a:pt x="36213" y="81565"/>
                      <a:pt x="36592" y="81551"/>
                    </a:cubicBezTo>
                    <a:cubicBezTo>
                      <a:pt x="36774" y="81635"/>
                      <a:pt x="36971" y="81719"/>
                      <a:pt x="37153" y="81803"/>
                    </a:cubicBezTo>
                    <a:cubicBezTo>
                      <a:pt x="36115" y="82000"/>
                      <a:pt x="35076" y="82632"/>
                      <a:pt x="34276" y="83137"/>
                    </a:cubicBezTo>
                    <a:cubicBezTo>
                      <a:pt x="34144" y="83221"/>
                      <a:pt x="34217" y="83469"/>
                      <a:pt x="34346" y="83469"/>
                    </a:cubicBezTo>
                    <a:cubicBezTo>
                      <a:pt x="34368" y="83469"/>
                      <a:pt x="34392" y="83462"/>
                      <a:pt x="34416" y="83446"/>
                    </a:cubicBezTo>
                    <a:cubicBezTo>
                      <a:pt x="35314" y="82870"/>
                      <a:pt x="36606" y="82098"/>
                      <a:pt x="37785" y="82098"/>
                    </a:cubicBezTo>
                    <a:cubicBezTo>
                      <a:pt x="38094" y="82225"/>
                      <a:pt x="38403" y="82351"/>
                      <a:pt x="38725" y="82477"/>
                    </a:cubicBezTo>
                    <a:cubicBezTo>
                      <a:pt x="37518" y="82660"/>
                      <a:pt x="36395" y="83095"/>
                      <a:pt x="35118" y="83699"/>
                    </a:cubicBezTo>
                    <a:cubicBezTo>
                      <a:pt x="33531" y="84443"/>
                      <a:pt x="31796" y="84836"/>
                      <a:pt x="30044" y="84836"/>
                    </a:cubicBezTo>
                    <a:cubicBezTo>
                      <a:pt x="30014" y="84836"/>
                      <a:pt x="29983" y="84836"/>
                      <a:pt x="29952" y="84836"/>
                    </a:cubicBezTo>
                    <a:cubicBezTo>
                      <a:pt x="26822" y="84106"/>
                      <a:pt x="24000" y="82463"/>
                      <a:pt x="21530" y="80372"/>
                    </a:cubicBezTo>
                    <a:cubicBezTo>
                      <a:pt x="19986" y="79066"/>
                      <a:pt x="18119" y="77480"/>
                      <a:pt x="17220" y="75627"/>
                    </a:cubicBezTo>
                    <a:cubicBezTo>
                      <a:pt x="16897" y="74925"/>
                      <a:pt x="16673" y="74209"/>
                      <a:pt x="16546" y="73451"/>
                    </a:cubicBezTo>
                    <a:close/>
                    <a:moveTo>
                      <a:pt x="40021" y="83122"/>
                    </a:moveTo>
                    <a:cubicBezTo>
                      <a:pt x="40176" y="83122"/>
                      <a:pt x="40333" y="83127"/>
                      <a:pt x="40494" y="83137"/>
                    </a:cubicBezTo>
                    <a:cubicBezTo>
                      <a:pt x="42024" y="83656"/>
                      <a:pt x="43582" y="84092"/>
                      <a:pt x="45155" y="84485"/>
                    </a:cubicBezTo>
                    <a:cubicBezTo>
                      <a:pt x="41683" y="84757"/>
                      <a:pt x="38202" y="85320"/>
                      <a:pt x="34735" y="85320"/>
                    </a:cubicBezTo>
                    <a:cubicBezTo>
                      <a:pt x="34095" y="85320"/>
                      <a:pt x="33455" y="85300"/>
                      <a:pt x="32816" y="85257"/>
                    </a:cubicBezTo>
                    <a:lnTo>
                      <a:pt x="32816" y="85243"/>
                    </a:lnTo>
                    <a:cubicBezTo>
                      <a:pt x="32928" y="85229"/>
                      <a:pt x="33054" y="85201"/>
                      <a:pt x="33167" y="85172"/>
                    </a:cubicBezTo>
                    <a:cubicBezTo>
                      <a:pt x="35682" y="84484"/>
                      <a:pt x="37460" y="83122"/>
                      <a:pt x="40021" y="83122"/>
                    </a:cubicBezTo>
                    <a:close/>
                    <a:moveTo>
                      <a:pt x="12866" y="1"/>
                    </a:moveTo>
                    <a:cubicBezTo>
                      <a:pt x="12362" y="1"/>
                      <a:pt x="11984" y="287"/>
                      <a:pt x="11872" y="1060"/>
                    </a:cubicBezTo>
                    <a:cubicBezTo>
                      <a:pt x="11704" y="2127"/>
                      <a:pt x="12995" y="3363"/>
                      <a:pt x="13500" y="4135"/>
                    </a:cubicBezTo>
                    <a:cubicBezTo>
                      <a:pt x="14778" y="6058"/>
                      <a:pt x="15999" y="8009"/>
                      <a:pt x="17108" y="10030"/>
                    </a:cubicBezTo>
                    <a:cubicBezTo>
                      <a:pt x="19354" y="14087"/>
                      <a:pt x="21038" y="18158"/>
                      <a:pt x="21081" y="22861"/>
                    </a:cubicBezTo>
                    <a:cubicBezTo>
                      <a:pt x="21123" y="26721"/>
                      <a:pt x="20561" y="30595"/>
                      <a:pt x="21179" y="34427"/>
                    </a:cubicBezTo>
                    <a:cubicBezTo>
                      <a:pt x="21488" y="36435"/>
                      <a:pt x="22597" y="38596"/>
                      <a:pt x="21670" y="40520"/>
                    </a:cubicBezTo>
                    <a:cubicBezTo>
                      <a:pt x="21347" y="41193"/>
                      <a:pt x="20814" y="41572"/>
                      <a:pt x="20280" y="41979"/>
                    </a:cubicBezTo>
                    <a:cubicBezTo>
                      <a:pt x="18301" y="38849"/>
                      <a:pt x="15718" y="36238"/>
                      <a:pt x="12742" y="34048"/>
                    </a:cubicBezTo>
                    <a:cubicBezTo>
                      <a:pt x="11044" y="32799"/>
                      <a:pt x="9275" y="31662"/>
                      <a:pt x="7436" y="30651"/>
                    </a:cubicBezTo>
                    <a:cubicBezTo>
                      <a:pt x="6229" y="29977"/>
                      <a:pt x="4236" y="28461"/>
                      <a:pt x="2832" y="28363"/>
                    </a:cubicBezTo>
                    <a:cubicBezTo>
                      <a:pt x="2772" y="28359"/>
                      <a:pt x="2715" y="28357"/>
                      <a:pt x="2659" y="28357"/>
                    </a:cubicBezTo>
                    <a:cubicBezTo>
                      <a:pt x="0" y="28357"/>
                      <a:pt x="2099" y="32894"/>
                      <a:pt x="2607" y="34090"/>
                    </a:cubicBezTo>
                    <a:cubicBezTo>
                      <a:pt x="4741" y="39144"/>
                      <a:pt x="8433" y="44057"/>
                      <a:pt x="5274" y="49532"/>
                    </a:cubicBezTo>
                    <a:cubicBezTo>
                      <a:pt x="1653" y="55834"/>
                      <a:pt x="8236" y="61140"/>
                      <a:pt x="11914" y="65590"/>
                    </a:cubicBezTo>
                    <a:cubicBezTo>
                      <a:pt x="13135" y="67078"/>
                      <a:pt x="14230" y="68650"/>
                      <a:pt x="14820" y="70489"/>
                    </a:cubicBezTo>
                    <a:cubicBezTo>
                      <a:pt x="15480" y="72525"/>
                      <a:pt x="15381" y="74757"/>
                      <a:pt x="16448" y="76680"/>
                    </a:cubicBezTo>
                    <a:cubicBezTo>
                      <a:pt x="18259" y="79908"/>
                      <a:pt x="21979" y="82758"/>
                      <a:pt x="25193" y="84471"/>
                    </a:cubicBezTo>
                    <a:cubicBezTo>
                      <a:pt x="28255" y="86107"/>
                      <a:pt x="31388" y="86580"/>
                      <a:pt x="34560" y="86580"/>
                    </a:cubicBezTo>
                    <a:cubicBezTo>
                      <a:pt x="38912" y="86580"/>
                      <a:pt x="43336" y="85689"/>
                      <a:pt x="47742" y="85689"/>
                    </a:cubicBezTo>
                    <a:cubicBezTo>
                      <a:pt x="49269" y="85689"/>
                      <a:pt x="50794" y="85797"/>
                      <a:pt x="52314" y="86085"/>
                    </a:cubicBezTo>
                    <a:cubicBezTo>
                      <a:pt x="52679" y="86169"/>
                      <a:pt x="53044" y="86239"/>
                      <a:pt x="53395" y="86324"/>
                    </a:cubicBezTo>
                    <a:lnTo>
                      <a:pt x="53451" y="86324"/>
                    </a:lnTo>
                    <a:cubicBezTo>
                      <a:pt x="53476" y="86327"/>
                      <a:pt x="53500" y="86328"/>
                      <a:pt x="53523" y="86328"/>
                    </a:cubicBezTo>
                    <a:cubicBezTo>
                      <a:pt x="53820" y="86328"/>
                      <a:pt x="54016" y="86090"/>
                      <a:pt x="54068" y="85804"/>
                    </a:cubicBezTo>
                    <a:lnTo>
                      <a:pt x="54068" y="85734"/>
                    </a:lnTo>
                    <a:cubicBezTo>
                      <a:pt x="54082" y="85706"/>
                      <a:pt x="54082" y="85678"/>
                      <a:pt x="54068" y="85664"/>
                    </a:cubicBezTo>
                    <a:cubicBezTo>
                      <a:pt x="54096" y="85481"/>
                      <a:pt x="54040" y="85285"/>
                      <a:pt x="53942" y="85130"/>
                    </a:cubicBezTo>
                    <a:cubicBezTo>
                      <a:pt x="49941" y="77508"/>
                      <a:pt x="49801" y="68847"/>
                      <a:pt x="48903" y="60467"/>
                    </a:cubicBezTo>
                    <a:cubicBezTo>
                      <a:pt x="48580" y="57449"/>
                      <a:pt x="48215" y="54360"/>
                      <a:pt x="46867" y="51595"/>
                    </a:cubicBezTo>
                    <a:cubicBezTo>
                      <a:pt x="46320" y="50416"/>
                      <a:pt x="45562" y="49335"/>
                      <a:pt x="44621" y="48423"/>
                    </a:cubicBezTo>
                    <a:cubicBezTo>
                      <a:pt x="44144" y="47987"/>
                      <a:pt x="43639" y="47608"/>
                      <a:pt x="43091" y="47300"/>
                    </a:cubicBezTo>
                    <a:cubicBezTo>
                      <a:pt x="41744" y="46514"/>
                      <a:pt x="41042" y="46429"/>
                      <a:pt x="41056" y="44534"/>
                    </a:cubicBezTo>
                    <a:cubicBezTo>
                      <a:pt x="41070" y="41221"/>
                      <a:pt x="42333" y="37768"/>
                      <a:pt x="41477" y="34469"/>
                    </a:cubicBezTo>
                    <a:cubicBezTo>
                      <a:pt x="41252" y="33557"/>
                      <a:pt x="40831" y="32645"/>
                      <a:pt x="40087" y="32041"/>
                    </a:cubicBezTo>
                    <a:cubicBezTo>
                      <a:pt x="39666" y="31690"/>
                      <a:pt x="39217" y="31550"/>
                      <a:pt x="38711" y="31367"/>
                    </a:cubicBezTo>
                    <a:cubicBezTo>
                      <a:pt x="37097" y="30764"/>
                      <a:pt x="36606" y="30202"/>
                      <a:pt x="36255" y="28475"/>
                    </a:cubicBezTo>
                    <a:cubicBezTo>
                      <a:pt x="35595" y="25107"/>
                      <a:pt x="34823" y="22369"/>
                      <a:pt x="32844" y="19478"/>
                    </a:cubicBezTo>
                    <a:cubicBezTo>
                      <a:pt x="30556" y="16179"/>
                      <a:pt x="27790" y="13119"/>
                      <a:pt x="25123" y="10129"/>
                    </a:cubicBezTo>
                    <a:cubicBezTo>
                      <a:pt x="22554" y="7293"/>
                      <a:pt x="19859" y="4570"/>
                      <a:pt x="16785" y="2268"/>
                    </a:cubicBezTo>
                    <a:cubicBezTo>
                      <a:pt x="16202" y="1825"/>
                      <a:pt x="14136" y="1"/>
                      <a:pt x="12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5"/>
              <p:cNvSpPr/>
              <p:nvPr/>
            </p:nvSpPr>
            <p:spPr>
              <a:xfrm>
                <a:off x="1917279" y="2983542"/>
                <a:ext cx="12246" cy="11053"/>
              </a:xfrm>
              <a:custGeom>
                <a:avLst/>
                <a:gdLst/>
                <a:ahLst/>
                <a:cxnLst/>
                <a:rect l="l" t="t" r="r" b="b"/>
                <a:pathLst>
                  <a:path w="390" h="352" extrusionOk="0">
                    <a:moveTo>
                      <a:pt x="193" y="0"/>
                    </a:moveTo>
                    <a:cubicBezTo>
                      <a:pt x="190" y="0"/>
                      <a:pt x="186" y="0"/>
                      <a:pt x="183" y="0"/>
                    </a:cubicBezTo>
                    <a:cubicBezTo>
                      <a:pt x="0" y="15"/>
                      <a:pt x="14" y="351"/>
                      <a:pt x="211" y="351"/>
                    </a:cubicBezTo>
                    <a:cubicBezTo>
                      <a:pt x="390" y="338"/>
                      <a:pt x="366"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65"/>
            <p:cNvSpPr/>
            <p:nvPr/>
          </p:nvSpPr>
          <p:spPr>
            <a:xfrm>
              <a:off x="6134286" y="2387347"/>
              <a:ext cx="12657" cy="8910"/>
            </a:xfrm>
            <a:custGeom>
              <a:avLst/>
              <a:gdLst/>
              <a:ahLst/>
              <a:cxnLst/>
              <a:rect l="l" t="t" r="r" b="b"/>
              <a:pathLst>
                <a:path w="733" h="516" extrusionOk="0">
                  <a:moveTo>
                    <a:pt x="330" y="1"/>
                  </a:moveTo>
                  <a:cubicBezTo>
                    <a:pt x="240" y="1"/>
                    <a:pt x="159" y="41"/>
                    <a:pt x="129" y="131"/>
                  </a:cubicBezTo>
                  <a:cubicBezTo>
                    <a:pt x="1" y="324"/>
                    <a:pt x="280" y="516"/>
                    <a:pt x="487" y="516"/>
                  </a:cubicBezTo>
                  <a:cubicBezTo>
                    <a:pt x="573" y="516"/>
                    <a:pt x="646" y="483"/>
                    <a:pt x="672" y="403"/>
                  </a:cubicBezTo>
                  <a:cubicBezTo>
                    <a:pt x="733" y="162"/>
                    <a:pt x="511" y="1"/>
                    <a:pt x="330" y="1"/>
                  </a:cubicBezTo>
                  <a:close/>
                </a:path>
              </a:pathLst>
            </a:custGeom>
            <a:solidFill>
              <a:srgbClr val="5F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5"/>
            <p:cNvSpPr/>
            <p:nvPr/>
          </p:nvSpPr>
          <p:spPr>
            <a:xfrm>
              <a:off x="4796953" y="2516387"/>
              <a:ext cx="12467" cy="8478"/>
            </a:xfrm>
            <a:custGeom>
              <a:avLst/>
              <a:gdLst/>
              <a:ahLst/>
              <a:cxnLst/>
              <a:rect l="l" t="t" r="r" b="b"/>
              <a:pathLst>
                <a:path w="722" h="491" extrusionOk="0">
                  <a:moveTo>
                    <a:pt x="292" y="0"/>
                  </a:moveTo>
                  <a:cubicBezTo>
                    <a:pt x="187" y="0"/>
                    <a:pt x="91" y="50"/>
                    <a:pt x="60" y="175"/>
                  </a:cubicBezTo>
                  <a:cubicBezTo>
                    <a:pt x="1" y="352"/>
                    <a:pt x="211" y="490"/>
                    <a:pt x="390" y="490"/>
                  </a:cubicBezTo>
                  <a:cubicBezTo>
                    <a:pt x="485" y="490"/>
                    <a:pt x="572" y="451"/>
                    <a:pt x="603" y="356"/>
                  </a:cubicBezTo>
                  <a:cubicBezTo>
                    <a:pt x="722" y="178"/>
                    <a:pt x="491" y="0"/>
                    <a:pt x="292" y="0"/>
                  </a:cubicBezTo>
                  <a:close/>
                </a:path>
              </a:pathLst>
            </a:custGeom>
            <a:solidFill>
              <a:srgbClr val="5F1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5"/>
            <p:cNvSpPr/>
            <p:nvPr/>
          </p:nvSpPr>
          <p:spPr>
            <a:xfrm>
              <a:off x="6041128" y="3036640"/>
              <a:ext cx="372166" cy="66135"/>
            </a:xfrm>
            <a:custGeom>
              <a:avLst/>
              <a:gdLst/>
              <a:ahLst/>
              <a:cxnLst/>
              <a:rect l="l" t="t" r="r" b="b"/>
              <a:pathLst>
                <a:path w="21553" h="3830" extrusionOk="0">
                  <a:moveTo>
                    <a:pt x="12665" y="0"/>
                  </a:moveTo>
                  <a:cubicBezTo>
                    <a:pt x="8100" y="0"/>
                    <a:pt x="5020" y="2348"/>
                    <a:pt x="634" y="3552"/>
                  </a:cubicBezTo>
                  <a:lnTo>
                    <a:pt x="0" y="3733"/>
                  </a:lnTo>
                  <a:cubicBezTo>
                    <a:pt x="1064" y="3800"/>
                    <a:pt x="2127" y="3829"/>
                    <a:pt x="3187" y="3829"/>
                  </a:cubicBezTo>
                  <a:cubicBezTo>
                    <a:pt x="9347" y="3829"/>
                    <a:pt x="15450" y="2838"/>
                    <a:pt x="21553" y="2375"/>
                  </a:cubicBezTo>
                  <a:cubicBezTo>
                    <a:pt x="18836" y="1741"/>
                    <a:pt x="16119" y="926"/>
                    <a:pt x="13403" y="20"/>
                  </a:cubicBezTo>
                  <a:cubicBezTo>
                    <a:pt x="13152" y="7"/>
                    <a:pt x="12907" y="0"/>
                    <a:pt x="12665" y="0"/>
                  </a:cubicBezTo>
                  <a:close/>
                </a:path>
              </a:pathLst>
            </a:custGeom>
            <a:solidFill>
              <a:srgbClr val="FF9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5"/>
            <p:cNvSpPr/>
            <p:nvPr/>
          </p:nvSpPr>
          <p:spPr>
            <a:xfrm>
              <a:off x="6462697" y="2601240"/>
              <a:ext cx="9566" cy="13071"/>
            </a:xfrm>
            <a:custGeom>
              <a:avLst/>
              <a:gdLst/>
              <a:ahLst/>
              <a:cxnLst/>
              <a:rect l="l" t="t" r="r" b="b"/>
              <a:pathLst>
                <a:path w="554" h="757" extrusionOk="0">
                  <a:moveTo>
                    <a:pt x="258" y="1"/>
                  </a:moveTo>
                  <a:cubicBezTo>
                    <a:pt x="203" y="1"/>
                    <a:pt x="154" y="45"/>
                    <a:pt x="127" y="151"/>
                  </a:cubicBezTo>
                  <a:lnTo>
                    <a:pt x="127" y="332"/>
                  </a:lnTo>
                  <a:cubicBezTo>
                    <a:pt x="0" y="522"/>
                    <a:pt x="139" y="756"/>
                    <a:pt x="296" y="756"/>
                  </a:cubicBezTo>
                  <a:cubicBezTo>
                    <a:pt x="364" y="756"/>
                    <a:pt x="435" y="713"/>
                    <a:pt x="489" y="604"/>
                  </a:cubicBezTo>
                  <a:lnTo>
                    <a:pt x="489" y="513"/>
                  </a:lnTo>
                  <a:cubicBezTo>
                    <a:pt x="553" y="257"/>
                    <a:pt x="391" y="1"/>
                    <a:pt x="258"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5"/>
            <p:cNvSpPr/>
            <p:nvPr/>
          </p:nvSpPr>
          <p:spPr>
            <a:xfrm>
              <a:off x="6405455" y="2169121"/>
              <a:ext cx="10965" cy="10965"/>
            </a:xfrm>
            <a:custGeom>
              <a:avLst/>
              <a:gdLst/>
              <a:ahLst/>
              <a:cxnLst/>
              <a:rect l="l" t="t" r="r" b="b"/>
              <a:pathLst>
                <a:path w="635" h="635" extrusionOk="0">
                  <a:moveTo>
                    <a:pt x="273" y="1"/>
                  </a:moveTo>
                  <a:cubicBezTo>
                    <a:pt x="1" y="1"/>
                    <a:pt x="1" y="635"/>
                    <a:pt x="273" y="635"/>
                  </a:cubicBezTo>
                  <a:cubicBezTo>
                    <a:pt x="635" y="635"/>
                    <a:pt x="635" y="1"/>
                    <a:pt x="273"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5"/>
            <p:cNvSpPr/>
            <p:nvPr/>
          </p:nvSpPr>
          <p:spPr>
            <a:xfrm>
              <a:off x="6048501" y="2670534"/>
              <a:ext cx="104866" cy="67965"/>
            </a:xfrm>
            <a:custGeom>
              <a:avLst/>
              <a:gdLst/>
              <a:ahLst/>
              <a:cxnLst/>
              <a:rect l="l" t="t" r="r" b="b"/>
              <a:pathLst>
                <a:path w="6073" h="3936" extrusionOk="0">
                  <a:moveTo>
                    <a:pt x="328" y="1"/>
                  </a:moveTo>
                  <a:cubicBezTo>
                    <a:pt x="160" y="1"/>
                    <a:pt x="1" y="347"/>
                    <a:pt x="207" y="485"/>
                  </a:cubicBezTo>
                  <a:cubicBezTo>
                    <a:pt x="1746" y="2024"/>
                    <a:pt x="3648" y="3201"/>
                    <a:pt x="5640" y="3926"/>
                  </a:cubicBezTo>
                  <a:cubicBezTo>
                    <a:pt x="5668" y="3933"/>
                    <a:pt x="5694" y="3936"/>
                    <a:pt x="5719" y="3936"/>
                  </a:cubicBezTo>
                  <a:cubicBezTo>
                    <a:pt x="6014" y="3936"/>
                    <a:pt x="6072" y="3466"/>
                    <a:pt x="5822" y="3382"/>
                  </a:cubicBezTo>
                  <a:cubicBezTo>
                    <a:pt x="3829" y="2658"/>
                    <a:pt x="2018" y="1571"/>
                    <a:pt x="479" y="122"/>
                  </a:cubicBezTo>
                  <a:cubicBezTo>
                    <a:pt x="435" y="35"/>
                    <a:pt x="381" y="1"/>
                    <a:pt x="328"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5"/>
            <p:cNvSpPr/>
            <p:nvPr/>
          </p:nvSpPr>
          <p:spPr>
            <a:xfrm>
              <a:off x="6163088" y="2739880"/>
              <a:ext cx="12519" cy="10965"/>
            </a:xfrm>
            <a:custGeom>
              <a:avLst/>
              <a:gdLst/>
              <a:ahLst/>
              <a:cxnLst/>
              <a:rect l="l" t="t" r="r" b="b"/>
              <a:pathLst>
                <a:path w="725" h="635" extrusionOk="0">
                  <a:moveTo>
                    <a:pt x="363" y="0"/>
                  </a:moveTo>
                  <a:cubicBezTo>
                    <a:pt x="1" y="0"/>
                    <a:pt x="91" y="634"/>
                    <a:pt x="363" y="634"/>
                  </a:cubicBezTo>
                  <a:cubicBezTo>
                    <a:pt x="725" y="634"/>
                    <a:pt x="725" y="0"/>
                    <a:pt x="363"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5"/>
            <p:cNvSpPr/>
            <p:nvPr/>
          </p:nvSpPr>
          <p:spPr>
            <a:xfrm>
              <a:off x="6029300" y="2655546"/>
              <a:ext cx="12484" cy="12139"/>
            </a:xfrm>
            <a:custGeom>
              <a:avLst/>
              <a:gdLst/>
              <a:ahLst/>
              <a:cxnLst/>
              <a:rect l="l" t="t" r="r" b="b"/>
              <a:pathLst>
                <a:path w="723" h="703" extrusionOk="0">
                  <a:moveTo>
                    <a:pt x="329" y="0"/>
                  </a:moveTo>
                  <a:cubicBezTo>
                    <a:pt x="134" y="0"/>
                    <a:pt x="1" y="306"/>
                    <a:pt x="142" y="447"/>
                  </a:cubicBezTo>
                  <a:lnTo>
                    <a:pt x="232" y="628"/>
                  </a:lnTo>
                  <a:cubicBezTo>
                    <a:pt x="285" y="681"/>
                    <a:pt x="338" y="703"/>
                    <a:pt x="386" y="703"/>
                  </a:cubicBezTo>
                  <a:cubicBezTo>
                    <a:pt x="589" y="703"/>
                    <a:pt x="723" y="321"/>
                    <a:pt x="504" y="175"/>
                  </a:cubicBezTo>
                  <a:lnTo>
                    <a:pt x="504" y="85"/>
                  </a:lnTo>
                  <a:cubicBezTo>
                    <a:pt x="444" y="25"/>
                    <a:pt x="384" y="0"/>
                    <a:pt x="329"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5"/>
            <p:cNvSpPr/>
            <p:nvPr/>
          </p:nvSpPr>
          <p:spPr>
            <a:xfrm>
              <a:off x="6036431" y="3004142"/>
              <a:ext cx="10965" cy="9394"/>
            </a:xfrm>
            <a:custGeom>
              <a:avLst/>
              <a:gdLst/>
              <a:ahLst/>
              <a:cxnLst/>
              <a:rect l="l" t="t" r="r" b="b"/>
              <a:pathLst>
                <a:path w="635" h="544" extrusionOk="0">
                  <a:moveTo>
                    <a:pt x="363" y="1"/>
                  </a:moveTo>
                  <a:cubicBezTo>
                    <a:pt x="0" y="1"/>
                    <a:pt x="0" y="544"/>
                    <a:pt x="363" y="544"/>
                  </a:cubicBezTo>
                  <a:cubicBezTo>
                    <a:pt x="634" y="544"/>
                    <a:pt x="634" y="1"/>
                    <a:pt x="363"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5"/>
            <p:cNvSpPr/>
            <p:nvPr/>
          </p:nvSpPr>
          <p:spPr>
            <a:xfrm>
              <a:off x="5806566" y="2811817"/>
              <a:ext cx="10965" cy="9394"/>
            </a:xfrm>
            <a:custGeom>
              <a:avLst/>
              <a:gdLst/>
              <a:ahLst/>
              <a:cxnLst/>
              <a:rect l="l" t="t" r="r" b="b"/>
              <a:pathLst>
                <a:path w="635" h="544" extrusionOk="0">
                  <a:moveTo>
                    <a:pt x="363" y="0"/>
                  </a:moveTo>
                  <a:cubicBezTo>
                    <a:pt x="0" y="0"/>
                    <a:pt x="0" y="543"/>
                    <a:pt x="363" y="543"/>
                  </a:cubicBezTo>
                  <a:cubicBezTo>
                    <a:pt x="634" y="543"/>
                    <a:pt x="634" y="0"/>
                    <a:pt x="363"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5"/>
            <p:cNvSpPr/>
            <p:nvPr/>
          </p:nvSpPr>
          <p:spPr>
            <a:xfrm>
              <a:off x="5243628" y="2364312"/>
              <a:ext cx="162643" cy="178563"/>
            </a:xfrm>
            <a:custGeom>
              <a:avLst/>
              <a:gdLst/>
              <a:ahLst/>
              <a:cxnLst/>
              <a:rect l="l" t="t" r="r" b="b"/>
              <a:pathLst>
                <a:path w="9419" h="10341" extrusionOk="0">
                  <a:moveTo>
                    <a:pt x="2355" y="3005"/>
                  </a:moveTo>
                  <a:cubicBezTo>
                    <a:pt x="2718" y="3005"/>
                    <a:pt x="2718" y="3639"/>
                    <a:pt x="2355" y="3639"/>
                  </a:cubicBezTo>
                  <a:cubicBezTo>
                    <a:pt x="2084" y="3639"/>
                    <a:pt x="1993" y="3005"/>
                    <a:pt x="2355" y="3005"/>
                  </a:cubicBezTo>
                  <a:close/>
                  <a:moveTo>
                    <a:pt x="4800" y="2824"/>
                  </a:moveTo>
                  <a:cubicBezTo>
                    <a:pt x="6430" y="2824"/>
                    <a:pt x="7698" y="5993"/>
                    <a:pt x="5978" y="6808"/>
                  </a:cubicBezTo>
                  <a:cubicBezTo>
                    <a:pt x="5950" y="6815"/>
                    <a:pt x="5924" y="6819"/>
                    <a:pt x="5899" y="6819"/>
                  </a:cubicBezTo>
                  <a:cubicBezTo>
                    <a:pt x="5604" y="6819"/>
                    <a:pt x="5546" y="6349"/>
                    <a:pt x="5796" y="6265"/>
                  </a:cubicBezTo>
                  <a:cubicBezTo>
                    <a:pt x="6974" y="5722"/>
                    <a:pt x="5887" y="3458"/>
                    <a:pt x="4800" y="3458"/>
                  </a:cubicBezTo>
                  <a:cubicBezTo>
                    <a:pt x="4529" y="3458"/>
                    <a:pt x="4438" y="2824"/>
                    <a:pt x="4800" y="2824"/>
                  </a:cubicBezTo>
                  <a:close/>
                  <a:moveTo>
                    <a:pt x="4765" y="1361"/>
                  </a:moveTo>
                  <a:cubicBezTo>
                    <a:pt x="6752" y="1361"/>
                    <a:pt x="7864" y="4128"/>
                    <a:pt x="7789" y="6084"/>
                  </a:cubicBezTo>
                  <a:cubicBezTo>
                    <a:pt x="7789" y="7080"/>
                    <a:pt x="7336" y="8529"/>
                    <a:pt x="6249" y="8801"/>
                  </a:cubicBezTo>
                  <a:cubicBezTo>
                    <a:pt x="6080" y="8857"/>
                    <a:pt x="5913" y="8883"/>
                    <a:pt x="5749" y="8883"/>
                  </a:cubicBezTo>
                  <a:cubicBezTo>
                    <a:pt x="4865" y="8883"/>
                    <a:pt x="4096" y="8130"/>
                    <a:pt x="3714" y="7442"/>
                  </a:cubicBezTo>
                  <a:cubicBezTo>
                    <a:pt x="3582" y="7310"/>
                    <a:pt x="3738" y="7034"/>
                    <a:pt x="3903" y="7034"/>
                  </a:cubicBezTo>
                  <a:cubicBezTo>
                    <a:pt x="3964" y="7034"/>
                    <a:pt x="4027" y="7072"/>
                    <a:pt x="4076" y="7171"/>
                  </a:cubicBezTo>
                  <a:cubicBezTo>
                    <a:pt x="4504" y="7742"/>
                    <a:pt x="5183" y="8113"/>
                    <a:pt x="5809" y="8113"/>
                  </a:cubicBezTo>
                  <a:cubicBezTo>
                    <a:pt x="6374" y="8113"/>
                    <a:pt x="6897" y="7810"/>
                    <a:pt x="7155" y="7080"/>
                  </a:cubicBezTo>
                  <a:cubicBezTo>
                    <a:pt x="7427" y="6265"/>
                    <a:pt x="7427" y="5359"/>
                    <a:pt x="7155" y="4544"/>
                  </a:cubicBezTo>
                  <a:cubicBezTo>
                    <a:pt x="6798" y="3260"/>
                    <a:pt x="5936" y="1976"/>
                    <a:pt x="4656" y="1976"/>
                  </a:cubicBezTo>
                  <a:cubicBezTo>
                    <a:pt x="4311" y="1976"/>
                    <a:pt x="3936" y="2069"/>
                    <a:pt x="3533" y="2281"/>
                  </a:cubicBezTo>
                  <a:cubicBezTo>
                    <a:pt x="3495" y="2306"/>
                    <a:pt x="3460" y="2317"/>
                    <a:pt x="3430" y="2317"/>
                  </a:cubicBezTo>
                  <a:cubicBezTo>
                    <a:pt x="3243" y="2317"/>
                    <a:pt x="3208" y="1893"/>
                    <a:pt x="3442" y="1737"/>
                  </a:cubicBezTo>
                  <a:cubicBezTo>
                    <a:pt x="3918" y="1476"/>
                    <a:pt x="4360" y="1361"/>
                    <a:pt x="4765" y="1361"/>
                  </a:cubicBezTo>
                  <a:close/>
                  <a:moveTo>
                    <a:pt x="4893" y="1"/>
                  </a:moveTo>
                  <a:cubicBezTo>
                    <a:pt x="4143" y="1"/>
                    <a:pt x="3367" y="231"/>
                    <a:pt x="2627" y="741"/>
                  </a:cubicBezTo>
                  <a:cubicBezTo>
                    <a:pt x="635" y="2099"/>
                    <a:pt x="1" y="4182"/>
                    <a:pt x="1269" y="6174"/>
                  </a:cubicBezTo>
                  <a:cubicBezTo>
                    <a:pt x="1993" y="7261"/>
                    <a:pt x="3714" y="9887"/>
                    <a:pt x="5434" y="10340"/>
                  </a:cubicBezTo>
                  <a:cubicBezTo>
                    <a:pt x="5570" y="10295"/>
                    <a:pt x="5706" y="10272"/>
                    <a:pt x="5842" y="10272"/>
                  </a:cubicBezTo>
                  <a:cubicBezTo>
                    <a:pt x="5978" y="10272"/>
                    <a:pt x="6113" y="10295"/>
                    <a:pt x="6249" y="10340"/>
                  </a:cubicBezTo>
                  <a:cubicBezTo>
                    <a:pt x="6430" y="10250"/>
                    <a:pt x="6702" y="10159"/>
                    <a:pt x="6974" y="9978"/>
                  </a:cubicBezTo>
                  <a:cubicBezTo>
                    <a:pt x="8604" y="8348"/>
                    <a:pt x="9419" y="5993"/>
                    <a:pt x="9057" y="3639"/>
                  </a:cubicBezTo>
                  <a:cubicBezTo>
                    <a:pt x="8536" y="1493"/>
                    <a:pt x="6802" y="1"/>
                    <a:pt x="4893" y="1"/>
                  </a:cubicBezTo>
                  <a:close/>
                </a:path>
              </a:pathLst>
            </a:custGeom>
            <a:solidFill>
              <a:srgbClr val="FF9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5"/>
            <p:cNvSpPr/>
            <p:nvPr/>
          </p:nvSpPr>
          <p:spPr>
            <a:xfrm>
              <a:off x="4959043" y="2460320"/>
              <a:ext cx="168893" cy="166718"/>
            </a:xfrm>
            <a:custGeom>
              <a:avLst/>
              <a:gdLst/>
              <a:ahLst/>
              <a:cxnLst/>
              <a:rect l="l" t="t" r="r" b="b"/>
              <a:pathLst>
                <a:path w="9781" h="9655" extrusionOk="0">
                  <a:moveTo>
                    <a:pt x="4347" y="2426"/>
                  </a:moveTo>
                  <a:cubicBezTo>
                    <a:pt x="4800" y="2516"/>
                    <a:pt x="5162" y="2697"/>
                    <a:pt x="5524" y="3060"/>
                  </a:cubicBezTo>
                  <a:cubicBezTo>
                    <a:pt x="5796" y="3331"/>
                    <a:pt x="6068" y="3693"/>
                    <a:pt x="6249" y="4146"/>
                  </a:cubicBezTo>
                  <a:cubicBezTo>
                    <a:pt x="6308" y="4324"/>
                    <a:pt x="6135" y="4502"/>
                    <a:pt x="5982" y="4502"/>
                  </a:cubicBezTo>
                  <a:cubicBezTo>
                    <a:pt x="5902" y="4502"/>
                    <a:pt x="5827" y="4452"/>
                    <a:pt x="5796" y="4327"/>
                  </a:cubicBezTo>
                  <a:lnTo>
                    <a:pt x="5705" y="4327"/>
                  </a:lnTo>
                  <a:cubicBezTo>
                    <a:pt x="5524" y="3693"/>
                    <a:pt x="5072" y="3241"/>
                    <a:pt x="4438" y="3060"/>
                  </a:cubicBezTo>
                  <a:cubicBezTo>
                    <a:pt x="4368" y="3042"/>
                    <a:pt x="4301" y="3034"/>
                    <a:pt x="4238" y="3034"/>
                  </a:cubicBezTo>
                  <a:cubicBezTo>
                    <a:pt x="3647" y="3034"/>
                    <a:pt x="3351" y="3755"/>
                    <a:pt x="3351" y="4327"/>
                  </a:cubicBezTo>
                  <a:cubicBezTo>
                    <a:pt x="3351" y="4466"/>
                    <a:pt x="3272" y="4525"/>
                    <a:pt x="3174" y="4525"/>
                  </a:cubicBezTo>
                  <a:cubicBezTo>
                    <a:pt x="3015" y="4525"/>
                    <a:pt x="2808" y="4370"/>
                    <a:pt x="2808" y="4146"/>
                  </a:cubicBezTo>
                  <a:cubicBezTo>
                    <a:pt x="2898" y="3331"/>
                    <a:pt x="3351" y="2426"/>
                    <a:pt x="4347" y="2426"/>
                  </a:cubicBezTo>
                  <a:close/>
                  <a:moveTo>
                    <a:pt x="6611" y="5052"/>
                  </a:moveTo>
                  <a:cubicBezTo>
                    <a:pt x="6883" y="5052"/>
                    <a:pt x="6883" y="5686"/>
                    <a:pt x="6611" y="5686"/>
                  </a:cubicBezTo>
                  <a:cubicBezTo>
                    <a:pt x="6249" y="5686"/>
                    <a:pt x="6339" y="5052"/>
                    <a:pt x="6611" y="5052"/>
                  </a:cubicBezTo>
                  <a:close/>
                  <a:moveTo>
                    <a:pt x="3946" y="1075"/>
                  </a:moveTo>
                  <a:cubicBezTo>
                    <a:pt x="4601" y="1075"/>
                    <a:pt x="5257" y="1356"/>
                    <a:pt x="5887" y="1792"/>
                  </a:cubicBezTo>
                  <a:cubicBezTo>
                    <a:pt x="7154" y="2426"/>
                    <a:pt x="8060" y="3603"/>
                    <a:pt x="8332" y="4961"/>
                  </a:cubicBezTo>
                  <a:cubicBezTo>
                    <a:pt x="8603" y="6138"/>
                    <a:pt x="8332" y="7497"/>
                    <a:pt x="6973" y="7859"/>
                  </a:cubicBezTo>
                  <a:cubicBezTo>
                    <a:pt x="6949" y="7865"/>
                    <a:pt x="6926" y="7868"/>
                    <a:pt x="6905" y="7868"/>
                  </a:cubicBezTo>
                  <a:cubicBezTo>
                    <a:pt x="6601" y="7868"/>
                    <a:pt x="6539" y="7310"/>
                    <a:pt x="6792" y="7225"/>
                  </a:cubicBezTo>
                  <a:cubicBezTo>
                    <a:pt x="8241" y="6863"/>
                    <a:pt x="8060" y="4961"/>
                    <a:pt x="7426" y="3875"/>
                  </a:cubicBezTo>
                  <a:cubicBezTo>
                    <a:pt x="6973" y="3150"/>
                    <a:pt x="6430" y="2607"/>
                    <a:pt x="5705" y="2335"/>
                  </a:cubicBezTo>
                  <a:cubicBezTo>
                    <a:pt x="5154" y="1949"/>
                    <a:pt x="4534" y="1663"/>
                    <a:pt x="3930" y="1663"/>
                  </a:cubicBezTo>
                  <a:cubicBezTo>
                    <a:pt x="3543" y="1663"/>
                    <a:pt x="3161" y="1780"/>
                    <a:pt x="2808" y="2063"/>
                  </a:cubicBezTo>
                  <a:cubicBezTo>
                    <a:pt x="1993" y="2878"/>
                    <a:pt x="1721" y="4146"/>
                    <a:pt x="2083" y="5233"/>
                  </a:cubicBezTo>
                  <a:cubicBezTo>
                    <a:pt x="2139" y="5457"/>
                    <a:pt x="1988" y="5611"/>
                    <a:pt x="1842" y="5611"/>
                  </a:cubicBezTo>
                  <a:cubicBezTo>
                    <a:pt x="1752" y="5611"/>
                    <a:pt x="1665" y="5552"/>
                    <a:pt x="1630" y="5414"/>
                  </a:cubicBezTo>
                  <a:cubicBezTo>
                    <a:pt x="1178" y="4146"/>
                    <a:pt x="1449" y="2788"/>
                    <a:pt x="2264" y="1792"/>
                  </a:cubicBezTo>
                  <a:cubicBezTo>
                    <a:pt x="2812" y="1287"/>
                    <a:pt x="3378" y="1075"/>
                    <a:pt x="3946" y="1075"/>
                  </a:cubicBezTo>
                  <a:close/>
                  <a:moveTo>
                    <a:pt x="4601" y="0"/>
                  </a:moveTo>
                  <a:cubicBezTo>
                    <a:pt x="3290" y="0"/>
                    <a:pt x="2022" y="607"/>
                    <a:pt x="1268" y="1973"/>
                  </a:cubicBezTo>
                  <a:cubicBezTo>
                    <a:pt x="0" y="3784"/>
                    <a:pt x="544" y="6320"/>
                    <a:pt x="2355" y="7497"/>
                  </a:cubicBezTo>
                  <a:cubicBezTo>
                    <a:pt x="3532" y="8312"/>
                    <a:pt x="4709" y="8946"/>
                    <a:pt x="5977" y="9399"/>
                  </a:cubicBezTo>
                  <a:cubicBezTo>
                    <a:pt x="6440" y="9569"/>
                    <a:pt x="6858" y="9655"/>
                    <a:pt x="7231" y="9655"/>
                  </a:cubicBezTo>
                  <a:cubicBezTo>
                    <a:pt x="8244" y="9655"/>
                    <a:pt x="8931" y="9026"/>
                    <a:pt x="9328" y="7769"/>
                  </a:cubicBezTo>
                  <a:cubicBezTo>
                    <a:pt x="9781" y="5505"/>
                    <a:pt x="9781" y="3150"/>
                    <a:pt x="7969" y="1430"/>
                  </a:cubicBezTo>
                  <a:cubicBezTo>
                    <a:pt x="7057" y="517"/>
                    <a:pt x="5810" y="0"/>
                    <a:pt x="4601" y="0"/>
                  </a:cubicBezTo>
                  <a:close/>
                </a:path>
              </a:pathLst>
            </a:custGeom>
            <a:solidFill>
              <a:srgbClr val="FF9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5"/>
            <p:cNvSpPr/>
            <p:nvPr/>
          </p:nvSpPr>
          <p:spPr>
            <a:xfrm>
              <a:off x="4883204" y="2742816"/>
              <a:ext cx="205639" cy="139314"/>
            </a:xfrm>
            <a:custGeom>
              <a:avLst/>
              <a:gdLst/>
              <a:ahLst/>
              <a:cxnLst/>
              <a:rect l="l" t="t" r="r" b="b"/>
              <a:pathLst>
                <a:path w="11909" h="8068" extrusionOk="0">
                  <a:moveTo>
                    <a:pt x="10279" y="4720"/>
                  </a:moveTo>
                  <a:cubicBezTo>
                    <a:pt x="10641" y="4720"/>
                    <a:pt x="10550" y="5354"/>
                    <a:pt x="10279" y="5354"/>
                  </a:cubicBezTo>
                  <a:cubicBezTo>
                    <a:pt x="9916" y="5354"/>
                    <a:pt x="9916" y="4720"/>
                    <a:pt x="10279" y="4720"/>
                  </a:cubicBezTo>
                  <a:close/>
                  <a:moveTo>
                    <a:pt x="5946" y="1849"/>
                  </a:moveTo>
                  <a:cubicBezTo>
                    <a:pt x="6631" y="1849"/>
                    <a:pt x="7282" y="2111"/>
                    <a:pt x="7652" y="2728"/>
                  </a:cubicBezTo>
                  <a:cubicBezTo>
                    <a:pt x="7852" y="2928"/>
                    <a:pt x="7709" y="3225"/>
                    <a:pt x="7548" y="3225"/>
                  </a:cubicBezTo>
                  <a:cubicBezTo>
                    <a:pt x="7490" y="3225"/>
                    <a:pt x="7429" y="3187"/>
                    <a:pt x="7381" y="3090"/>
                  </a:cubicBezTo>
                  <a:cubicBezTo>
                    <a:pt x="7064" y="2638"/>
                    <a:pt x="6566" y="2457"/>
                    <a:pt x="6045" y="2457"/>
                  </a:cubicBezTo>
                  <a:cubicBezTo>
                    <a:pt x="5524" y="2457"/>
                    <a:pt x="4981" y="2638"/>
                    <a:pt x="4573" y="2909"/>
                  </a:cubicBezTo>
                  <a:cubicBezTo>
                    <a:pt x="4302" y="3090"/>
                    <a:pt x="3487" y="3815"/>
                    <a:pt x="3668" y="4268"/>
                  </a:cubicBezTo>
                  <a:cubicBezTo>
                    <a:pt x="3743" y="4645"/>
                    <a:pt x="4322" y="4834"/>
                    <a:pt x="4775" y="4834"/>
                  </a:cubicBezTo>
                  <a:cubicBezTo>
                    <a:pt x="4865" y="4834"/>
                    <a:pt x="4951" y="4826"/>
                    <a:pt x="5026" y="4811"/>
                  </a:cubicBezTo>
                  <a:cubicBezTo>
                    <a:pt x="5056" y="4805"/>
                    <a:pt x="5084" y="4802"/>
                    <a:pt x="5109" y="4802"/>
                  </a:cubicBezTo>
                  <a:cubicBezTo>
                    <a:pt x="5466" y="4802"/>
                    <a:pt x="5364" y="5360"/>
                    <a:pt x="5026" y="5445"/>
                  </a:cubicBezTo>
                  <a:cubicBezTo>
                    <a:pt x="4936" y="5456"/>
                    <a:pt x="4845" y="5462"/>
                    <a:pt x="4755" y="5462"/>
                  </a:cubicBezTo>
                  <a:cubicBezTo>
                    <a:pt x="4126" y="5462"/>
                    <a:pt x="3532" y="5185"/>
                    <a:pt x="3215" y="4630"/>
                  </a:cubicBezTo>
                  <a:cubicBezTo>
                    <a:pt x="2853" y="3996"/>
                    <a:pt x="3306" y="3362"/>
                    <a:pt x="3758" y="2819"/>
                  </a:cubicBezTo>
                  <a:cubicBezTo>
                    <a:pt x="4252" y="2226"/>
                    <a:pt x="5124" y="1849"/>
                    <a:pt x="5946" y="1849"/>
                  </a:cubicBezTo>
                  <a:close/>
                  <a:moveTo>
                    <a:pt x="6022" y="6260"/>
                  </a:moveTo>
                  <a:cubicBezTo>
                    <a:pt x="6385" y="6260"/>
                    <a:pt x="6294" y="6894"/>
                    <a:pt x="6022" y="6894"/>
                  </a:cubicBezTo>
                  <a:cubicBezTo>
                    <a:pt x="5660" y="6894"/>
                    <a:pt x="5660" y="6260"/>
                    <a:pt x="6022" y="6260"/>
                  </a:cubicBezTo>
                  <a:close/>
                  <a:moveTo>
                    <a:pt x="5732" y="757"/>
                  </a:moveTo>
                  <a:cubicBezTo>
                    <a:pt x="5978" y="757"/>
                    <a:pt x="6227" y="780"/>
                    <a:pt x="6475" y="827"/>
                  </a:cubicBezTo>
                  <a:cubicBezTo>
                    <a:pt x="8377" y="1008"/>
                    <a:pt x="8830" y="2275"/>
                    <a:pt x="9916" y="3724"/>
                  </a:cubicBezTo>
                  <a:cubicBezTo>
                    <a:pt x="10055" y="3932"/>
                    <a:pt x="9929" y="4298"/>
                    <a:pt x="9781" y="4298"/>
                  </a:cubicBezTo>
                  <a:cubicBezTo>
                    <a:pt x="9735" y="4298"/>
                    <a:pt x="9688" y="4263"/>
                    <a:pt x="9645" y="4177"/>
                  </a:cubicBezTo>
                  <a:cubicBezTo>
                    <a:pt x="9101" y="3362"/>
                    <a:pt x="8558" y="2638"/>
                    <a:pt x="7924" y="1913"/>
                  </a:cubicBezTo>
                  <a:cubicBezTo>
                    <a:pt x="7320" y="1577"/>
                    <a:pt x="6665" y="1391"/>
                    <a:pt x="5998" y="1391"/>
                  </a:cubicBezTo>
                  <a:cubicBezTo>
                    <a:pt x="5766" y="1391"/>
                    <a:pt x="5532" y="1414"/>
                    <a:pt x="5298" y="1460"/>
                  </a:cubicBezTo>
                  <a:cubicBezTo>
                    <a:pt x="3940" y="1460"/>
                    <a:pt x="2762" y="2457"/>
                    <a:pt x="2581" y="3724"/>
                  </a:cubicBezTo>
                  <a:cubicBezTo>
                    <a:pt x="2143" y="5127"/>
                    <a:pt x="3233" y="6445"/>
                    <a:pt x="4700" y="6445"/>
                  </a:cubicBezTo>
                  <a:cubicBezTo>
                    <a:pt x="4748" y="6445"/>
                    <a:pt x="4796" y="6444"/>
                    <a:pt x="4845" y="6441"/>
                  </a:cubicBezTo>
                  <a:cubicBezTo>
                    <a:pt x="5117" y="6441"/>
                    <a:pt x="5207" y="6984"/>
                    <a:pt x="4845" y="6984"/>
                  </a:cubicBezTo>
                  <a:cubicBezTo>
                    <a:pt x="4771" y="6990"/>
                    <a:pt x="4698" y="6992"/>
                    <a:pt x="4626" y="6992"/>
                  </a:cubicBezTo>
                  <a:cubicBezTo>
                    <a:pt x="2160" y="6992"/>
                    <a:pt x="1176" y="4033"/>
                    <a:pt x="2672" y="2185"/>
                  </a:cubicBezTo>
                  <a:cubicBezTo>
                    <a:pt x="3422" y="1285"/>
                    <a:pt x="4545" y="757"/>
                    <a:pt x="5732" y="757"/>
                  </a:cubicBezTo>
                  <a:close/>
                  <a:moveTo>
                    <a:pt x="5565" y="0"/>
                  </a:moveTo>
                  <a:cubicBezTo>
                    <a:pt x="2782" y="0"/>
                    <a:pt x="1" y="1952"/>
                    <a:pt x="1042" y="4902"/>
                  </a:cubicBezTo>
                  <a:cubicBezTo>
                    <a:pt x="1515" y="6793"/>
                    <a:pt x="3222" y="8068"/>
                    <a:pt x="5090" y="8068"/>
                  </a:cubicBezTo>
                  <a:cubicBezTo>
                    <a:pt x="5368" y="8068"/>
                    <a:pt x="5650" y="8039"/>
                    <a:pt x="5932" y="7981"/>
                  </a:cubicBezTo>
                  <a:cubicBezTo>
                    <a:pt x="7290" y="7799"/>
                    <a:pt x="8649" y="7437"/>
                    <a:pt x="9916" y="6894"/>
                  </a:cubicBezTo>
                  <a:cubicBezTo>
                    <a:pt x="10369" y="6713"/>
                    <a:pt x="10913" y="6532"/>
                    <a:pt x="11275" y="6169"/>
                  </a:cubicBezTo>
                  <a:cubicBezTo>
                    <a:pt x="11909" y="5445"/>
                    <a:pt x="11456" y="4539"/>
                    <a:pt x="11094" y="3815"/>
                  </a:cubicBezTo>
                  <a:cubicBezTo>
                    <a:pt x="9826" y="1913"/>
                    <a:pt x="8286" y="283"/>
                    <a:pt x="5932" y="11"/>
                  </a:cubicBezTo>
                  <a:cubicBezTo>
                    <a:pt x="5810" y="4"/>
                    <a:pt x="5687" y="0"/>
                    <a:pt x="5565" y="0"/>
                  </a:cubicBezTo>
                  <a:close/>
                </a:path>
              </a:pathLst>
            </a:custGeom>
            <a:solidFill>
              <a:srgbClr val="FF9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5"/>
            <p:cNvSpPr/>
            <p:nvPr/>
          </p:nvSpPr>
          <p:spPr>
            <a:xfrm>
              <a:off x="4990314" y="2971455"/>
              <a:ext cx="193914" cy="146515"/>
            </a:xfrm>
            <a:custGeom>
              <a:avLst/>
              <a:gdLst/>
              <a:ahLst/>
              <a:cxnLst/>
              <a:rect l="l" t="t" r="r" b="b"/>
              <a:pathLst>
                <a:path w="11230" h="8485" extrusionOk="0">
                  <a:moveTo>
                    <a:pt x="9237" y="1169"/>
                  </a:moveTo>
                  <a:cubicBezTo>
                    <a:pt x="9600" y="1169"/>
                    <a:pt x="9509" y="1803"/>
                    <a:pt x="9237" y="1803"/>
                  </a:cubicBezTo>
                  <a:cubicBezTo>
                    <a:pt x="8875" y="1803"/>
                    <a:pt x="8875" y="1169"/>
                    <a:pt x="9237" y="1169"/>
                  </a:cubicBezTo>
                  <a:close/>
                  <a:moveTo>
                    <a:pt x="6055" y="2534"/>
                  </a:moveTo>
                  <a:cubicBezTo>
                    <a:pt x="6305" y="2534"/>
                    <a:pt x="6554" y="2562"/>
                    <a:pt x="6792" y="2618"/>
                  </a:cubicBezTo>
                  <a:cubicBezTo>
                    <a:pt x="7046" y="2618"/>
                    <a:pt x="7063" y="3170"/>
                    <a:pt x="6769" y="3170"/>
                  </a:cubicBezTo>
                  <a:cubicBezTo>
                    <a:pt x="6748" y="3170"/>
                    <a:pt x="6726" y="3167"/>
                    <a:pt x="6702" y="3161"/>
                  </a:cubicBezTo>
                  <a:cubicBezTo>
                    <a:pt x="6554" y="3137"/>
                    <a:pt x="6391" y="3124"/>
                    <a:pt x="6220" y="3124"/>
                  </a:cubicBezTo>
                  <a:cubicBezTo>
                    <a:pt x="5137" y="3124"/>
                    <a:pt x="3750" y="3643"/>
                    <a:pt x="3985" y="4973"/>
                  </a:cubicBezTo>
                  <a:cubicBezTo>
                    <a:pt x="3985" y="5154"/>
                    <a:pt x="3872" y="5244"/>
                    <a:pt x="3747" y="5244"/>
                  </a:cubicBezTo>
                  <a:cubicBezTo>
                    <a:pt x="3623" y="5244"/>
                    <a:pt x="3487" y="5154"/>
                    <a:pt x="3442" y="4973"/>
                  </a:cubicBezTo>
                  <a:cubicBezTo>
                    <a:pt x="3289" y="3365"/>
                    <a:pt x="4688" y="2534"/>
                    <a:pt x="6055" y="2534"/>
                  </a:cubicBezTo>
                  <a:close/>
                  <a:moveTo>
                    <a:pt x="7698" y="807"/>
                  </a:moveTo>
                  <a:cubicBezTo>
                    <a:pt x="8060" y="807"/>
                    <a:pt x="8060" y="1441"/>
                    <a:pt x="7788" y="1441"/>
                  </a:cubicBezTo>
                  <a:cubicBezTo>
                    <a:pt x="7572" y="1414"/>
                    <a:pt x="7356" y="1401"/>
                    <a:pt x="7140" y="1401"/>
                  </a:cubicBezTo>
                  <a:cubicBezTo>
                    <a:pt x="5911" y="1401"/>
                    <a:pt x="4701" y="1821"/>
                    <a:pt x="3623" y="2437"/>
                  </a:cubicBezTo>
                  <a:cubicBezTo>
                    <a:pt x="2264" y="3614"/>
                    <a:pt x="1993" y="5878"/>
                    <a:pt x="3713" y="6693"/>
                  </a:cubicBezTo>
                  <a:cubicBezTo>
                    <a:pt x="3947" y="6849"/>
                    <a:pt x="3846" y="7273"/>
                    <a:pt x="3640" y="7273"/>
                  </a:cubicBezTo>
                  <a:cubicBezTo>
                    <a:pt x="3606" y="7273"/>
                    <a:pt x="3570" y="7262"/>
                    <a:pt x="3532" y="7236"/>
                  </a:cubicBezTo>
                  <a:cubicBezTo>
                    <a:pt x="1993" y="6421"/>
                    <a:pt x="1449" y="4520"/>
                    <a:pt x="2355" y="3071"/>
                  </a:cubicBezTo>
                  <a:cubicBezTo>
                    <a:pt x="3351" y="1260"/>
                    <a:pt x="5796" y="807"/>
                    <a:pt x="7698" y="807"/>
                  </a:cubicBezTo>
                  <a:close/>
                  <a:moveTo>
                    <a:pt x="4846" y="6790"/>
                  </a:moveTo>
                  <a:cubicBezTo>
                    <a:pt x="5022" y="6790"/>
                    <a:pt x="5214" y="7114"/>
                    <a:pt x="5072" y="7327"/>
                  </a:cubicBezTo>
                  <a:cubicBezTo>
                    <a:pt x="5032" y="7386"/>
                    <a:pt x="4985" y="7411"/>
                    <a:pt x="4936" y="7411"/>
                  </a:cubicBezTo>
                  <a:cubicBezTo>
                    <a:pt x="4759" y="7411"/>
                    <a:pt x="4568" y="7087"/>
                    <a:pt x="4710" y="6874"/>
                  </a:cubicBezTo>
                  <a:cubicBezTo>
                    <a:pt x="4749" y="6815"/>
                    <a:pt x="4797" y="6790"/>
                    <a:pt x="4846" y="6790"/>
                  </a:cubicBezTo>
                  <a:close/>
                  <a:moveTo>
                    <a:pt x="6352" y="0"/>
                  </a:moveTo>
                  <a:cubicBezTo>
                    <a:pt x="4931" y="0"/>
                    <a:pt x="3553" y="354"/>
                    <a:pt x="2446" y="1350"/>
                  </a:cubicBezTo>
                  <a:cubicBezTo>
                    <a:pt x="1" y="3433"/>
                    <a:pt x="182" y="6784"/>
                    <a:pt x="3079" y="8051"/>
                  </a:cubicBezTo>
                  <a:cubicBezTo>
                    <a:pt x="3692" y="8343"/>
                    <a:pt x="4352" y="8485"/>
                    <a:pt x="5007" y="8485"/>
                  </a:cubicBezTo>
                  <a:cubicBezTo>
                    <a:pt x="6386" y="8485"/>
                    <a:pt x="7744" y="7859"/>
                    <a:pt x="8603" y="6693"/>
                  </a:cubicBezTo>
                  <a:cubicBezTo>
                    <a:pt x="9418" y="5606"/>
                    <a:pt x="10052" y="4429"/>
                    <a:pt x="10596" y="3161"/>
                  </a:cubicBezTo>
                  <a:cubicBezTo>
                    <a:pt x="11230" y="1622"/>
                    <a:pt x="10686" y="897"/>
                    <a:pt x="9056" y="354"/>
                  </a:cubicBezTo>
                  <a:cubicBezTo>
                    <a:pt x="8177" y="143"/>
                    <a:pt x="7256" y="0"/>
                    <a:pt x="6352" y="0"/>
                  </a:cubicBezTo>
                  <a:close/>
                </a:path>
              </a:pathLst>
            </a:custGeom>
            <a:solidFill>
              <a:srgbClr val="FF9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5"/>
            <p:cNvSpPr/>
            <p:nvPr/>
          </p:nvSpPr>
          <p:spPr>
            <a:xfrm>
              <a:off x="5224876" y="3241829"/>
              <a:ext cx="215809" cy="140540"/>
            </a:xfrm>
            <a:custGeom>
              <a:avLst/>
              <a:gdLst/>
              <a:ahLst/>
              <a:cxnLst/>
              <a:rect l="l" t="t" r="r" b="b"/>
              <a:pathLst>
                <a:path w="12498" h="8139" extrusionOk="0">
                  <a:moveTo>
                    <a:pt x="10324" y="4166"/>
                  </a:moveTo>
                  <a:cubicBezTo>
                    <a:pt x="10686" y="4166"/>
                    <a:pt x="10686" y="4800"/>
                    <a:pt x="10324" y="4800"/>
                  </a:cubicBezTo>
                  <a:cubicBezTo>
                    <a:pt x="10052" y="4800"/>
                    <a:pt x="9961" y="4257"/>
                    <a:pt x="10324" y="4166"/>
                  </a:cubicBezTo>
                  <a:close/>
                  <a:moveTo>
                    <a:pt x="5363" y="1065"/>
                  </a:moveTo>
                  <a:cubicBezTo>
                    <a:pt x="7027" y="1065"/>
                    <a:pt x="8396" y="1896"/>
                    <a:pt x="9599" y="3170"/>
                  </a:cubicBezTo>
                  <a:cubicBezTo>
                    <a:pt x="9746" y="3390"/>
                    <a:pt x="9596" y="3787"/>
                    <a:pt x="9389" y="3787"/>
                  </a:cubicBezTo>
                  <a:cubicBezTo>
                    <a:pt x="9341" y="3787"/>
                    <a:pt x="9289" y="3765"/>
                    <a:pt x="9237" y="3713"/>
                  </a:cubicBezTo>
                  <a:cubicBezTo>
                    <a:pt x="8422" y="2536"/>
                    <a:pt x="7154" y="1811"/>
                    <a:pt x="5705" y="1721"/>
                  </a:cubicBezTo>
                  <a:lnTo>
                    <a:pt x="4619" y="1721"/>
                  </a:lnTo>
                  <a:cubicBezTo>
                    <a:pt x="3713" y="1902"/>
                    <a:pt x="1449" y="3351"/>
                    <a:pt x="2717" y="4438"/>
                  </a:cubicBezTo>
                  <a:cubicBezTo>
                    <a:pt x="2863" y="4584"/>
                    <a:pt x="2773" y="4965"/>
                    <a:pt x="2543" y="4965"/>
                  </a:cubicBezTo>
                  <a:cubicBezTo>
                    <a:pt x="2488" y="4965"/>
                    <a:pt x="2425" y="4943"/>
                    <a:pt x="2355" y="4890"/>
                  </a:cubicBezTo>
                  <a:cubicBezTo>
                    <a:pt x="1177" y="3804"/>
                    <a:pt x="2626" y="1630"/>
                    <a:pt x="3894" y="1268"/>
                  </a:cubicBezTo>
                  <a:cubicBezTo>
                    <a:pt x="4409" y="1130"/>
                    <a:pt x="4897" y="1065"/>
                    <a:pt x="5363" y="1065"/>
                  </a:cubicBezTo>
                  <a:close/>
                  <a:moveTo>
                    <a:pt x="3713" y="5615"/>
                  </a:moveTo>
                  <a:cubicBezTo>
                    <a:pt x="4075" y="5615"/>
                    <a:pt x="3985" y="6158"/>
                    <a:pt x="3713" y="6158"/>
                  </a:cubicBezTo>
                  <a:cubicBezTo>
                    <a:pt x="3351" y="6158"/>
                    <a:pt x="3351" y="5615"/>
                    <a:pt x="3713" y="5615"/>
                  </a:cubicBezTo>
                  <a:close/>
                  <a:moveTo>
                    <a:pt x="5886" y="0"/>
                  </a:moveTo>
                  <a:cubicBezTo>
                    <a:pt x="2807" y="0"/>
                    <a:pt x="0" y="2717"/>
                    <a:pt x="1721" y="5705"/>
                  </a:cubicBezTo>
                  <a:cubicBezTo>
                    <a:pt x="2523" y="7243"/>
                    <a:pt x="4064" y="8138"/>
                    <a:pt x="5654" y="8138"/>
                  </a:cubicBezTo>
                  <a:cubicBezTo>
                    <a:pt x="6219" y="8138"/>
                    <a:pt x="6790" y="8026"/>
                    <a:pt x="7335" y="7788"/>
                  </a:cubicBezTo>
                  <a:cubicBezTo>
                    <a:pt x="8513" y="7335"/>
                    <a:pt x="9599" y="6883"/>
                    <a:pt x="10595" y="6249"/>
                  </a:cubicBezTo>
                  <a:cubicBezTo>
                    <a:pt x="12044" y="5434"/>
                    <a:pt x="12497" y="4709"/>
                    <a:pt x="11501" y="3260"/>
                  </a:cubicBezTo>
                  <a:cubicBezTo>
                    <a:pt x="10052" y="1540"/>
                    <a:pt x="8241" y="0"/>
                    <a:pt x="5886" y="0"/>
                  </a:cubicBezTo>
                  <a:close/>
                </a:path>
              </a:pathLst>
            </a:custGeom>
            <a:solidFill>
              <a:srgbClr val="FF9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5"/>
            <p:cNvSpPr/>
            <p:nvPr/>
          </p:nvSpPr>
          <p:spPr>
            <a:xfrm>
              <a:off x="5479744" y="3504226"/>
              <a:ext cx="178287" cy="157600"/>
            </a:xfrm>
            <a:custGeom>
              <a:avLst/>
              <a:gdLst/>
              <a:ahLst/>
              <a:cxnLst/>
              <a:rect l="l" t="t" r="r" b="b"/>
              <a:pathLst>
                <a:path w="10325" h="9127" extrusionOk="0">
                  <a:moveTo>
                    <a:pt x="7789" y="1286"/>
                  </a:moveTo>
                  <a:cubicBezTo>
                    <a:pt x="8151" y="1286"/>
                    <a:pt x="8061" y="1920"/>
                    <a:pt x="7789" y="1920"/>
                  </a:cubicBezTo>
                  <a:cubicBezTo>
                    <a:pt x="7517" y="1920"/>
                    <a:pt x="7427" y="1286"/>
                    <a:pt x="7789" y="1286"/>
                  </a:cubicBezTo>
                  <a:close/>
                  <a:moveTo>
                    <a:pt x="5577" y="3360"/>
                  </a:moveTo>
                  <a:cubicBezTo>
                    <a:pt x="5807" y="3360"/>
                    <a:pt x="5863" y="3918"/>
                    <a:pt x="5525" y="4003"/>
                  </a:cubicBezTo>
                  <a:lnTo>
                    <a:pt x="5525" y="3912"/>
                  </a:lnTo>
                  <a:cubicBezTo>
                    <a:pt x="4710" y="4093"/>
                    <a:pt x="4076" y="4818"/>
                    <a:pt x="3985" y="5633"/>
                  </a:cubicBezTo>
                  <a:cubicBezTo>
                    <a:pt x="3985" y="5791"/>
                    <a:pt x="3881" y="5863"/>
                    <a:pt x="3771" y="5863"/>
                  </a:cubicBezTo>
                  <a:cubicBezTo>
                    <a:pt x="3631" y="5863"/>
                    <a:pt x="3482" y="5745"/>
                    <a:pt x="3533" y="5542"/>
                  </a:cubicBezTo>
                  <a:cubicBezTo>
                    <a:pt x="3623" y="4455"/>
                    <a:pt x="4438" y="3550"/>
                    <a:pt x="5525" y="3369"/>
                  </a:cubicBezTo>
                  <a:cubicBezTo>
                    <a:pt x="5543" y="3363"/>
                    <a:pt x="5560" y="3360"/>
                    <a:pt x="5577" y="3360"/>
                  </a:cubicBezTo>
                  <a:close/>
                  <a:moveTo>
                    <a:pt x="6280" y="1551"/>
                  </a:moveTo>
                  <a:cubicBezTo>
                    <a:pt x="6360" y="1551"/>
                    <a:pt x="6440" y="1553"/>
                    <a:pt x="6521" y="1557"/>
                  </a:cubicBezTo>
                  <a:cubicBezTo>
                    <a:pt x="6793" y="1557"/>
                    <a:pt x="6883" y="2101"/>
                    <a:pt x="6521" y="2101"/>
                  </a:cubicBezTo>
                  <a:cubicBezTo>
                    <a:pt x="6443" y="2095"/>
                    <a:pt x="6365" y="2092"/>
                    <a:pt x="6286" y="2092"/>
                  </a:cubicBezTo>
                  <a:cubicBezTo>
                    <a:pt x="3822" y="2092"/>
                    <a:pt x="1327" y="4802"/>
                    <a:pt x="3170" y="7172"/>
                  </a:cubicBezTo>
                  <a:cubicBezTo>
                    <a:pt x="3316" y="7318"/>
                    <a:pt x="3168" y="7699"/>
                    <a:pt x="3010" y="7699"/>
                  </a:cubicBezTo>
                  <a:cubicBezTo>
                    <a:pt x="2972" y="7699"/>
                    <a:pt x="2934" y="7677"/>
                    <a:pt x="2899" y="7625"/>
                  </a:cubicBezTo>
                  <a:cubicBezTo>
                    <a:pt x="868" y="4975"/>
                    <a:pt x="3143" y="1551"/>
                    <a:pt x="6280" y="1551"/>
                  </a:cubicBezTo>
                  <a:close/>
                  <a:moveTo>
                    <a:pt x="4167" y="7715"/>
                  </a:moveTo>
                  <a:cubicBezTo>
                    <a:pt x="4529" y="7715"/>
                    <a:pt x="4438" y="8349"/>
                    <a:pt x="4167" y="8349"/>
                  </a:cubicBezTo>
                  <a:cubicBezTo>
                    <a:pt x="3804" y="8349"/>
                    <a:pt x="3804" y="7715"/>
                    <a:pt x="4167" y="7715"/>
                  </a:cubicBezTo>
                  <a:close/>
                  <a:moveTo>
                    <a:pt x="7914" y="1"/>
                  </a:moveTo>
                  <a:cubicBezTo>
                    <a:pt x="7813" y="1"/>
                    <a:pt x="7711" y="6"/>
                    <a:pt x="7608" y="18"/>
                  </a:cubicBezTo>
                  <a:cubicBezTo>
                    <a:pt x="5525" y="199"/>
                    <a:pt x="3170" y="742"/>
                    <a:pt x="1812" y="2554"/>
                  </a:cubicBezTo>
                  <a:cubicBezTo>
                    <a:pt x="1" y="4908"/>
                    <a:pt x="725" y="8259"/>
                    <a:pt x="3804" y="8983"/>
                  </a:cubicBezTo>
                  <a:cubicBezTo>
                    <a:pt x="4188" y="9079"/>
                    <a:pt x="4581" y="9126"/>
                    <a:pt x="4972" y="9126"/>
                  </a:cubicBezTo>
                  <a:cubicBezTo>
                    <a:pt x="6424" y="9126"/>
                    <a:pt x="7857" y="8476"/>
                    <a:pt x="8785" y="7263"/>
                  </a:cubicBezTo>
                  <a:cubicBezTo>
                    <a:pt x="9419" y="5904"/>
                    <a:pt x="9872" y="4455"/>
                    <a:pt x="9962" y="3006"/>
                  </a:cubicBezTo>
                  <a:cubicBezTo>
                    <a:pt x="10143" y="2101"/>
                    <a:pt x="10325" y="1557"/>
                    <a:pt x="9691" y="742"/>
                  </a:cubicBezTo>
                  <a:cubicBezTo>
                    <a:pt x="9216" y="268"/>
                    <a:pt x="8604" y="1"/>
                    <a:pt x="7914" y="1"/>
                  </a:cubicBezTo>
                  <a:close/>
                </a:path>
              </a:pathLst>
            </a:custGeom>
            <a:solidFill>
              <a:srgbClr val="FF9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5"/>
            <p:cNvSpPr/>
            <p:nvPr/>
          </p:nvSpPr>
          <p:spPr>
            <a:xfrm>
              <a:off x="5920722" y="2945554"/>
              <a:ext cx="172019" cy="145824"/>
            </a:xfrm>
            <a:custGeom>
              <a:avLst/>
              <a:gdLst/>
              <a:ahLst/>
              <a:cxnLst/>
              <a:rect l="l" t="t" r="r" b="b"/>
              <a:pathLst>
                <a:path w="9962" h="8445" extrusionOk="0">
                  <a:moveTo>
                    <a:pt x="2445" y="5114"/>
                  </a:moveTo>
                  <a:cubicBezTo>
                    <a:pt x="2807" y="5114"/>
                    <a:pt x="2807" y="5748"/>
                    <a:pt x="2445" y="5748"/>
                  </a:cubicBezTo>
                  <a:cubicBezTo>
                    <a:pt x="2174" y="5748"/>
                    <a:pt x="2083" y="5205"/>
                    <a:pt x="2445" y="5114"/>
                  </a:cubicBezTo>
                  <a:close/>
                  <a:moveTo>
                    <a:pt x="5023" y="2873"/>
                  </a:moveTo>
                  <a:cubicBezTo>
                    <a:pt x="6500" y="2873"/>
                    <a:pt x="8041" y="4454"/>
                    <a:pt x="7426" y="5839"/>
                  </a:cubicBezTo>
                  <a:cubicBezTo>
                    <a:pt x="7365" y="5959"/>
                    <a:pt x="7285" y="6010"/>
                    <a:pt x="7208" y="6010"/>
                  </a:cubicBezTo>
                  <a:cubicBezTo>
                    <a:pt x="7054" y="6010"/>
                    <a:pt x="6913" y="5808"/>
                    <a:pt x="6973" y="5567"/>
                  </a:cubicBezTo>
                  <a:cubicBezTo>
                    <a:pt x="7431" y="4422"/>
                    <a:pt x="6088" y="3470"/>
                    <a:pt x="5004" y="3470"/>
                  </a:cubicBezTo>
                  <a:cubicBezTo>
                    <a:pt x="4802" y="3470"/>
                    <a:pt x="4608" y="3504"/>
                    <a:pt x="4437" y="3575"/>
                  </a:cubicBezTo>
                  <a:cubicBezTo>
                    <a:pt x="4400" y="3600"/>
                    <a:pt x="4363" y="3611"/>
                    <a:pt x="4330" y="3611"/>
                  </a:cubicBezTo>
                  <a:cubicBezTo>
                    <a:pt x="4124" y="3611"/>
                    <a:pt x="4023" y="3187"/>
                    <a:pt x="4256" y="3031"/>
                  </a:cubicBezTo>
                  <a:cubicBezTo>
                    <a:pt x="4502" y="2922"/>
                    <a:pt x="4761" y="2873"/>
                    <a:pt x="5023" y="2873"/>
                  </a:cubicBezTo>
                  <a:close/>
                  <a:moveTo>
                    <a:pt x="4921" y="1409"/>
                  </a:moveTo>
                  <a:cubicBezTo>
                    <a:pt x="5166" y="1409"/>
                    <a:pt x="5401" y="1436"/>
                    <a:pt x="5615" y="1492"/>
                  </a:cubicBezTo>
                  <a:cubicBezTo>
                    <a:pt x="7426" y="2035"/>
                    <a:pt x="9690" y="4843"/>
                    <a:pt x="8694" y="6744"/>
                  </a:cubicBezTo>
                  <a:lnTo>
                    <a:pt x="8784" y="6654"/>
                  </a:lnTo>
                  <a:lnTo>
                    <a:pt x="8784" y="6654"/>
                  </a:lnTo>
                  <a:cubicBezTo>
                    <a:pt x="8736" y="6750"/>
                    <a:pt x="8675" y="6788"/>
                    <a:pt x="8615" y="6788"/>
                  </a:cubicBezTo>
                  <a:cubicBezTo>
                    <a:pt x="8449" y="6788"/>
                    <a:pt x="8289" y="6491"/>
                    <a:pt x="8422" y="6291"/>
                  </a:cubicBezTo>
                  <a:cubicBezTo>
                    <a:pt x="9056" y="4933"/>
                    <a:pt x="7245" y="3031"/>
                    <a:pt x="6249" y="2488"/>
                  </a:cubicBezTo>
                  <a:cubicBezTo>
                    <a:pt x="5873" y="2188"/>
                    <a:pt x="5374" y="2012"/>
                    <a:pt x="4853" y="2012"/>
                  </a:cubicBezTo>
                  <a:cubicBezTo>
                    <a:pt x="4746" y="2012"/>
                    <a:pt x="4637" y="2020"/>
                    <a:pt x="4528" y="2035"/>
                  </a:cubicBezTo>
                  <a:cubicBezTo>
                    <a:pt x="3713" y="2126"/>
                    <a:pt x="1540" y="2760"/>
                    <a:pt x="2174" y="4299"/>
                  </a:cubicBezTo>
                  <a:cubicBezTo>
                    <a:pt x="2300" y="4489"/>
                    <a:pt x="2161" y="4723"/>
                    <a:pt x="2004" y="4723"/>
                  </a:cubicBezTo>
                  <a:cubicBezTo>
                    <a:pt x="1937" y="4723"/>
                    <a:pt x="1866" y="4680"/>
                    <a:pt x="1811" y="4571"/>
                  </a:cubicBezTo>
                  <a:cubicBezTo>
                    <a:pt x="939" y="2747"/>
                    <a:pt x="3192" y="1409"/>
                    <a:pt x="4921" y="1409"/>
                  </a:cubicBezTo>
                  <a:close/>
                  <a:moveTo>
                    <a:pt x="7607" y="6744"/>
                  </a:moveTo>
                  <a:cubicBezTo>
                    <a:pt x="7969" y="6744"/>
                    <a:pt x="7969" y="7378"/>
                    <a:pt x="7607" y="7378"/>
                  </a:cubicBezTo>
                  <a:cubicBezTo>
                    <a:pt x="7335" y="7378"/>
                    <a:pt x="7245" y="6835"/>
                    <a:pt x="7607" y="6744"/>
                  </a:cubicBezTo>
                  <a:close/>
                  <a:moveTo>
                    <a:pt x="4223" y="1"/>
                  </a:moveTo>
                  <a:cubicBezTo>
                    <a:pt x="2775" y="1"/>
                    <a:pt x="1396" y="666"/>
                    <a:pt x="725" y="2216"/>
                  </a:cubicBezTo>
                  <a:cubicBezTo>
                    <a:pt x="0" y="3846"/>
                    <a:pt x="362" y="5748"/>
                    <a:pt x="1630" y="7106"/>
                  </a:cubicBezTo>
                  <a:cubicBezTo>
                    <a:pt x="2359" y="7703"/>
                    <a:pt x="5174" y="8445"/>
                    <a:pt x="7341" y="8445"/>
                  </a:cubicBezTo>
                  <a:cubicBezTo>
                    <a:pt x="8135" y="8445"/>
                    <a:pt x="8842" y="8345"/>
                    <a:pt x="9328" y="8103"/>
                  </a:cubicBezTo>
                  <a:cubicBezTo>
                    <a:pt x="9509" y="7740"/>
                    <a:pt x="9690" y="7378"/>
                    <a:pt x="9961" y="7016"/>
                  </a:cubicBezTo>
                  <a:cubicBezTo>
                    <a:pt x="9780" y="4843"/>
                    <a:pt x="9237" y="2488"/>
                    <a:pt x="7335" y="1039"/>
                  </a:cubicBezTo>
                  <a:cubicBezTo>
                    <a:pt x="6441" y="378"/>
                    <a:pt x="5312" y="1"/>
                    <a:pt x="4223" y="1"/>
                  </a:cubicBezTo>
                  <a:close/>
                </a:path>
              </a:pathLst>
            </a:custGeom>
            <a:solidFill>
              <a:srgbClr val="FF9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5"/>
            <p:cNvSpPr/>
            <p:nvPr/>
          </p:nvSpPr>
          <p:spPr>
            <a:xfrm>
              <a:off x="5115417" y="2585077"/>
              <a:ext cx="2157919" cy="1537136"/>
            </a:xfrm>
            <a:custGeom>
              <a:avLst/>
              <a:gdLst/>
              <a:ahLst/>
              <a:cxnLst/>
              <a:rect l="l" t="t" r="r" b="b"/>
              <a:pathLst>
                <a:path w="124970" h="89019" extrusionOk="0">
                  <a:moveTo>
                    <a:pt x="13040" y="0"/>
                  </a:moveTo>
                  <a:cubicBezTo>
                    <a:pt x="13040" y="272"/>
                    <a:pt x="13131" y="544"/>
                    <a:pt x="13131" y="906"/>
                  </a:cubicBezTo>
                  <a:cubicBezTo>
                    <a:pt x="13403" y="2264"/>
                    <a:pt x="13674" y="3622"/>
                    <a:pt x="14037" y="4981"/>
                  </a:cubicBezTo>
                  <a:cubicBezTo>
                    <a:pt x="14942" y="8513"/>
                    <a:pt x="17206" y="11592"/>
                    <a:pt x="18112" y="14942"/>
                  </a:cubicBezTo>
                  <a:cubicBezTo>
                    <a:pt x="18202" y="15304"/>
                    <a:pt x="18112" y="16119"/>
                    <a:pt x="17478" y="16119"/>
                  </a:cubicBezTo>
                  <a:cubicBezTo>
                    <a:pt x="15667" y="15938"/>
                    <a:pt x="13493" y="14218"/>
                    <a:pt x="12044" y="13222"/>
                  </a:cubicBezTo>
                  <a:cubicBezTo>
                    <a:pt x="9961" y="11863"/>
                    <a:pt x="7969" y="10324"/>
                    <a:pt x="6067" y="8784"/>
                  </a:cubicBezTo>
                  <a:cubicBezTo>
                    <a:pt x="4709" y="7698"/>
                    <a:pt x="3351" y="6430"/>
                    <a:pt x="2083" y="5162"/>
                  </a:cubicBezTo>
                  <a:cubicBezTo>
                    <a:pt x="1811" y="4800"/>
                    <a:pt x="1449" y="4166"/>
                    <a:pt x="996" y="3713"/>
                  </a:cubicBezTo>
                  <a:lnTo>
                    <a:pt x="725" y="3985"/>
                  </a:lnTo>
                  <a:cubicBezTo>
                    <a:pt x="725" y="4166"/>
                    <a:pt x="815" y="4256"/>
                    <a:pt x="815" y="4347"/>
                  </a:cubicBezTo>
                  <a:cubicBezTo>
                    <a:pt x="1268" y="5615"/>
                    <a:pt x="3260" y="7154"/>
                    <a:pt x="4166" y="8060"/>
                  </a:cubicBezTo>
                  <a:cubicBezTo>
                    <a:pt x="6611" y="10414"/>
                    <a:pt x="9237" y="12497"/>
                    <a:pt x="12044" y="14399"/>
                  </a:cubicBezTo>
                  <a:cubicBezTo>
                    <a:pt x="13040" y="15033"/>
                    <a:pt x="17297" y="17478"/>
                    <a:pt x="14127" y="18564"/>
                  </a:cubicBezTo>
                  <a:cubicBezTo>
                    <a:pt x="13813" y="18669"/>
                    <a:pt x="13443" y="18713"/>
                    <a:pt x="13037" y="18713"/>
                  </a:cubicBezTo>
                  <a:cubicBezTo>
                    <a:pt x="11335" y="18713"/>
                    <a:pt x="9014" y="17934"/>
                    <a:pt x="7697" y="17568"/>
                  </a:cubicBezTo>
                  <a:cubicBezTo>
                    <a:pt x="5162" y="16844"/>
                    <a:pt x="2626" y="15938"/>
                    <a:pt x="91" y="15123"/>
                  </a:cubicBezTo>
                  <a:cubicBezTo>
                    <a:pt x="0" y="15304"/>
                    <a:pt x="0" y="15486"/>
                    <a:pt x="0" y="15667"/>
                  </a:cubicBezTo>
                  <a:cubicBezTo>
                    <a:pt x="272" y="15848"/>
                    <a:pt x="362" y="15667"/>
                    <a:pt x="1087" y="16029"/>
                  </a:cubicBezTo>
                  <a:cubicBezTo>
                    <a:pt x="2989" y="17116"/>
                    <a:pt x="5071" y="17931"/>
                    <a:pt x="7245" y="18383"/>
                  </a:cubicBezTo>
                  <a:cubicBezTo>
                    <a:pt x="8060" y="18474"/>
                    <a:pt x="7969" y="19561"/>
                    <a:pt x="7607" y="20013"/>
                  </a:cubicBezTo>
                  <a:cubicBezTo>
                    <a:pt x="7064" y="20466"/>
                    <a:pt x="6520" y="20828"/>
                    <a:pt x="5886" y="21281"/>
                  </a:cubicBezTo>
                  <a:cubicBezTo>
                    <a:pt x="5705" y="21372"/>
                    <a:pt x="5343" y="21734"/>
                    <a:pt x="4981" y="22006"/>
                  </a:cubicBezTo>
                  <a:lnTo>
                    <a:pt x="5071" y="22368"/>
                  </a:lnTo>
                  <a:cubicBezTo>
                    <a:pt x="6973" y="21915"/>
                    <a:pt x="8965" y="20104"/>
                    <a:pt x="10686" y="19651"/>
                  </a:cubicBezTo>
                  <a:cubicBezTo>
                    <a:pt x="11410" y="19418"/>
                    <a:pt x="12194" y="19323"/>
                    <a:pt x="13007" y="19323"/>
                  </a:cubicBezTo>
                  <a:cubicBezTo>
                    <a:pt x="15348" y="19323"/>
                    <a:pt x="17930" y="20110"/>
                    <a:pt x="20013" y="20647"/>
                  </a:cubicBezTo>
                  <a:cubicBezTo>
                    <a:pt x="23364" y="21462"/>
                    <a:pt x="25900" y="23455"/>
                    <a:pt x="28797" y="25266"/>
                  </a:cubicBezTo>
                  <a:lnTo>
                    <a:pt x="45913" y="35952"/>
                  </a:lnTo>
                  <a:cubicBezTo>
                    <a:pt x="48267" y="37400"/>
                    <a:pt x="53338" y="39302"/>
                    <a:pt x="54425" y="41928"/>
                  </a:cubicBezTo>
                  <a:cubicBezTo>
                    <a:pt x="54516" y="42291"/>
                    <a:pt x="54425" y="42743"/>
                    <a:pt x="54153" y="43015"/>
                  </a:cubicBezTo>
                  <a:cubicBezTo>
                    <a:pt x="53268" y="43659"/>
                    <a:pt x="51864" y="43838"/>
                    <a:pt x="50370" y="43838"/>
                  </a:cubicBezTo>
                  <a:cubicBezTo>
                    <a:pt x="48503" y="43838"/>
                    <a:pt x="46496" y="43558"/>
                    <a:pt x="45188" y="43558"/>
                  </a:cubicBezTo>
                  <a:lnTo>
                    <a:pt x="20376" y="43558"/>
                  </a:lnTo>
                  <a:cubicBezTo>
                    <a:pt x="20376" y="43558"/>
                    <a:pt x="20376" y="43739"/>
                    <a:pt x="20376" y="43830"/>
                  </a:cubicBezTo>
                  <a:cubicBezTo>
                    <a:pt x="22639" y="44373"/>
                    <a:pt x="25447" y="44192"/>
                    <a:pt x="27711" y="44373"/>
                  </a:cubicBezTo>
                  <a:cubicBezTo>
                    <a:pt x="29069" y="44464"/>
                    <a:pt x="31242" y="44192"/>
                    <a:pt x="32510" y="45007"/>
                  </a:cubicBezTo>
                  <a:cubicBezTo>
                    <a:pt x="32782" y="45279"/>
                    <a:pt x="32963" y="45641"/>
                    <a:pt x="32872" y="46003"/>
                  </a:cubicBezTo>
                  <a:cubicBezTo>
                    <a:pt x="32691" y="47815"/>
                    <a:pt x="30790" y="49535"/>
                    <a:pt x="29793" y="50984"/>
                  </a:cubicBezTo>
                  <a:cubicBezTo>
                    <a:pt x="30065" y="50984"/>
                    <a:pt x="30427" y="51075"/>
                    <a:pt x="30790" y="51256"/>
                  </a:cubicBezTo>
                  <a:lnTo>
                    <a:pt x="30880" y="51256"/>
                  </a:lnTo>
                  <a:cubicBezTo>
                    <a:pt x="32148" y="50803"/>
                    <a:pt x="32601" y="49445"/>
                    <a:pt x="33325" y="48267"/>
                  </a:cubicBezTo>
                  <a:cubicBezTo>
                    <a:pt x="34865" y="46184"/>
                    <a:pt x="36404" y="44645"/>
                    <a:pt x="39030" y="44554"/>
                  </a:cubicBezTo>
                  <a:cubicBezTo>
                    <a:pt x="40057" y="44524"/>
                    <a:pt x="41083" y="44514"/>
                    <a:pt x="42109" y="44514"/>
                  </a:cubicBezTo>
                  <a:cubicBezTo>
                    <a:pt x="44162" y="44514"/>
                    <a:pt x="46215" y="44554"/>
                    <a:pt x="48267" y="44554"/>
                  </a:cubicBezTo>
                  <a:cubicBezTo>
                    <a:pt x="50108" y="44554"/>
                    <a:pt x="52185" y="44419"/>
                    <a:pt x="54273" y="44419"/>
                  </a:cubicBezTo>
                  <a:cubicBezTo>
                    <a:pt x="57013" y="44419"/>
                    <a:pt x="59770" y="44652"/>
                    <a:pt x="62032" y="45732"/>
                  </a:cubicBezTo>
                  <a:cubicBezTo>
                    <a:pt x="65020" y="47362"/>
                    <a:pt x="67918" y="49173"/>
                    <a:pt x="70725" y="51256"/>
                  </a:cubicBezTo>
                  <a:cubicBezTo>
                    <a:pt x="88022" y="62757"/>
                    <a:pt x="104956" y="74891"/>
                    <a:pt x="121981" y="86935"/>
                  </a:cubicBezTo>
                  <a:cubicBezTo>
                    <a:pt x="122886" y="87569"/>
                    <a:pt x="123883" y="88384"/>
                    <a:pt x="124788" y="88928"/>
                  </a:cubicBezTo>
                  <a:lnTo>
                    <a:pt x="124969" y="89018"/>
                  </a:lnTo>
                  <a:cubicBezTo>
                    <a:pt x="124879" y="88928"/>
                    <a:pt x="124788" y="88837"/>
                    <a:pt x="124788" y="88747"/>
                  </a:cubicBezTo>
                  <a:cubicBezTo>
                    <a:pt x="124516" y="87841"/>
                    <a:pt x="124607" y="86392"/>
                    <a:pt x="124064" y="85668"/>
                  </a:cubicBezTo>
                  <a:cubicBezTo>
                    <a:pt x="123520" y="84853"/>
                    <a:pt x="121437" y="84038"/>
                    <a:pt x="120532" y="83404"/>
                  </a:cubicBezTo>
                  <a:cubicBezTo>
                    <a:pt x="119264" y="82589"/>
                    <a:pt x="117906" y="81774"/>
                    <a:pt x="116638" y="80868"/>
                  </a:cubicBezTo>
                  <a:cubicBezTo>
                    <a:pt x="113468" y="78695"/>
                    <a:pt x="110299" y="76612"/>
                    <a:pt x="107220" y="74438"/>
                  </a:cubicBezTo>
                  <a:cubicBezTo>
                    <a:pt x="99523" y="69005"/>
                    <a:pt x="91916" y="63481"/>
                    <a:pt x="84581" y="57595"/>
                  </a:cubicBezTo>
                  <a:cubicBezTo>
                    <a:pt x="77698" y="52161"/>
                    <a:pt x="73985" y="44102"/>
                    <a:pt x="67918" y="37763"/>
                  </a:cubicBezTo>
                  <a:cubicBezTo>
                    <a:pt x="65564" y="35318"/>
                    <a:pt x="63028" y="33144"/>
                    <a:pt x="60221" y="31152"/>
                  </a:cubicBezTo>
                  <a:cubicBezTo>
                    <a:pt x="59677" y="30880"/>
                    <a:pt x="59134" y="30518"/>
                    <a:pt x="58591" y="30065"/>
                  </a:cubicBezTo>
                  <a:cubicBezTo>
                    <a:pt x="58410" y="29975"/>
                    <a:pt x="58319" y="29794"/>
                    <a:pt x="58228" y="29612"/>
                  </a:cubicBezTo>
                  <a:cubicBezTo>
                    <a:pt x="58138" y="29794"/>
                    <a:pt x="58047" y="30065"/>
                    <a:pt x="57866" y="30246"/>
                  </a:cubicBezTo>
                  <a:cubicBezTo>
                    <a:pt x="59043" y="30518"/>
                    <a:pt x="60945" y="32510"/>
                    <a:pt x="61760" y="33144"/>
                  </a:cubicBezTo>
                  <a:cubicBezTo>
                    <a:pt x="64749" y="35770"/>
                    <a:pt x="67465" y="38578"/>
                    <a:pt x="70001" y="41657"/>
                  </a:cubicBezTo>
                  <a:cubicBezTo>
                    <a:pt x="70725" y="42562"/>
                    <a:pt x="77879" y="49988"/>
                    <a:pt x="74619" y="50893"/>
                  </a:cubicBezTo>
                  <a:cubicBezTo>
                    <a:pt x="74522" y="50923"/>
                    <a:pt x="74416" y="50937"/>
                    <a:pt x="74303" y="50937"/>
                  </a:cubicBezTo>
                  <a:cubicBezTo>
                    <a:pt x="73049" y="50937"/>
                    <a:pt x="70922" y="49226"/>
                    <a:pt x="70091" y="48811"/>
                  </a:cubicBezTo>
                  <a:lnTo>
                    <a:pt x="63390" y="45007"/>
                  </a:lnTo>
                  <a:cubicBezTo>
                    <a:pt x="52252" y="38759"/>
                    <a:pt x="41113" y="32420"/>
                    <a:pt x="30608" y="25266"/>
                  </a:cubicBezTo>
                  <a:cubicBezTo>
                    <a:pt x="26715" y="22640"/>
                    <a:pt x="23092" y="20013"/>
                    <a:pt x="20376" y="16119"/>
                  </a:cubicBezTo>
                  <a:cubicBezTo>
                    <a:pt x="18202" y="12859"/>
                    <a:pt x="16482" y="9328"/>
                    <a:pt x="15214" y="5705"/>
                  </a:cubicBezTo>
                  <a:cubicBezTo>
                    <a:pt x="14761" y="4347"/>
                    <a:pt x="14489" y="1540"/>
                    <a:pt x="13765" y="0"/>
                  </a:cubicBezTo>
                  <a:close/>
                </a:path>
              </a:pathLst>
            </a:custGeom>
            <a:solidFill>
              <a:srgbClr val="FF9D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5"/>
            <p:cNvSpPr/>
            <p:nvPr/>
          </p:nvSpPr>
          <p:spPr>
            <a:xfrm>
              <a:off x="4846459" y="2322836"/>
              <a:ext cx="2458149" cy="1832203"/>
            </a:xfrm>
            <a:custGeom>
              <a:avLst/>
              <a:gdLst/>
              <a:ahLst/>
              <a:cxnLst/>
              <a:rect l="l" t="t" r="r" b="b"/>
              <a:pathLst>
                <a:path w="142357" h="106107" extrusionOk="0">
                  <a:moveTo>
                    <a:pt x="27894" y="2403"/>
                  </a:moveTo>
                  <a:cubicBezTo>
                    <a:pt x="29803" y="2403"/>
                    <a:pt x="31537" y="3895"/>
                    <a:pt x="32058" y="6041"/>
                  </a:cubicBezTo>
                  <a:cubicBezTo>
                    <a:pt x="32420" y="8395"/>
                    <a:pt x="31605" y="10750"/>
                    <a:pt x="29975" y="12470"/>
                  </a:cubicBezTo>
                  <a:cubicBezTo>
                    <a:pt x="29703" y="12652"/>
                    <a:pt x="29431" y="12742"/>
                    <a:pt x="29250" y="12833"/>
                  </a:cubicBezTo>
                  <a:cubicBezTo>
                    <a:pt x="29114" y="12787"/>
                    <a:pt x="28979" y="12765"/>
                    <a:pt x="28843" y="12765"/>
                  </a:cubicBezTo>
                  <a:cubicBezTo>
                    <a:pt x="28707" y="12765"/>
                    <a:pt x="28571" y="12787"/>
                    <a:pt x="28435" y="12833"/>
                  </a:cubicBezTo>
                  <a:cubicBezTo>
                    <a:pt x="26715" y="12199"/>
                    <a:pt x="24994" y="9663"/>
                    <a:pt x="24270" y="8576"/>
                  </a:cubicBezTo>
                  <a:cubicBezTo>
                    <a:pt x="23002" y="6584"/>
                    <a:pt x="23636" y="4501"/>
                    <a:pt x="25628" y="3143"/>
                  </a:cubicBezTo>
                  <a:cubicBezTo>
                    <a:pt x="26368" y="2633"/>
                    <a:pt x="27144" y="2403"/>
                    <a:pt x="27894" y="2403"/>
                  </a:cubicBezTo>
                  <a:close/>
                  <a:moveTo>
                    <a:pt x="11166" y="7962"/>
                  </a:moveTo>
                  <a:cubicBezTo>
                    <a:pt x="12376" y="7962"/>
                    <a:pt x="13624" y="8479"/>
                    <a:pt x="14580" y="9392"/>
                  </a:cubicBezTo>
                  <a:cubicBezTo>
                    <a:pt x="16301" y="11112"/>
                    <a:pt x="16301" y="13467"/>
                    <a:pt x="15938" y="15731"/>
                  </a:cubicBezTo>
                  <a:cubicBezTo>
                    <a:pt x="15475" y="16988"/>
                    <a:pt x="14818" y="17617"/>
                    <a:pt x="13827" y="17617"/>
                  </a:cubicBezTo>
                  <a:cubicBezTo>
                    <a:pt x="13462" y="17617"/>
                    <a:pt x="13051" y="17531"/>
                    <a:pt x="12588" y="17361"/>
                  </a:cubicBezTo>
                  <a:cubicBezTo>
                    <a:pt x="11320" y="16908"/>
                    <a:pt x="10052" y="16274"/>
                    <a:pt x="8965" y="15459"/>
                  </a:cubicBezTo>
                  <a:cubicBezTo>
                    <a:pt x="7154" y="14191"/>
                    <a:pt x="6611" y="11746"/>
                    <a:pt x="7788" y="9935"/>
                  </a:cubicBezTo>
                  <a:cubicBezTo>
                    <a:pt x="8589" y="8569"/>
                    <a:pt x="9855" y="7962"/>
                    <a:pt x="11166" y="7962"/>
                  </a:cubicBezTo>
                  <a:close/>
                  <a:moveTo>
                    <a:pt x="7549" y="24310"/>
                  </a:moveTo>
                  <a:cubicBezTo>
                    <a:pt x="7719" y="24310"/>
                    <a:pt x="7890" y="24318"/>
                    <a:pt x="8060" y="24333"/>
                  </a:cubicBezTo>
                  <a:cubicBezTo>
                    <a:pt x="10414" y="24605"/>
                    <a:pt x="11954" y="26235"/>
                    <a:pt x="13222" y="28137"/>
                  </a:cubicBezTo>
                  <a:cubicBezTo>
                    <a:pt x="13584" y="28861"/>
                    <a:pt x="14037" y="29767"/>
                    <a:pt x="13403" y="30491"/>
                  </a:cubicBezTo>
                  <a:cubicBezTo>
                    <a:pt x="12950" y="30854"/>
                    <a:pt x="12497" y="31035"/>
                    <a:pt x="11954" y="31216"/>
                  </a:cubicBezTo>
                  <a:cubicBezTo>
                    <a:pt x="10686" y="31759"/>
                    <a:pt x="9418" y="32121"/>
                    <a:pt x="7969" y="32303"/>
                  </a:cubicBezTo>
                  <a:cubicBezTo>
                    <a:pt x="7733" y="32342"/>
                    <a:pt x="7498" y="32361"/>
                    <a:pt x="7266" y="32361"/>
                  </a:cubicBezTo>
                  <a:cubicBezTo>
                    <a:pt x="5361" y="32361"/>
                    <a:pt x="3654" y="31080"/>
                    <a:pt x="3170" y="29224"/>
                  </a:cubicBezTo>
                  <a:cubicBezTo>
                    <a:pt x="2147" y="26325"/>
                    <a:pt x="4815" y="24310"/>
                    <a:pt x="7549" y="24310"/>
                  </a:cubicBezTo>
                  <a:close/>
                  <a:moveTo>
                    <a:pt x="66407" y="36064"/>
                  </a:moveTo>
                  <a:cubicBezTo>
                    <a:pt x="67509" y="36064"/>
                    <a:pt x="68654" y="36441"/>
                    <a:pt x="69548" y="37102"/>
                  </a:cubicBezTo>
                  <a:cubicBezTo>
                    <a:pt x="71450" y="38551"/>
                    <a:pt x="71993" y="40906"/>
                    <a:pt x="72174" y="43079"/>
                  </a:cubicBezTo>
                  <a:cubicBezTo>
                    <a:pt x="71903" y="43441"/>
                    <a:pt x="71722" y="43803"/>
                    <a:pt x="71450" y="44166"/>
                  </a:cubicBezTo>
                  <a:cubicBezTo>
                    <a:pt x="70964" y="44408"/>
                    <a:pt x="70264" y="44508"/>
                    <a:pt x="69478" y="44508"/>
                  </a:cubicBezTo>
                  <a:cubicBezTo>
                    <a:pt x="67332" y="44508"/>
                    <a:pt x="64548" y="43766"/>
                    <a:pt x="63753" y="43169"/>
                  </a:cubicBezTo>
                  <a:cubicBezTo>
                    <a:pt x="62485" y="41811"/>
                    <a:pt x="62123" y="39909"/>
                    <a:pt x="62938" y="38279"/>
                  </a:cubicBezTo>
                  <a:cubicBezTo>
                    <a:pt x="63558" y="36729"/>
                    <a:pt x="64944" y="36064"/>
                    <a:pt x="66407" y="36064"/>
                  </a:cubicBezTo>
                  <a:close/>
                  <a:moveTo>
                    <a:pt x="14708" y="37563"/>
                  </a:moveTo>
                  <a:cubicBezTo>
                    <a:pt x="15600" y="37563"/>
                    <a:pt x="16508" y="37706"/>
                    <a:pt x="17387" y="37917"/>
                  </a:cubicBezTo>
                  <a:cubicBezTo>
                    <a:pt x="19017" y="38460"/>
                    <a:pt x="19561" y="39185"/>
                    <a:pt x="18927" y="40724"/>
                  </a:cubicBezTo>
                  <a:cubicBezTo>
                    <a:pt x="18383" y="41992"/>
                    <a:pt x="17749" y="43169"/>
                    <a:pt x="16934" y="44256"/>
                  </a:cubicBezTo>
                  <a:cubicBezTo>
                    <a:pt x="16075" y="45422"/>
                    <a:pt x="14758" y="46048"/>
                    <a:pt x="13407" y="46048"/>
                  </a:cubicBezTo>
                  <a:cubicBezTo>
                    <a:pt x="12764" y="46048"/>
                    <a:pt x="12114" y="45906"/>
                    <a:pt x="11501" y="45614"/>
                  </a:cubicBezTo>
                  <a:cubicBezTo>
                    <a:pt x="8513" y="44347"/>
                    <a:pt x="8422" y="40996"/>
                    <a:pt x="10777" y="38913"/>
                  </a:cubicBezTo>
                  <a:cubicBezTo>
                    <a:pt x="11939" y="37917"/>
                    <a:pt x="13305" y="37563"/>
                    <a:pt x="14708" y="37563"/>
                  </a:cubicBezTo>
                  <a:close/>
                  <a:moveTo>
                    <a:pt x="27801" y="53221"/>
                  </a:moveTo>
                  <a:cubicBezTo>
                    <a:pt x="30156" y="53221"/>
                    <a:pt x="31967" y="54761"/>
                    <a:pt x="33325" y="56391"/>
                  </a:cubicBezTo>
                  <a:cubicBezTo>
                    <a:pt x="34412" y="57930"/>
                    <a:pt x="33959" y="58655"/>
                    <a:pt x="32510" y="59470"/>
                  </a:cubicBezTo>
                  <a:cubicBezTo>
                    <a:pt x="31514" y="60104"/>
                    <a:pt x="30428" y="60556"/>
                    <a:pt x="29250" y="60919"/>
                  </a:cubicBezTo>
                  <a:cubicBezTo>
                    <a:pt x="28674" y="61194"/>
                    <a:pt x="28071" y="61324"/>
                    <a:pt x="27476" y="61324"/>
                  </a:cubicBezTo>
                  <a:cubicBezTo>
                    <a:pt x="25919" y="61324"/>
                    <a:pt x="24422" y="60433"/>
                    <a:pt x="23636" y="58926"/>
                  </a:cubicBezTo>
                  <a:cubicBezTo>
                    <a:pt x="21825" y="55938"/>
                    <a:pt x="24722" y="53312"/>
                    <a:pt x="27801" y="53221"/>
                  </a:cubicBezTo>
                  <a:close/>
                  <a:moveTo>
                    <a:pt x="44589" y="68418"/>
                  </a:moveTo>
                  <a:cubicBezTo>
                    <a:pt x="45279" y="68418"/>
                    <a:pt x="45891" y="68685"/>
                    <a:pt x="46366" y="69159"/>
                  </a:cubicBezTo>
                  <a:cubicBezTo>
                    <a:pt x="47000" y="69974"/>
                    <a:pt x="46818" y="70518"/>
                    <a:pt x="46637" y="71423"/>
                  </a:cubicBezTo>
                  <a:cubicBezTo>
                    <a:pt x="46547" y="72872"/>
                    <a:pt x="46094" y="74321"/>
                    <a:pt x="45460" y="75680"/>
                  </a:cubicBezTo>
                  <a:cubicBezTo>
                    <a:pt x="44532" y="76893"/>
                    <a:pt x="43099" y="77543"/>
                    <a:pt x="41647" y="77543"/>
                  </a:cubicBezTo>
                  <a:cubicBezTo>
                    <a:pt x="41256" y="77543"/>
                    <a:pt x="40863" y="77496"/>
                    <a:pt x="40479" y="77400"/>
                  </a:cubicBezTo>
                  <a:cubicBezTo>
                    <a:pt x="37400" y="76766"/>
                    <a:pt x="36676" y="73325"/>
                    <a:pt x="38487" y="70971"/>
                  </a:cubicBezTo>
                  <a:cubicBezTo>
                    <a:pt x="39845" y="69159"/>
                    <a:pt x="42200" y="68616"/>
                    <a:pt x="44283" y="68435"/>
                  </a:cubicBezTo>
                  <a:cubicBezTo>
                    <a:pt x="44386" y="68423"/>
                    <a:pt x="44488" y="68418"/>
                    <a:pt x="44589" y="68418"/>
                  </a:cubicBezTo>
                  <a:close/>
                  <a:moveTo>
                    <a:pt x="29341" y="15187"/>
                  </a:moveTo>
                  <a:cubicBezTo>
                    <a:pt x="30065" y="16727"/>
                    <a:pt x="30337" y="19534"/>
                    <a:pt x="30790" y="20892"/>
                  </a:cubicBezTo>
                  <a:cubicBezTo>
                    <a:pt x="32058" y="24515"/>
                    <a:pt x="33778" y="28046"/>
                    <a:pt x="35952" y="31306"/>
                  </a:cubicBezTo>
                  <a:cubicBezTo>
                    <a:pt x="38668" y="35200"/>
                    <a:pt x="42291" y="37827"/>
                    <a:pt x="46184" y="40453"/>
                  </a:cubicBezTo>
                  <a:cubicBezTo>
                    <a:pt x="56689" y="47607"/>
                    <a:pt x="67828" y="53946"/>
                    <a:pt x="78966" y="60194"/>
                  </a:cubicBezTo>
                  <a:lnTo>
                    <a:pt x="85667" y="63998"/>
                  </a:lnTo>
                  <a:cubicBezTo>
                    <a:pt x="86498" y="64413"/>
                    <a:pt x="88625" y="66124"/>
                    <a:pt x="89879" y="66124"/>
                  </a:cubicBezTo>
                  <a:cubicBezTo>
                    <a:pt x="89992" y="66124"/>
                    <a:pt x="90098" y="66110"/>
                    <a:pt x="90195" y="66080"/>
                  </a:cubicBezTo>
                  <a:cubicBezTo>
                    <a:pt x="93455" y="65175"/>
                    <a:pt x="86301" y="57749"/>
                    <a:pt x="85577" y="56844"/>
                  </a:cubicBezTo>
                  <a:cubicBezTo>
                    <a:pt x="83041" y="53765"/>
                    <a:pt x="80325" y="50957"/>
                    <a:pt x="77336" y="48331"/>
                  </a:cubicBezTo>
                  <a:cubicBezTo>
                    <a:pt x="76521" y="47697"/>
                    <a:pt x="74619" y="45705"/>
                    <a:pt x="73442" y="45433"/>
                  </a:cubicBezTo>
                  <a:cubicBezTo>
                    <a:pt x="73623" y="45252"/>
                    <a:pt x="73714" y="44981"/>
                    <a:pt x="73804" y="44799"/>
                  </a:cubicBezTo>
                  <a:cubicBezTo>
                    <a:pt x="73895" y="44981"/>
                    <a:pt x="73986" y="45162"/>
                    <a:pt x="74167" y="45252"/>
                  </a:cubicBezTo>
                  <a:cubicBezTo>
                    <a:pt x="74710" y="45705"/>
                    <a:pt x="75253" y="46067"/>
                    <a:pt x="75797" y="46339"/>
                  </a:cubicBezTo>
                  <a:cubicBezTo>
                    <a:pt x="78604" y="48331"/>
                    <a:pt x="81140" y="50505"/>
                    <a:pt x="83494" y="52950"/>
                  </a:cubicBezTo>
                  <a:cubicBezTo>
                    <a:pt x="89561" y="59289"/>
                    <a:pt x="93274" y="67348"/>
                    <a:pt x="100157" y="72782"/>
                  </a:cubicBezTo>
                  <a:cubicBezTo>
                    <a:pt x="107492" y="78668"/>
                    <a:pt x="115099" y="84192"/>
                    <a:pt x="122796" y="89625"/>
                  </a:cubicBezTo>
                  <a:cubicBezTo>
                    <a:pt x="125875" y="91799"/>
                    <a:pt x="129044" y="93882"/>
                    <a:pt x="132214" y="96055"/>
                  </a:cubicBezTo>
                  <a:cubicBezTo>
                    <a:pt x="133482" y="96961"/>
                    <a:pt x="134840" y="97776"/>
                    <a:pt x="136108" y="98591"/>
                  </a:cubicBezTo>
                  <a:cubicBezTo>
                    <a:pt x="137013" y="99225"/>
                    <a:pt x="139096" y="100040"/>
                    <a:pt x="139640" y="100855"/>
                  </a:cubicBezTo>
                  <a:cubicBezTo>
                    <a:pt x="140183" y="101579"/>
                    <a:pt x="140092" y="103028"/>
                    <a:pt x="140364" y="103934"/>
                  </a:cubicBezTo>
                  <a:cubicBezTo>
                    <a:pt x="140364" y="104024"/>
                    <a:pt x="140455" y="104115"/>
                    <a:pt x="140455" y="104205"/>
                  </a:cubicBezTo>
                  <a:lnTo>
                    <a:pt x="140364" y="104115"/>
                  </a:lnTo>
                  <a:cubicBezTo>
                    <a:pt x="139459" y="103571"/>
                    <a:pt x="138462" y="102756"/>
                    <a:pt x="137557" y="102122"/>
                  </a:cubicBezTo>
                  <a:cubicBezTo>
                    <a:pt x="120532" y="90078"/>
                    <a:pt x="103598" y="77944"/>
                    <a:pt x="86301" y="66443"/>
                  </a:cubicBezTo>
                  <a:cubicBezTo>
                    <a:pt x="83494" y="64360"/>
                    <a:pt x="80596" y="62549"/>
                    <a:pt x="77608" y="60919"/>
                  </a:cubicBezTo>
                  <a:cubicBezTo>
                    <a:pt x="75346" y="59839"/>
                    <a:pt x="72589" y="59606"/>
                    <a:pt x="69849" y="59606"/>
                  </a:cubicBezTo>
                  <a:cubicBezTo>
                    <a:pt x="67761" y="59606"/>
                    <a:pt x="65684" y="59741"/>
                    <a:pt x="63843" y="59741"/>
                  </a:cubicBezTo>
                  <a:cubicBezTo>
                    <a:pt x="61791" y="59741"/>
                    <a:pt x="59738" y="59701"/>
                    <a:pt x="57685" y="59701"/>
                  </a:cubicBezTo>
                  <a:cubicBezTo>
                    <a:pt x="56659" y="59701"/>
                    <a:pt x="55633" y="59711"/>
                    <a:pt x="54606" y="59741"/>
                  </a:cubicBezTo>
                  <a:cubicBezTo>
                    <a:pt x="51980" y="59832"/>
                    <a:pt x="50441" y="61371"/>
                    <a:pt x="48901" y="63454"/>
                  </a:cubicBezTo>
                  <a:cubicBezTo>
                    <a:pt x="48177" y="64632"/>
                    <a:pt x="47724" y="65990"/>
                    <a:pt x="46456" y="66443"/>
                  </a:cubicBezTo>
                  <a:lnTo>
                    <a:pt x="46366" y="66443"/>
                  </a:lnTo>
                  <a:cubicBezTo>
                    <a:pt x="46003" y="66262"/>
                    <a:pt x="45641" y="66171"/>
                    <a:pt x="45369" y="66171"/>
                  </a:cubicBezTo>
                  <a:cubicBezTo>
                    <a:pt x="46366" y="64722"/>
                    <a:pt x="48267" y="63002"/>
                    <a:pt x="48448" y="61190"/>
                  </a:cubicBezTo>
                  <a:cubicBezTo>
                    <a:pt x="48539" y="60828"/>
                    <a:pt x="48358" y="60466"/>
                    <a:pt x="48086" y="60194"/>
                  </a:cubicBezTo>
                  <a:cubicBezTo>
                    <a:pt x="46818" y="59379"/>
                    <a:pt x="44645" y="59651"/>
                    <a:pt x="43287" y="59560"/>
                  </a:cubicBezTo>
                  <a:cubicBezTo>
                    <a:pt x="41023" y="59379"/>
                    <a:pt x="38215" y="59560"/>
                    <a:pt x="35952" y="59017"/>
                  </a:cubicBezTo>
                  <a:cubicBezTo>
                    <a:pt x="35952" y="58926"/>
                    <a:pt x="35952" y="58745"/>
                    <a:pt x="35952" y="58745"/>
                  </a:cubicBezTo>
                  <a:lnTo>
                    <a:pt x="60764" y="58745"/>
                  </a:lnTo>
                  <a:cubicBezTo>
                    <a:pt x="62072" y="58745"/>
                    <a:pt x="64079" y="59025"/>
                    <a:pt x="65946" y="59025"/>
                  </a:cubicBezTo>
                  <a:cubicBezTo>
                    <a:pt x="67440" y="59025"/>
                    <a:pt x="68844" y="58846"/>
                    <a:pt x="69729" y="58202"/>
                  </a:cubicBezTo>
                  <a:cubicBezTo>
                    <a:pt x="70001" y="57930"/>
                    <a:pt x="70092" y="57478"/>
                    <a:pt x="70001" y="57115"/>
                  </a:cubicBezTo>
                  <a:cubicBezTo>
                    <a:pt x="68914" y="54489"/>
                    <a:pt x="63843" y="52587"/>
                    <a:pt x="61489" y="51139"/>
                  </a:cubicBezTo>
                  <a:lnTo>
                    <a:pt x="44373" y="40453"/>
                  </a:lnTo>
                  <a:cubicBezTo>
                    <a:pt x="41476" y="38642"/>
                    <a:pt x="38940" y="36649"/>
                    <a:pt x="35589" y="35834"/>
                  </a:cubicBezTo>
                  <a:cubicBezTo>
                    <a:pt x="33506" y="35297"/>
                    <a:pt x="30924" y="34510"/>
                    <a:pt x="28583" y="34510"/>
                  </a:cubicBezTo>
                  <a:cubicBezTo>
                    <a:pt x="27770" y="34510"/>
                    <a:pt x="26986" y="34605"/>
                    <a:pt x="26262" y="34838"/>
                  </a:cubicBezTo>
                  <a:cubicBezTo>
                    <a:pt x="24541" y="35291"/>
                    <a:pt x="22549" y="37102"/>
                    <a:pt x="20647" y="37555"/>
                  </a:cubicBezTo>
                  <a:lnTo>
                    <a:pt x="20557" y="37193"/>
                  </a:lnTo>
                  <a:cubicBezTo>
                    <a:pt x="20919" y="36921"/>
                    <a:pt x="21281" y="36559"/>
                    <a:pt x="21462" y="36468"/>
                  </a:cubicBezTo>
                  <a:cubicBezTo>
                    <a:pt x="22096" y="36015"/>
                    <a:pt x="22640" y="35653"/>
                    <a:pt x="23183" y="35200"/>
                  </a:cubicBezTo>
                  <a:cubicBezTo>
                    <a:pt x="23545" y="34748"/>
                    <a:pt x="23636" y="33661"/>
                    <a:pt x="22821" y="33570"/>
                  </a:cubicBezTo>
                  <a:cubicBezTo>
                    <a:pt x="20647" y="33118"/>
                    <a:pt x="18565" y="32303"/>
                    <a:pt x="16663" y="31216"/>
                  </a:cubicBezTo>
                  <a:cubicBezTo>
                    <a:pt x="15938" y="30854"/>
                    <a:pt x="15848" y="31035"/>
                    <a:pt x="15576" y="30854"/>
                  </a:cubicBezTo>
                  <a:cubicBezTo>
                    <a:pt x="15576" y="30673"/>
                    <a:pt x="15576" y="30491"/>
                    <a:pt x="15667" y="30310"/>
                  </a:cubicBezTo>
                  <a:cubicBezTo>
                    <a:pt x="18202" y="31125"/>
                    <a:pt x="20738" y="32031"/>
                    <a:pt x="23273" y="32755"/>
                  </a:cubicBezTo>
                  <a:cubicBezTo>
                    <a:pt x="24590" y="33121"/>
                    <a:pt x="26911" y="33900"/>
                    <a:pt x="28613" y="33900"/>
                  </a:cubicBezTo>
                  <a:cubicBezTo>
                    <a:pt x="29019" y="33900"/>
                    <a:pt x="29389" y="33856"/>
                    <a:pt x="29703" y="33751"/>
                  </a:cubicBezTo>
                  <a:cubicBezTo>
                    <a:pt x="32873" y="32665"/>
                    <a:pt x="28616" y="30220"/>
                    <a:pt x="27620" y="29586"/>
                  </a:cubicBezTo>
                  <a:cubicBezTo>
                    <a:pt x="24813" y="27684"/>
                    <a:pt x="22187" y="25601"/>
                    <a:pt x="19742" y="23247"/>
                  </a:cubicBezTo>
                  <a:cubicBezTo>
                    <a:pt x="18836" y="22341"/>
                    <a:pt x="16844" y="20802"/>
                    <a:pt x="16391" y="19534"/>
                  </a:cubicBezTo>
                  <a:cubicBezTo>
                    <a:pt x="16391" y="19443"/>
                    <a:pt x="16301" y="19353"/>
                    <a:pt x="16301" y="19172"/>
                  </a:cubicBezTo>
                  <a:lnTo>
                    <a:pt x="16572" y="18900"/>
                  </a:lnTo>
                  <a:cubicBezTo>
                    <a:pt x="17025" y="19353"/>
                    <a:pt x="17387" y="19987"/>
                    <a:pt x="17659" y="20349"/>
                  </a:cubicBezTo>
                  <a:cubicBezTo>
                    <a:pt x="18927" y="21617"/>
                    <a:pt x="20285" y="22885"/>
                    <a:pt x="21643" y="23971"/>
                  </a:cubicBezTo>
                  <a:cubicBezTo>
                    <a:pt x="23545" y="25511"/>
                    <a:pt x="25537" y="27050"/>
                    <a:pt x="27620" y="28409"/>
                  </a:cubicBezTo>
                  <a:cubicBezTo>
                    <a:pt x="29069" y="29405"/>
                    <a:pt x="31243" y="31125"/>
                    <a:pt x="33054" y="31306"/>
                  </a:cubicBezTo>
                  <a:cubicBezTo>
                    <a:pt x="33688" y="31306"/>
                    <a:pt x="33778" y="30491"/>
                    <a:pt x="33688" y="30129"/>
                  </a:cubicBezTo>
                  <a:cubicBezTo>
                    <a:pt x="32782" y="26779"/>
                    <a:pt x="30518" y="23700"/>
                    <a:pt x="29613" y="20168"/>
                  </a:cubicBezTo>
                  <a:cubicBezTo>
                    <a:pt x="29250" y="18809"/>
                    <a:pt x="28979" y="17451"/>
                    <a:pt x="28707" y="16093"/>
                  </a:cubicBezTo>
                  <a:cubicBezTo>
                    <a:pt x="28707" y="15731"/>
                    <a:pt x="28616" y="15459"/>
                    <a:pt x="28616" y="15187"/>
                  </a:cubicBezTo>
                  <a:close/>
                  <a:moveTo>
                    <a:pt x="27856" y="1"/>
                  </a:moveTo>
                  <a:cubicBezTo>
                    <a:pt x="26533" y="1"/>
                    <a:pt x="25193" y="452"/>
                    <a:pt x="24089" y="1422"/>
                  </a:cubicBezTo>
                  <a:cubicBezTo>
                    <a:pt x="21372" y="3505"/>
                    <a:pt x="20919" y="7399"/>
                    <a:pt x="23002" y="10116"/>
                  </a:cubicBezTo>
                  <a:cubicBezTo>
                    <a:pt x="23998" y="11927"/>
                    <a:pt x="25537" y="13557"/>
                    <a:pt x="27349" y="14734"/>
                  </a:cubicBezTo>
                  <a:cubicBezTo>
                    <a:pt x="27349" y="18357"/>
                    <a:pt x="30428" y="25964"/>
                    <a:pt x="31876" y="29224"/>
                  </a:cubicBezTo>
                  <a:cubicBezTo>
                    <a:pt x="29975" y="28227"/>
                    <a:pt x="28254" y="27050"/>
                    <a:pt x="26624" y="25692"/>
                  </a:cubicBezTo>
                  <a:cubicBezTo>
                    <a:pt x="24632" y="24243"/>
                    <a:pt x="22730" y="22794"/>
                    <a:pt x="20919" y="21164"/>
                  </a:cubicBezTo>
                  <a:cubicBezTo>
                    <a:pt x="19742" y="20077"/>
                    <a:pt x="18655" y="18538"/>
                    <a:pt x="17478" y="17361"/>
                  </a:cubicBezTo>
                  <a:cubicBezTo>
                    <a:pt x="17568" y="17179"/>
                    <a:pt x="17659" y="16908"/>
                    <a:pt x="17749" y="16727"/>
                  </a:cubicBezTo>
                  <a:cubicBezTo>
                    <a:pt x="17749" y="16636"/>
                    <a:pt x="17749" y="16636"/>
                    <a:pt x="17749" y="16636"/>
                  </a:cubicBezTo>
                  <a:lnTo>
                    <a:pt x="17840" y="16455"/>
                  </a:lnTo>
                  <a:cubicBezTo>
                    <a:pt x="18474" y="12742"/>
                    <a:pt x="17931" y="8848"/>
                    <a:pt x="14580" y="6675"/>
                  </a:cubicBezTo>
                  <a:cubicBezTo>
                    <a:pt x="13554" y="5920"/>
                    <a:pt x="12376" y="5568"/>
                    <a:pt x="11216" y="5568"/>
                  </a:cubicBezTo>
                  <a:cubicBezTo>
                    <a:pt x="8895" y="5568"/>
                    <a:pt x="6641" y="6977"/>
                    <a:pt x="5796" y="9392"/>
                  </a:cubicBezTo>
                  <a:cubicBezTo>
                    <a:pt x="4438" y="12470"/>
                    <a:pt x="5615" y="16002"/>
                    <a:pt x="8422" y="17723"/>
                  </a:cubicBezTo>
                  <a:cubicBezTo>
                    <a:pt x="9871" y="18719"/>
                    <a:pt x="12407" y="20258"/>
                    <a:pt x="14218" y="20258"/>
                  </a:cubicBezTo>
                  <a:cubicBezTo>
                    <a:pt x="14399" y="20258"/>
                    <a:pt x="14671" y="20168"/>
                    <a:pt x="14852" y="20168"/>
                  </a:cubicBezTo>
                  <a:cubicBezTo>
                    <a:pt x="15757" y="21888"/>
                    <a:pt x="18112" y="23881"/>
                    <a:pt x="19289" y="24967"/>
                  </a:cubicBezTo>
                  <a:cubicBezTo>
                    <a:pt x="21100" y="26688"/>
                    <a:pt x="23002" y="28227"/>
                    <a:pt x="24994" y="29676"/>
                  </a:cubicBezTo>
                  <a:cubicBezTo>
                    <a:pt x="25809" y="30220"/>
                    <a:pt x="26624" y="30763"/>
                    <a:pt x="27439" y="31397"/>
                  </a:cubicBezTo>
                  <a:lnTo>
                    <a:pt x="27982" y="31669"/>
                  </a:lnTo>
                  <a:cubicBezTo>
                    <a:pt x="26262" y="31488"/>
                    <a:pt x="24632" y="31216"/>
                    <a:pt x="23002" y="30854"/>
                  </a:cubicBezTo>
                  <a:lnTo>
                    <a:pt x="15486" y="28318"/>
                  </a:lnTo>
                  <a:cubicBezTo>
                    <a:pt x="15395" y="27865"/>
                    <a:pt x="15214" y="27412"/>
                    <a:pt x="14942" y="27050"/>
                  </a:cubicBezTo>
                  <a:cubicBezTo>
                    <a:pt x="14942" y="26960"/>
                    <a:pt x="14942" y="26869"/>
                    <a:pt x="14852" y="26779"/>
                  </a:cubicBezTo>
                  <a:cubicBezTo>
                    <a:pt x="14852" y="26688"/>
                    <a:pt x="14761" y="26597"/>
                    <a:pt x="14671" y="26507"/>
                  </a:cubicBezTo>
                  <a:cubicBezTo>
                    <a:pt x="12940" y="23911"/>
                    <a:pt x="10525" y="21929"/>
                    <a:pt x="7427" y="21929"/>
                  </a:cubicBezTo>
                  <a:cubicBezTo>
                    <a:pt x="6959" y="21929"/>
                    <a:pt x="6476" y="21975"/>
                    <a:pt x="5977" y="22070"/>
                  </a:cubicBezTo>
                  <a:cubicBezTo>
                    <a:pt x="2083" y="22885"/>
                    <a:pt x="0" y="27141"/>
                    <a:pt x="1721" y="30673"/>
                  </a:cubicBezTo>
                  <a:cubicBezTo>
                    <a:pt x="2897" y="33440"/>
                    <a:pt x="4971" y="34621"/>
                    <a:pt x="7500" y="34621"/>
                  </a:cubicBezTo>
                  <a:cubicBezTo>
                    <a:pt x="8282" y="34621"/>
                    <a:pt x="9106" y="34509"/>
                    <a:pt x="9962" y="34295"/>
                  </a:cubicBezTo>
                  <a:cubicBezTo>
                    <a:pt x="11410" y="34023"/>
                    <a:pt x="13674" y="33480"/>
                    <a:pt x="14852" y="32303"/>
                  </a:cubicBezTo>
                  <a:lnTo>
                    <a:pt x="15214" y="32574"/>
                  </a:lnTo>
                  <a:cubicBezTo>
                    <a:pt x="16934" y="33480"/>
                    <a:pt x="18746" y="34295"/>
                    <a:pt x="20647" y="34838"/>
                  </a:cubicBezTo>
                  <a:cubicBezTo>
                    <a:pt x="20013" y="35110"/>
                    <a:pt x="19470" y="35472"/>
                    <a:pt x="18927" y="35925"/>
                  </a:cubicBezTo>
                  <a:cubicBezTo>
                    <a:pt x="18655" y="35744"/>
                    <a:pt x="18293" y="35653"/>
                    <a:pt x="17931" y="35563"/>
                  </a:cubicBezTo>
                  <a:cubicBezTo>
                    <a:pt x="17931" y="35472"/>
                    <a:pt x="17840" y="35472"/>
                    <a:pt x="17749" y="35472"/>
                  </a:cubicBezTo>
                  <a:lnTo>
                    <a:pt x="17478" y="35472"/>
                  </a:lnTo>
                  <a:cubicBezTo>
                    <a:pt x="16613" y="35295"/>
                    <a:pt x="15744" y="35199"/>
                    <a:pt x="14895" y="35199"/>
                  </a:cubicBezTo>
                  <a:cubicBezTo>
                    <a:pt x="11831" y="35199"/>
                    <a:pt x="9025" y="36447"/>
                    <a:pt x="7607" y="39638"/>
                  </a:cubicBezTo>
                  <a:cubicBezTo>
                    <a:pt x="6249" y="42807"/>
                    <a:pt x="7698" y="46430"/>
                    <a:pt x="10867" y="47788"/>
                  </a:cubicBezTo>
                  <a:cubicBezTo>
                    <a:pt x="11809" y="48199"/>
                    <a:pt x="12706" y="48390"/>
                    <a:pt x="13551" y="48390"/>
                  </a:cubicBezTo>
                  <a:cubicBezTo>
                    <a:pt x="15874" y="48390"/>
                    <a:pt x="17804" y="46942"/>
                    <a:pt x="19198" y="44618"/>
                  </a:cubicBezTo>
                  <a:cubicBezTo>
                    <a:pt x="20104" y="43169"/>
                    <a:pt x="21462" y="40996"/>
                    <a:pt x="21372" y="39094"/>
                  </a:cubicBezTo>
                  <a:cubicBezTo>
                    <a:pt x="22640" y="38642"/>
                    <a:pt x="23907" y="38008"/>
                    <a:pt x="25085" y="37374"/>
                  </a:cubicBezTo>
                  <a:cubicBezTo>
                    <a:pt x="26483" y="36674"/>
                    <a:pt x="27744" y="36416"/>
                    <a:pt x="29065" y="36416"/>
                  </a:cubicBezTo>
                  <a:cubicBezTo>
                    <a:pt x="30138" y="36416"/>
                    <a:pt x="31252" y="36587"/>
                    <a:pt x="32510" y="36830"/>
                  </a:cubicBezTo>
                  <a:cubicBezTo>
                    <a:pt x="35318" y="37283"/>
                    <a:pt x="38034" y="38279"/>
                    <a:pt x="40389" y="39819"/>
                  </a:cubicBezTo>
                  <a:lnTo>
                    <a:pt x="65292" y="55304"/>
                  </a:lnTo>
                  <a:cubicBezTo>
                    <a:pt x="65835" y="55666"/>
                    <a:pt x="66560" y="56300"/>
                    <a:pt x="67284" y="56753"/>
                  </a:cubicBezTo>
                  <a:cubicBezTo>
                    <a:pt x="65835" y="56753"/>
                    <a:pt x="64477" y="56753"/>
                    <a:pt x="63119" y="56844"/>
                  </a:cubicBezTo>
                  <a:lnTo>
                    <a:pt x="39936" y="56844"/>
                  </a:lnTo>
                  <a:cubicBezTo>
                    <a:pt x="39257" y="56798"/>
                    <a:pt x="38555" y="56776"/>
                    <a:pt x="37853" y="56776"/>
                  </a:cubicBezTo>
                  <a:cubicBezTo>
                    <a:pt x="37151" y="56776"/>
                    <a:pt x="36450" y="56798"/>
                    <a:pt x="35770" y="56844"/>
                  </a:cubicBezTo>
                  <a:cubicBezTo>
                    <a:pt x="35499" y="56119"/>
                    <a:pt x="35136" y="55395"/>
                    <a:pt x="34774" y="54851"/>
                  </a:cubicBezTo>
                  <a:lnTo>
                    <a:pt x="34593" y="54670"/>
                  </a:lnTo>
                  <a:cubicBezTo>
                    <a:pt x="34593" y="54580"/>
                    <a:pt x="34503" y="54489"/>
                    <a:pt x="34412" y="54489"/>
                  </a:cubicBezTo>
                  <a:cubicBezTo>
                    <a:pt x="32545" y="52356"/>
                    <a:pt x="30236" y="50909"/>
                    <a:pt x="27630" y="50909"/>
                  </a:cubicBezTo>
                  <a:cubicBezTo>
                    <a:pt x="26697" y="50909"/>
                    <a:pt x="25725" y="51095"/>
                    <a:pt x="24722" y="51501"/>
                  </a:cubicBezTo>
                  <a:cubicBezTo>
                    <a:pt x="20919" y="53131"/>
                    <a:pt x="20285" y="57840"/>
                    <a:pt x="22549" y="61009"/>
                  </a:cubicBezTo>
                  <a:cubicBezTo>
                    <a:pt x="23920" y="62888"/>
                    <a:pt x="25604" y="63628"/>
                    <a:pt x="27426" y="63628"/>
                  </a:cubicBezTo>
                  <a:cubicBezTo>
                    <a:pt x="28853" y="63628"/>
                    <a:pt x="30365" y="63174"/>
                    <a:pt x="31876" y="62458"/>
                  </a:cubicBezTo>
                  <a:cubicBezTo>
                    <a:pt x="33144" y="62005"/>
                    <a:pt x="34231" y="61281"/>
                    <a:pt x="35227" y="60466"/>
                  </a:cubicBezTo>
                  <a:cubicBezTo>
                    <a:pt x="37400" y="61462"/>
                    <a:pt x="41657" y="61190"/>
                    <a:pt x="42743" y="61281"/>
                  </a:cubicBezTo>
                  <a:cubicBezTo>
                    <a:pt x="44011" y="61371"/>
                    <a:pt x="45279" y="61553"/>
                    <a:pt x="46547" y="61553"/>
                  </a:cubicBezTo>
                  <a:lnTo>
                    <a:pt x="46909" y="61553"/>
                  </a:lnTo>
                  <a:lnTo>
                    <a:pt x="46637" y="61734"/>
                  </a:lnTo>
                  <a:cubicBezTo>
                    <a:pt x="45369" y="63002"/>
                    <a:pt x="44283" y="64450"/>
                    <a:pt x="43558" y="66171"/>
                  </a:cubicBezTo>
                  <a:cubicBezTo>
                    <a:pt x="39845" y="66624"/>
                    <a:pt x="36767" y="68435"/>
                    <a:pt x="35770" y="72329"/>
                  </a:cubicBezTo>
                  <a:cubicBezTo>
                    <a:pt x="34865" y="75861"/>
                    <a:pt x="37310" y="79392"/>
                    <a:pt x="40932" y="79845"/>
                  </a:cubicBezTo>
                  <a:cubicBezTo>
                    <a:pt x="41246" y="79883"/>
                    <a:pt x="41550" y="79901"/>
                    <a:pt x="41844" y="79901"/>
                  </a:cubicBezTo>
                  <a:cubicBezTo>
                    <a:pt x="45115" y="79901"/>
                    <a:pt x="47172" y="77645"/>
                    <a:pt x="48086" y="74321"/>
                  </a:cubicBezTo>
                  <a:cubicBezTo>
                    <a:pt x="48539" y="72691"/>
                    <a:pt x="49173" y="69974"/>
                    <a:pt x="48539" y="68254"/>
                  </a:cubicBezTo>
                  <a:cubicBezTo>
                    <a:pt x="48448" y="67982"/>
                    <a:pt x="48267" y="67711"/>
                    <a:pt x="47996" y="67439"/>
                  </a:cubicBezTo>
                  <a:cubicBezTo>
                    <a:pt x="48720" y="66533"/>
                    <a:pt x="49445" y="65628"/>
                    <a:pt x="50078" y="64632"/>
                  </a:cubicBezTo>
                  <a:cubicBezTo>
                    <a:pt x="52095" y="61808"/>
                    <a:pt x="55029" y="61294"/>
                    <a:pt x="58156" y="61294"/>
                  </a:cubicBezTo>
                  <a:cubicBezTo>
                    <a:pt x="59943" y="61294"/>
                    <a:pt x="61793" y="61462"/>
                    <a:pt x="63571" y="61462"/>
                  </a:cubicBezTo>
                  <a:cubicBezTo>
                    <a:pt x="65451" y="61462"/>
                    <a:pt x="67648" y="61314"/>
                    <a:pt x="69845" y="61314"/>
                  </a:cubicBezTo>
                  <a:cubicBezTo>
                    <a:pt x="72199" y="61314"/>
                    <a:pt x="74554" y="61484"/>
                    <a:pt x="76521" y="62187"/>
                  </a:cubicBezTo>
                  <a:cubicBezTo>
                    <a:pt x="78242" y="63002"/>
                    <a:pt x="79962" y="64088"/>
                    <a:pt x="81502" y="65265"/>
                  </a:cubicBezTo>
                  <a:cubicBezTo>
                    <a:pt x="96534" y="75046"/>
                    <a:pt x="111114" y="85460"/>
                    <a:pt x="125784" y="95783"/>
                  </a:cubicBezTo>
                  <a:cubicBezTo>
                    <a:pt x="129135" y="98138"/>
                    <a:pt x="132486" y="100492"/>
                    <a:pt x="135836" y="102937"/>
                  </a:cubicBezTo>
                  <a:cubicBezTo>
                    <a:pt x="137285" y="103934"/>
                    <a:pt x="139368" y="106107"/>
                    <a:pt x="141179" y="106107"/>
                  </a:cubicBezTo>
                  <a:cubicBezTo>
                    <a:pt x="141451" y="106107"/>
                    <a:pt x="141722" y="105926"/>
                    <a:pt x="141722" y="105654"/>
                  </a:cubicBezTo>
                  <a:cubicBezTo>
                    <a:pt x="142356" y="104296"/>
                    <a:pt x="141722" y="101488"/>
                    <a:pt x="140998" y="100221"/>
                  </a:cubicBezTo>
                  <a:cubicBezTo>
                    <a:pt x="140002" y="98319"/>
                    <a:pt x="137013" y="97142"/>
                    <a:pt x="135293" y="96055"/>
                  </a:cubicBezTo>
                  <a:cubicBezTo>
                    <a:pt x="126690" y="90350"/>
                    <a:pt x="118178" y="84373"/>
                    <a:pt x="109937" y="78215"/>
                  </a:cubicBezTo>
                  <a:cubicBezTo>
                    <a:pt x="105409" y="74865"/>
                    <a:pt x="100066" y="71423"/>
                    <a:pt x="96353" y="67077"/>
                  </a:cubicBezTo>
                  <a:cubicBezTo>
                    <a:pt x="93093" y="63183"/>
                    <a:pt x="90739" y="58655"/>
                    <a:pt x="87479" y="54851"/>
                  </a:cubicBezTo>
                  <a:cubicBezTo>
                    <a:pt x="84762" y="51682"/>
                    <a:pt x="81864" y="48784"/>
                    <a:pt x="78604" y="46248"/>
                  </a:cubicBezTo>
                  <a:cubicBezTo>
                    <a:pt x="77336" y="45252"/>
                    <a:pt x="75616" y="43622"/>
                    <a:pt x="74076" y="42626"/>
                  </a:cubicBezTo>
                  <a:cubicBezTo>
                    <a:pt x="73714" y="39275"/>
                    <a:pt x="72446" y="35653"/>
                    <a:pt x="69005" y="34204"/>
                  </a:cubicBezTo>
                  <a:cubicBezTo>
                    <a:pt x="68196" y="33821"/>
                    <a:pt x="67358" y="33643"/>
                    <a:pt x="66538" y="33643"/>
                  </a:cubicBezTo>
                  <a:cubicBezTo>
                    <a:pt x="63871" y="33643"/>
                    <a:pt x="61409" y="35530"/>
                    <a:pt x="60855" y="38370"/>
                  </a:cubicBezTo>
                  <a:cubicBezTo>
                    <a:pt x="60311" y="41358"/>
                    <a:pt x="61308" y="44799"/>
                    <a:pt x="64296" y="45886"/>
                  </a:cubicBezTo>
                  <a:cubicBezTo>
                    <a:pt x="66096" y="46486"/>
                    <a:pt x="67959" y="46838"/>
                    <a:pt x="69884" y="46838"/>
                  </a:cubicBezTo>
                  <a:cubicBezTo>
                    <a:pt x="70282" y="46838"/>
                    <a:pt x="70684" y="46823"/>
                    <a:pt x="71088" y="46792"/>
                  </a:cubicBezTo>
                  <a:cubicBezTo>
                    <a:pt x="71359" y="46792"/>
                    <a:pt x="71631" y="46701"/>
                    <a:pt x="71903" y="46611"/>
                  </a:cubicBezTo>
                  <a:cubicBezTo>
                    <a:pt x="72084" y="46701"/>
                    <a:pt x="72174" y="46792"/>
                    <a:pt x="72356" y="46882"/>
                  </a:cubicBezTo>
                  <a:cubicBezTo>
                    <a:pt x="74167" y="47878"/>
                    <a:pt x="75797" y="49146"/>
                    <a:pt x="77336" y="50505"/>
                  </a:cubicBezTo>
                  <a:cubicBezTo>
                    <a:pt x="79691" y="52587"/>
                    <a:pt x="81864" y="54851"/>
                    <a:pt x="83947" y="57296"/>
                  </a:cubicBezTo>
                  <a:cubicBezTo>
                    <a:pt x="85758" y="59289"/>
                    <a:pt x="87479" y="61553"/>
                    <a:pt x="89018" y="63817"/>
                  </a:cubicBezTo>
                  <a:cubicBezTo>
                    <a:pt x="88928" y="63817"/>
                    <a:pt x="88928" y="63726"/>
                    <a:pt x="88928" y="63726"/>
                  </a:cubicBezTo>
                  <a:cubicBezTo>
                    <a:pt x="88294" y="63364"/>
                    <a:pt x="87660" y="63092"/>
                    <a:pt x="87026" y="62730"/>
                  </a:cubicBezTo>
                  <a:cubicBezTo>
                    <a:pt x="79419" y="58474"/>
                    <a:pt x="71903" y="54217"/>
                    <a:pt x="64387" y="49780"/>
                  </a:cubicBezTo>
                  <a:cubicBezTo>
                    <a:pt x="56961" y="45252"/>
                    <a:pt x="49354" y="40996"/>
                    <a:pt x="42472" y="35744"/>
                  </a:cubicBezTo>
                  <a:cubicBezTo>
                    <a:pt x="38215" y="32212"/>
                    <a:pt x="34955" y="27684"/>
                    <a:pt x="33054" y="22522"/>
                  </a:cubicBezTo>
                  <a:cubicBezTo>
                    <a:pt x="32239" y="20349"/>
                    <a:pt x="31514" y="18176"/>
                    <a:pt x="30971" y="16002"/>
                  </a:cubicBezTo>
                  <a:cubicBezTo>
                    <a:pt x="30790" y="15549"/>
                    <a:pt x="30790" y="15097"/>
                    <a:pt x="30699" y="14644"/>
                  </a:cubicBezTo>
                  <a:cubicBezTo>
                    <a:pt x="30790" y="14644"/>
                    <a:pt x="30971" y="14553"/>
                    <a:pt x="31061" y="14372"/>
                  </a:cubicBezTo>
                  <a:cubicBezTo>
                    <a:pt x="31152" y="14372"/>
                    <a:pt x="31243" y="14282"/>
                    <a:pt x="31333" y="14191"/>
                  </a:cubicBezTo>
                  <a:cubicBezTo>
                    <a:pt x="33869" y="11293"/>
                    <a:pt x="34955" y="7218"/>
                    <a:pt x="33235" y="3596"/>
                  </a:cubicBezTo>
                  <a:cubicBezTo>
                    <a:pt x="32321" y="1312"/>
                    <a:pt x="30113" y="1"/>
                    <a:pt x="27856"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5"/>
            <p:cNvSpPr/>
            <p:nvPr/>
          </p:nvSpPr>
          <p:spPr>
            <a:xfrm>
              <a:off x="5299023" y="2387813"/>
              <a:ext cx="80397" cy="129903"/>
            </a:xfrm>
            <a:custGeom>
              <a:avLst/>
              <a:gdLst/>
              <a:ahLst/>
              <a:cxnLst/>
              <a:rect l="l" t="t" r="r" b="b"/>
              <a:pathLst>
                <a:path w="4656" h="7523" extrusionOk="0">
                  <a:moveTo>
                    <a:pt x="1557" y="0"/>
                  </a:moveTo>
                  <a:cubicBezTo>
                    <a:pt x="1152" y="0"/>
                    <a:pt x="710" y="115"/>
                    <a:pt x="234" y="376"/>
                  </a:cubicBezTo>
                  <a:cubicBezTo>
                    <a:pt x="0" y="532"/>
                    <a:pt x="35" y="956"/>
                    <a:pt x="222" y="956"/>
                  </a:cubicBezTo>
                  <a:cubicBezTo>
                    <a:pt x="252" y="956"/>
                    <a:pt x="287" y="945"/>
                    <a:pt x="325" y="920"/>
                  </a:cubicBezTo>
                  <a:cubicBezTo>
                    <a:pt x="728" y="708"/>
                    <a:pt x="1103" y="615"/>
                    <a:pt x="1448" y="615"/>
                  </a:cubicBezTo>
                  <a:cubicBezTo>
                    <a:pt x="2728" y="615"/>
                    <a:pt x="3590" y="1899"/>
                    <a:pt x="3947" y="3183"/>
                  </a:cubicBezTo>
                  <a:cubicBezTo>
                    <a:pt x="4219" y="3998"/>
                    <a:pt x="4219" y="4904"/>
                    <a:pt x="3947" y="5719"/>
                  </a:cubicBezTo>
                  <a:cubicBezTo>
                    <a:pt x="3684" y="6463"/>
                    <a:pt x="3146" y="6784"/>
                    <a:pt x="2569" y="6784"/>
                  </a:cubicBezTo>
                  <a:cubicBezTo>
                    <a:pt x="1952" y="6784"/>
                    <a:pt x="1289" y="6418"/>
                    <a:pt x="868" y="5810"/>
                  </a:cubicBezTo>
                  <a:cubicBezTo>
                    <a:pt x="820" y="5714"/>
                    <a:pt x="759" y="5675"/>
                    <a:pt x="699" y="5675"/>
                  </a:cubicBezTo>
                  <a:cubicBezTo>
                    <a:pt x="533" y="5675"/>
                    <a:pt x="373" y="5972"/>
                    <a:pt x="506" y="6172"/>
                  </a:cubicBezTo>
                  <a:cubicBezTo>
                    <a:pt x="887" y="6783"/>
                    <a:pt x="1655" y="7522"/>
                    <a:pt x="2538" y="7522"/>
                  </a:cubicBezTo>
                  <a:cubicBezTo>
                    <a:pt x="2702" y="7522"/>
                    <a:pt x="2871" y="7496"/>
                    <a:pt x="3041" y="7440"/>
                  </a:cubicBezTo>
                  <a:cubicBezTo>
                    <a:pt x="4128" y="7168"/>
                    <a:pt x="4581" y="5719"/>
                    <a:pt x="4581" y="4723"/>
                  </a:cubicBezTo>
                  <a:cubicBezTo>
                    <a:pt x="4656" y="2767"/>
                    <a:pt x="3544" y="0"/>
                    <a:pt x="1557"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5"/>
            <p:cNvSpPr/>
            <p:nvPr/>
          </p:nvSpPr>
          <p:spPr>
            <a:xfrm>
              <a:off x="5278043" y="2416184"/>
              <a:ext cx="12519" cy="10965"/>
            </a:xfrm>
            <a:custGeom>
              <a:avLst/>
              <a:gdLst/>
              <a:ahLst/>
              <a:cxnLst/>
              <a:rect l="l" t="t" r="r" b="b"/>
              <a:pathLst>
                <a:path w="725" h="635" extrusionOk="0">
                  <a:moveTo>
                    <a:pt x="362" y="1"/>
                  </a:moveTo>
                  <a:cubicBezTo>
                    <a:pt x="0" y="92"/>
                    <a:pt x="91" y="635"/>
                    <a:pt x="362" y="635"/>
                  </a:cubicBezTo>
                  <a:cubicBezTo>
                    <a:pt x="725" y="635"/>
                    <a:pt x="725" y="1"/>
                    <a:pt x="362"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5"/>
            <p:cNvSpPr/>
            <p:nvPr/>
          </p:nvSpPr>
          <p:spPr>
            <a:xfrm>
              <a:off x="5320262" y="2413059"/>
              <a:ext cx="56309" cy="69001"/>
            </a:xfrm>
            <a:custGeom>
              <a:avLst/>
              <a:gdLst/>
              <a:ahLst/>
              <a:cxnLst/>
              <a:rect l="l" t="t" r="r" b="b"/>
              <a:pathLst>
                <a:path w="3261" h="3996" extrusionOk="0">
                  <a:moveTo>
                    <a:pt x="362" y="1"/>
                  </a:moveTo>
                  <a:cubicBezTo>
                    <a:pt x="0" y="1"/>
                    <a:pt x="91" y="635"/>
                    <a:pt x="362" y="635"/>
                  </a:cubicBezTo>
                  <a:cubicBezTo>
                    <a:pt x="1449" y="635"/>
                    <a:pt x="2536" y="2899"/>
                    <a:pt x="1358" y="3442"/>
                  </a:cubicBezTo>
                  <a:cubicBezTo>
                    <a:pt x="1108" y="3526"/>
                    <a:pt x="1166" y="3996"/>
                    <a:pt x="1461" y="3996"/>
                  </a:cubicBezTo>
                  <a:cubicBezTo>
                    <a:pt x="1486" y="3996"/>
                    <a:pt x="1512" y="3992"/>
                    <a:pt x="1540" y="3985"/>
                  </a:cubicBezTo>
                  <a:cubicBezTo>
                    <a:pt x="3260" y="3170"/>
                    <a:pt x="1992" y="91"/>
                    <a:pt x="362"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5"/>
            <p:cNvSpPr/>
            <p:nvPr/>
          </p:nvSpPr>
          <p:spPr>
            <a:xfrm>
              <a:off x="4980938" y="2478865"/>
              <a:ext cx="126674" cy="117315"/>
            </a:xfrm>
            <a:custGeom>
              <a:avLst/>
              <a:gdLst/>
              <a:ahLst/>
              <a:cxnLst/>
              <a:rect l="l" t="t" r="r" b="b"/>
              <a:pathLst>
                <a:path w="7336" h="6794" extrusionOk="0">
                  <a:moveTo>
                    <a:pt x="2692" y="1"/>
                  </a:moveTo>
                  <a:cubicBezTo>
                    <a:pt x="2136" y="1"/>
                    <a:pt x="1592" y="213"/>
                    <a:pt x="1087" y="718"/>
                  </a:cubicBezTo>
                  <a:cubicBezTo>
                    <a:pt x="272" y="1714"/>
                    <a:pt x="0" y="3072"/>
                    <a:pt x="362" y="4340"/>
                  </a:cubicBezTo>
                  <a:cubicBezTo>
                    <a:pt x="397" y="4478"/>
                    <a:pt x="484" y="4537"/>
                    <a:pt x="574" y="4537"/>
                  </a:cubicBezTo>
                  <a:cubicBezTo>
                    <a:pt x="720" y="4537"/>
                    <a:pt x="871" y="4383"/>
                    <a:pt x="815" y="4159"/>
                  </a:cubicBezTo>
                  <a:cubicBezTo>
                    <a:pt x="453" y="3072"/>
                    <a:pt x="725" y="1804"/>
                    <a:pt x="1540" y="989"/>
                  </a:cubicBezTo>
                  <a:cubicBezTo>
                    <a:pt x="1929" y="706"/>
                    <a:pt x="2318" y="589"/>
                    <a:pt x="2701" y="589"/>
                  </a:cubicBezTo>
                  <a:cubicBezTo>
                    <a:pt x="3300" y="589"/>
                    <a:pt x="3886" y="875"/>
                    <a:pt x="4437" y="1261"/>
                  </a:cubicBezTo>
                  <a:cubicBezTo>
                    <a:pt x="5162" y="1533"/>
                    <a:pt x="5796" y="2076"/>
                    <a:pt x="6249" y="2801"/>
                  </a:cubicBezTo>
                  <a:cubicBezTo>
                    <a:pt x="6792" y="3887"/>
                    <a:pt x="7064" y="5789"/>
                    <a:pt x="5524" y="6151"/>
                  </a:cubicBezTo>
                  <a:cubicBezTo>
                    <a:pt x="5271" y="6236"/>
                    <a:pt x="5412" y="6794"/>
                    <a:pt x="5653" y="6794"/>
                  </a:cubicBezTo>
                  <a:cubicBezTo>
                    <a:pt x="5670" y="6794"/>
                    <a:pt x="5687" y="6791"/>
                    <a:pt x="5705" y="6785"/>
                  </a:cubicBezTo>
                  <a:cubicBezTo>
                    <a:pt x="7064" y="6423"/>
                    <a:pt x="7335" y="5064"/>
                    <a:pt x="7064" y="3887"/>
                  </a:cubicBezTo>
                  <a:cubicBezTo>
                    <a:pt x="6883" y="2529"/>
                    <a:pt x="5977" y="1352"/>
                    <a:pt x="4619" y="718"/>
                  </a:cubicBezTo>
                  <a:cubicBezTo>
                    <a:pt x="3989" y="282"/>
                    <a:pt x="3333" y="1"/>
                    <a:pt x="2692"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5"/>
            <p:cNvSpPr/>
            <p:nvPr/>
          </p:nvSpPr>
          <p:spPr>
            <a:xfrm>
              <a:off x="5009084" y="2502193"/>
              <a:ext cx="58899" cy="36262"/>
            </a:xfrm>
            <a:custGeom>
              <a:avLst/>
              <a:gdLst/>
              <a:ahLst/>
              <a:cxnLst/>
              <a:rect l="l" t="t" r="r" b="b"/>
              <a:pathLst>
                <a:path w="3411" h="2100" extrusionOk="0">
                  <a:moveTo>
                    <a:pt x="1540" y="1"/>
                  </a:moveTo>
                  <a:cubicBezTo>
                    <a:pt x="544" y="1"/>
                    <a:pt x="91" y="906"/>
                    <a:pt x="0" y="1721"/>
                  </a:cubicBezTo>
                  <a:cubicBezTo>
                    <a:pt x="0" y="1945"/>
                    <a:pt x="173" y="2100"/>
                    <a:pt x="305" y="2100"/>
                  </a:cubicBezTo>
                  <a:cubicBezTo>
                    <a:pt x="387" y="2100"/>
                    <a:pt x="453" y="2041"/>
                    <a:pt x="453" y="1902"/>
                  </a:cubicBezTo>
                  <a:cubicBezTo>
                    <a:pt x="453" y="1330"/>
                    <a:pt x="749" y="609"/>
                    <a:pt x="1407" y="609"/>
                  </a:cubicBezTo>
                  <a:cubicBezTo>
                    <a:pt x="1477" y="609"/>
                    <a:pt x="1552" y="617"/>
                    <a:pt x="1630" y="635"/>
                  </a:cubicBezTo>
                  <a:cubicBezTo>
                    <a:pt x="2174" y="816"/>
                    <a:pt x="2626" y="1268"/>
                    <a:pt x="2898" y="1902"/>
                  </a:cubicBezTo>
                  <a:cubicBezTo>
                    <a:pt x="2929" y="2027"/>
                    <a:pt x="3004" y="2077"/>
                    <a:pt x="3084" y="2077"/>
                  </a:cubicBezTo>
                  <a:cubicBezTo>
                    <a:pt x="3237" y="2077"/>
                    <a:pt x="3410" y="1899"/>
                    <a:pt x="3351" y="1721"/>
                  </a:cubicBezTo>
                  <a:cubicBezTo>
                    <a:pt x="3260" y="1268"/>
                    <a:pt x="2989" y="906"/>
                    <a:pt x="2626" y="635"/>
                  </a:cubicBezTo>
                  <a:cubicBezTo>
                    <a:pt x="2355" y="272"/>
                    <a:pt x="1902" y="91"/>
                    <a:pt x="1540"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5"/>
            <p:cNvSpPr/>
            <p:nvPr/>
          </p:nvSpPr>
          <p:spPr>
            <a:xfrm>
              <a:off x="5066930" y="2547538"/>
              <a:ext cx="12536" cy="10965"/>
            </a:xfrm>
            <a:custGeom>
              <a:avLst/>
              <a:gdLst/>
              <a:ahLst/>
              <a:cxnLst/>
              <a:rect l="l" t="t" r="r" b="b"/>
              <a:pathLst>
                <a:path w="726" h="635" extrusionOk="0">
                  <a:moveTo>
                    <a:pt x="363" y="1"/>
                  </a:moveTo>
                  <a:cubicBezTo>
                    <a:pt x="1" y="1"/>
                    <a:pt x="91" y="635"/>
                    <a:pt x="363" y="635"/>
                  </a:cubicBezTo>
                  <a:cubicBezTo>
                    <a:pt x="725" y="635"/>
                    <a:pt x="725" y="1"/>
                    <a:pt x="363"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5"/>
            <p:cNvSpPr/>
            <p:nvPr/>
          </p:nvSpPr>
          <p:spPr>
            <a:xfrm>
              <a:off x="4903493" y="2755887"/>
              <a:ext cx="153335" cy="107680"/>
            </a:xfrm>
            <a:custGeom>
              <a:avLst/>
              <a:gdLst/>
              <a:ahLst/>
              <a:cxnLst/>
              <a:rect l="l" t="t" r="r" b="b"/>
              <a:pathLst>
                <a:path w="8880" h="6236" extrusionOk="0">
                  <a:moveTo>
                    <a:pt x="4557" y="0"/>
                  </a:moveTo>
                  <a:cubicBezTo>
                    <a:pt x="3370" y="0"/>
                    <a:pt x="2247" y="528"/>
                    <a:pt x="1497" y="1428"/>
                  </a:cubicBezTo>
                  <a:cubicBezTo>
                    <a:pt x="1" y="3276"/>
                    <a:pt x="985" y="6235"/>
                    <a:pt x="3451" y="6235"/>
                  </a:cubicBezTo>
                  <a:cubicBezTo>
                    <a:pt x="3523" y="6235"/>
                    <a:pt x="3596" y="6233"/>
                    <a:pt x="3670" y="6227"/>
                  </a:cubicBezTo>
                  <a:cubicBezTo>
                    <a:pt x="4032" y="6227"/>
                    <a:pt x="3942" y="5684"/>
                    <a:pt x="3670" y="5684"/>
                  </a:cubicBezTo>
                  <a:cubicBezTo>
                    <a:pt x="3621" y="5687"/>
                    <a:pt x="3573" y="5688"/>
                    <a:pt x="3525" y="5688"/>
                  </a:cubicBezTo>
                  <a:cubicBezTo>
                    <a:pt x="2058" y="5688"/>
                    <a:pt x="968" y="4370"/>
                    <a:pt x="1406" y="2967"/>
                  </a:cubicBezTo>
                  <a:cubicBezTo>
                    <a:pt x="1587" y="1700"/>
                    <a:pt x="2765" y="703"/>
                    <a:pt x="4032" y="703"/>
                  </a:cubicBezTo>
                  <a:cubicBezTo>
                    <a:pt x="4290" y="657"/>
                    <a:pt x="4541" y="634"/>
                    <a:pt x="4786" y="634"/>
                  </a:cubicBezTo>
                  <a:cubicBezTo>
                    <a:pt x="5490" y="634"/>
                    <a:pt x="6145" y="820"/>
                    <a:pt x="6749" y="1156"/>
                  </a:cubicBezTo>
                  <a:cubicBezTo>
                    <a:pt x="7383" y="1881"/>
                    <a:pt x="7926" y="2605"/>
                    <a:pt x="8470" y="3420"/>
                  </a:cubicBezTo>
                  <a:cubicBezTo>
                    <a:pt x="8513" y="3506"/>
                    <a:pt x="8560" y="3541"/>
                    <a:pt x="8606" y="3541"/>
                  </a:cubicBezTo>
                  <a:cubicBezTo>
                    <a:pt x="8754" y="3541"/>
                    <a:pt x="8880" y="3175"/>
                    <a:pt x="8741" y="2967"/>
                  </a:cubicBezTo>
                  <a:cubicBezTo>
                    <a:pt x="7655" y="1518"/>
                    <a:pt x="7202" y="251"/>
                    <a:pt x="5300" y="70"/>
                  </a:cubicBezTo>
                  <a:cubicBezTo>
                    <a:pt x="5052" y="23"/>
                    <a:pt x="4803" y="0"/>
                    <a:pt x="4557"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5"/>
            <p:cNvSpPr/>
            <p:nvPr/>
          </p:nvSpPr>
          <p:spPr>
            <a:xfrm>
              <a:off x="5054428" y="2825735"/>
              <a:ext cx="12294" cy="9549"/>
            </a:xfrm>
            <a:custGeom>
              <a:avLst/>
              <a:gdLst/>
              <a:ahLst/>
              <a:cxnLst/>
              <a:rect l="l" t="t" r="r" b="b"/>
              <a:pathLst>
                <a:path w="712" h="553" extrusionOk="0">
                  <a:moveTo>
                    <a:pt x="429" y="0"/>
                  </a:moveTo>
                  <a:cubicBezTo>
                    <a:pt x="409" y="0"/>
                    <a:pt x="387" y="3"/>
                    <a:pt x="363" y="9"/>
                  </a:cubicBezTo>
                  <a:cubicBezTo>
                    <a:pt x="0" y="9"/>
                    <a:pt x="0" y="552"/>
                    <a:pt x="363" y="552"/>
                  </a:cubicBezTo>
                  <a:cubicBezTo>
                    <a:pt x="616" y="552"/>
                    <a:pt x="712" y="0"/>
                    <a:pt x="429"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5"/>
            <p:cNvSpPr/>
            <p:nvPr/>
          </p:nvSpPr>
          <p:spPr>
            <a:xfrm>
              <a:off x="4932451" y="2774726"/>
              <a:ext cx="86355" cy="62405"/>
            </a:xfrm>
            <a:custGeom>
              <a:avLst/>
              <a:gdLst/>
              <a:ahLst/>
              <a:cxnLst/>
              <a:rect l="l" t="t" r="r" b="b"/>
              <a:pathLst>
                <a:path w="5001" h="3614" extrusionOk="0">
                  <a:moveTo>
                    <a:pt x="3094" y="1"/>
                  </a:moveTo>
                  <a:cubicBezTo>
                    <a:pt x="2272" y="1"/>
                    <a:pt x="1400" y="378"/>
                    <a:pt x="906" y="971"/>
                  </a:cubicBezTo>
                  <a:cubicBezTo>
                    <a:pt x="454" y="1514"/>
                    <a:pt x="1" y="2148"/>
                    <a:pt x="363" y="2782"/>
                  </a:cubicBezTo>
                  <a:cubicBezTo>
                    <a:pt x="680" y="3337"/>
                    <a:pt x="1274" y="3614"/>
                    <a:pt x="1903" y="3614"/>
                  </a:cubicBezTo>
                  <a:cubicBezTo>
                    <a:pt x="1993" y="3614"/>
                    <a:pt x="2084" y="3608"/>
                    <a:pt x="2174" y="3597"/>
                  </a:cubicBezTo>
                  <a:cubicBezTo>
                    <a:pt x="2537" y="3506"/>
                    <a:pt x="2627" y="2963"/>
                    <a:pt x="2174" y="2963"/>
                  </a:cubicBezTo>
                  <a:cubicBezTo>
                    <a:pt x="2099" y="2978"/>
                    <a:pt x="2013" y="2986"/>
                    <a:pt x="1923" y="2986"/>
                  </a:cubicBezTo>
                  <a:cubicBezTo>
                    <a:pt x="1470" y="2986"/>
                    <a:pt x="891" y="2797"/>
                    <a:pt x="816" y="2420"/>
                  </a:cubicBezTo>
                  <a:cubicBezTo>
                    <a:pt x="635" y="1967"/>
                    <a:pt x="1450" y="1242"/>
                    <a:pt x="1721" y="1061"/>
                  </a:cubicBezTo>
                  <a:cubicBezTo>
                    <a:pt x="2129" y="790"/>
                    <a:pt x="2672" y="609"/>
                    <a:pt x="3193" y="609"/>
                  </a:cubicBezTo>
                  <a:cubicBezTo>
                    <a:pt x="3714" y="609"/>
                    <a:pt x="4212" y="790"/>
                    <a:pt x="4529" y="1242"/>
                  </a:cubicBezTo>
                  <a:cubicBezTo>
                    <a:pt x="4577" y="1339"/>
                    <a:pt x="4638" y="1377"/>
                    <a:pt x="4696" y="1377"/>
                  </a:cubicBezTo>
                  <a:cubicBezTo>
                    <a:pt x="4857" y="1377"/>
                    <a:pt x="5000" y="1080"/>
                    <a:pt x="4800" y="880"/>
                  </a:cubicBezTo>
                  <a:cubicBezTo>
                    <a:pt x="4430" y="263"/>
                    <a:pt x="3779" y="1"/>
                    <a:pt x="3094"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5"/>
            <p:cNvSpPr/>
            <p:nvPr/>
          </p:nvSpPr>
          <p:spPr>
            <a:xfrm>
              <a:off x="4980938" y="2850893"/>
              <a:ext cx="12519" cy="10965"/>
            </a:xfrm>
            <a:custGeom>
              <a:avLst/>
              <a:gdLst/>
              <a:ahLst/>
              <a:cxnLst/>
              <a:rect l="l" t="t" r="r" b="b"/>
              <a:pathLst>
                <a:path w="725" h="635" extrusionOk="0">
                  <a:moveTo>
                    <a:pt x="362" y="1"/>
                  </a:moveTo>
                  <a:cubicBezTo>
                    <a:pt x="0" y="92"/>
                    <a:pt x="0" y="635"/>
                    <a:pt x="362" y="635"/>
                  </a:cubicBezTo>
                  <a:cubicBezTo>
                    <a:pt x="634" y="635"/>
                    <a:pt x="725" y="1"/>
                    <a:pt x="362"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5"/>
            <p:cNvSpPr/>
            <p:nvPr/>
          </p:nvSpPr>
          <p:spPr>
            <a:xfrm>
              <a:off x="5015335" y="2985373"/>
              <a:ext cx="114173" cy="111669"/>
            </a:xfrm>
            <a:custGeom>
              <a:avLst/>
              <a:gdLst/>
              <a:ahLst/>
              <a:cxnLst/>
              <a:rect l="l" t="t" r="r" b="b"/>
              <a:pathLst>
                <a:path w="6612" h="6467" extrusionOk="0">
                  <a:moveTo>
                    <a:pt x="6249" y="1"/>
                  </a:moveTo>
                  <a:cubicBezTo>
                    <a:pt x="4347" y="1"/>
                    <a:pt x="1902" y="454"/>
                    <a:pt x="906" y="2265"/>
                  </a:cubicBezTo>
                  <a:cubicBezTo>
                    <a:pt x="0" y="3714"/>
                    <a:pt x="544" y="5615"/>
                    <a:pt x="2083" y="6430"/>
                  </a:cubicBezTo>
                  <a:cubicBezTo>
                    <a:pt x="2121" y="6456"/>
                    <a:pt x="2157" y="6467"/>
                    <a:pt x="2191" y="6467"/>
                  </a:cubicBezTo>
                  <a:cubicBezTo>
                    <a:pt x="2397" y="6467"/>
                    <a:pt x="2498" y="6043"/>
                    <a:pt x="2264" y="5887"/>
                  </a:cubicBezTo>
                  <a:cubicBezTo>
                    <a:pt x="544" y="5072"/>
                    <a:pt x="815" y="2808"/>
                    <a:pt x="2174" y="1631"/>
                  </a:cubicBezTo>
                  <a:cubicBezTo>
                    <a:pt x="3252" y="1015"/>
                    <a:pt x="4462" y="595"/>
                    <a:pt x="5691" y="595"/>
                  </a:cubicBezTo>
                  <a:cubicBezTo>
                    <a:pt x="5907" y="595"/>
                    <a:pt x="6123" y="608"/>
                    <a:pt x="6339" y="635"/>
                  </a:cubicBezTo>
                  <a:cubicBezTo>
                    <a:pt x="6611" y="635"/>
                    <a:pt x="6611" y="1"/>
                    <a:pt x="6249"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5"/>
            <p:cNvSpPr/>
            <p:nvPr/>
          </p:nvSpPr>
          <p:spPr>
            <a:xfrm>
              <a:off x="5069175" y="3088701"/>
              <a:ext cx="11172" cy="10723"/>
            </a:xfrm>
            <a:custGeom>
              <a:avLst/>
              <a:gdLst/>
              <a:ahLst/>
              <a:cxnLst/>
              <a:rect l="l" t="t" r="r" b="b"/>
              <a:pathLst>
                <a:path w="647" h="621" extrusionOk="0">
                  <a:moveTo>
                    <a:pt x="279" y="0"/>
                  </a:moveTo>
                  <a:cubicBezTo>
                    <a:pt x="230" y="0"/>
                    <a:pt x="182" y="25"/>
                    <a:pt x="143" y="84"/>
                  </a:cubicBezTo>
                  <a:cubicBezTo>
                    <a:pt x="1" y="297"/>
                    <a:pt x="192" y="621"/>
                    <a:pt x="369" y="621"/>
                  </a:cubicBezTo>
                  <a:cubicBezTo>
                    <a:pt x="418" y="621"/>
                    <a:pt x="465" y="596"/>
                    <a:pt x="505" y="537"/>
                  </a:cubicBezTo>
                  <a:cubicBezTo>
                    <a:pt x="647" y="324"/>
                    <a:pt x="455" y="0"/>
                    <a:pt x="279"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5"/>
            <p:cNvSpPr/>
            <p:nvPr/>
          </p:nvSpPr>
          <p:spPr>
            <a:xfrm>
              <a:off x="5143563" y="2993039"/>
              <a:ext cx="12294" cy="9566"/>
            </a:xfrm>
            <a:custGeom>
              <a:avLst/>
              <a:gdLst/>
              <a:ahLst/>
              <a:cxnLst/>
              <a:rect l="l" t="t" r="r" b="b"/>
              <a:pathLst>
                <a:path w="712" h="554" extrusionOk="0">
                  <a:moveTo>
                    <a:pt x="429" y="1"/>
                  </a:moveTo>
                  <a:cubicBezTo>
                    <a:pt x="409" y="1"/>
                    <a:pt x="387" y="4"/>
                    <a:pt x="362" y="10"/>
                  </a:cubicBezTo>
                  <a:cubicBezTo>
                    <a:pt x="0" y="10"/>
                    <a:pt x="0" y="553"/>
                    <a:pt x="362" y="553"/>
                  </a:cubicBezTo>
                  <a:cubicBezTo>
                    <a:pt x="616" y="553"/>
                    <a:pt x="712" y="1"/>
                    <a:pt x="429"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5"/>
            <p:cNvSpPr/>
            <p:nvPr/>
          </p:nvSpPr>
          <p:spPr>
            <a:xfrm>
              <a:off x="5047090" y="3015211"/>
              <a:ext cx="65185" cy="46812"/>
            </a:xfrm>
            <a:custGeom>
              <a:avLst/>
              <a:gdLst/>
              <a:ahLst/>
              <a:cxnLst/>
              <a:rect l="l" t="t" r="r" b="b"/>
              <a:pathLst>
                <a:path w="3775" h="2711" extrusionOk="0">
                  <a:moveTo>
                    <a:pt x="2767" y="0"/>
                  </a:moveTo>
                  <a:cubicBezTo>
                    <a:pt x="1400" y="0"/>
                    <a:pt x="1" y="831"/>
                    <a:pt x="154" y="2439"/>
                  </a:cubicBezTo>
                  <a:cubicBezTo>
                    <a:pt x="199" y="2620"/>
                    <a:pt x="335" y="2710"/>
                    <a:pt x="459" y="2710"/>
                  </a:cubicBezTo>
                  <a:cubicBezTo>
                    <a:pt x="584" y="2710"/>
                    <a:pt x="697" y="2620"/>
                    <a:pt x="697" y="2439"/>
                  </a:cubicBezTo>
                  <a:cubicBezTo>
                    <a:pt x="462" y="1109"/>
                    <a:pt x="1849" y="590"/>
                    <a:pt x="2932" y="590"/>
                  </a:cubicBezTo>
                  <a:cubicBezTo>
                    <a:pt x="3103" y="590"/>
                    <a:pt x="3266" y="603"/>
                    <a:pt x="3414" y="627"/>
                  </a:cubicBezTo>
                  <a:cubicBezTo>
                    <a:pt x="3438" y="633"/>
                    <a:pt x="3460" y="636"/>
                    <a:pt x="3481" y="636"/>
                  </a:cubicBezTo>
                  <a:cubicBezTo>
                    <a:pt x="3775" y="636"/>
                    <a:pt x="3758" y="84"/>
                    <a:pt x="3504" y="84"/>
                  </a:cubicBezTo>
                  <a:cubicBezTo>
                    <a:pt x="3266" y="28"/>
                    <a:pt x="3017" y="0"/>
                    <a:pt x="2767"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5"/>
            <p:cNvSpPr/>
            <p:nvPr/>
          </p:nvSpPr>
          <p:spPr>
            <a:xfrm>
              <a:off x="5245200" y="3260202"/>
              <a:ext cx="147965" cy="67533"/>
            </a:xfrm>
            <a:custGeom>
              <a:avLst/>
              <a:gdLst/>
              <a:ahLst/>
              <a:cxnLst/>
              <a:rect l="l" t="t" r="r" b="b"/>
              <a:pathLst>
                <a:path w="8569" h="3911" extrusionOk="0">
                  <a:moveTo>
                    <a:pt x="4186" y="1"/>
                  </a:moveTo>
                  <a:cubicBezTo>
                    <a:pt x="3720" y="1"/>
                    <a:pt x="3232" y="66"/>
                    <a:pt x="2717" y="204"/>
                  </a:cubicBezTo>
                  <a:cubicBezTo>
                    <a:pt x="1449" y="566"/>
                    <a:pt x="0" y="2740"/>
                    <a:pt x="1178" y="3826"/>
                  </a:cubicBezTo>
                  <a:cubicBezTo>
                    <a:pt x="1256" y="3885"/>
                    <a:pt x="1326" y="3910"/>
                    <a:pt x="1386" y="3910"/>
                  </a:cubicBezTo>
                  <a:cubicBezTo>
                    <a:pt x="1601" y="3910"/>
                    <a:pt x="1682" y="3586"/>
                    <a:pt x="1540" y="3374"/>
                  </a:cubicBezTo>
                  <a:cubicBezTo>
                    <a:pt x="272" y="2287"/>
                    <a:pt x="2536" y="838"/>
                    <a:pt x="3442" y="747"/>
                  </a:cubicBezTo>
                  <a:cubicBezTo>
                    <a:pt x="3623" y="702"/>
                    <a:pt x="3804" y="680"/>
                    <a:pt x="3985" y="680"/>
                  </a:cubicBezTo>
                  <a:cubicBezTo>
                    <a:pt x="4166" y="680"/>
                    <a:pt x="4347" y="702"/>
                    <a:pt x="4528" y="747"/>
                  </a:cubicBezTo>
                  <a:cubicBezTo>
                    <a:pt x="5977" y="747"/>
                    <a:pt x="7245" y="1472"/>
                    <a:pt x="8060" y="2649"/>
                  </a:cubicBezTo>
                  <a:cubicBezTo>
                    <a:pt x="8112" y="2701"/>
                    <a:pt x="8164" y="2723"/>
                    <a:pt x="8212" y="2723"/>
                  </a:cubicBezTo>
                  <a:cubicBezTo>
                    <a:pt x="8419" y="2723"/>
                    <a:pt x="8569" y="2326"/>
                    <a:pt x="8422" y="2106"/>
                  </a:cubicBezTo>
                  <a:cubicBezTo>
                    <a:pt x="7219" y="832"/>
                    <a:pt x="5850" y="1"/>
                    <a:pt x="4186"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5"/>
            <p:cNvSpPr/>
            <p:nvPr/>
          </p:nvSpPr>
          <p:spPr>
            <a:xfrm>
              <a:off x="5396877" y="3315165"/>
              <a:ext cx="12502" cy="9549"/>
            </a:xfrm>
            <a:custGeom>
              <a:avLst/>
              <a:gdLst/>
              <a:ahLst/>
              <a:cxnLst/>
              <a:rect l="l" t="t" r="r" b="b"/>
              <a:pathLst>
                <a:path w="724" h="553" extrusionOk="0">
                  <a:moveTo>
                    <a:pt x="430" y="1"/>
                  </a:moveTo>
                  <a:cubicBezTo>
                    <a:pt x="409" y="1"/>
                    <a:pt x="387" y="3"/>
                    <a:pt x="363" y="10"/>
                  </a:cubicBezTo>
                  <a:cubicBezTo>
                    <a:pt x="0" y="10"/>
                    <a:pt x="91" y="553"/>
                    <a:pt x="363" y="553"/>
                  </a:cubicBezTo>
                  <a:cubicBezTo>
                    <a:pt x="701" y="553"/>
                    <a:pt x="723" y="1"/>
                    <a:pt x="430"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5"/>
            <p:cNvSpPr/>
            <p:nvPr/>
          </p:nvSpPr>
          <p:spPr>
            <a:xfrm>
              <a:off x="5282722" y="3338769"/>
              <a:ext cx="12536" cy="9411"/>
            </a:xfrm>
            <a:custGeom>
              <a:avLst/>
              <a:gdLst/>
              <a:ahLst/>
              <a:cxnLst/>
              <a:rect l="l" t="t" r="r" b="b"/>
              <a:pathLst>
                <a:path w="726" h="545" extrusionOk="0">
                  <a:moveTo>
                    <a:pt x="363" y="1"/>
                  </a:moveTo>
                  <a:cubicBezTo>
                    <a:pt x="1" y="1"/>
                    <a:pt x="1" y="544"/>
                    <a:pt x="363" y="544"/>
                  </a:cubicBezTo>
                  <a:cubicBezTo>
                    <a:pt x="635" y="544"/>
                    <a:pt x="725" y="1"/>
                    <a:pt x="363"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5"/>
            <p:cNvSpPr/>
            <p:nvPr/>
          </p:nvSpPr>
          <p:spPr>
            <a:xfrm>
              <a:off x="5935675" y="2970885"/>
              <a:ext cx="152368" cy="92571"/>
            </a:xfrm>
            <a:custGeom>
              <a:avLst/>
              <a:gdLst/>
              <a:ahLst/>
              <a:cxnLst/>
              <a:rect l="l" t="t" r="r" b="b"/>
              <a:pathLst>
                <a:path w="8824" h="5361" extrusionOk="0">
                  <a:moveTo>
                    <a:pt x="3910" y="1"/>
                  </a:moveTo>
                  <a:cubicBezTo>
                    <a:pt x="2141" y="1"/>
                    <a:pt x="1" y="1331"/>
                    <a:pt x="855" y="3194"/>
                  </a:cubicBezTo>
                  <a:cubicBezTo>
                    <a:pt x="900" y="3262"/>
                    <a:pt x="957" y="3291"/>
                    <a:pt x="1015" y="3291"/>
                  </a:cubicBezTo>
                  <a:cubicBezTo>
                    <a:pt x="1189" y="3291"/>
                    <a:pt x="1375" y="3036"/>
                    <a:pt x="1308" y="2832"/>
                  </a:cubicBezTo>
                  <a:cubicBezTo>
                    <a:pt x="583" y="1383"/>
                    <a:pt x="2756" y="749"/>
                    <a:pt x="3571" y="659"/>
                  </a:cubicBezTo>
                  <a:cubicBezTo>
                    <a:pt x="3721" y="637"/>
                    <a:pt x="3871" y="626"/>
                    <a:pt x="4018" y="626"/>
                  </a:cubicBezTo>
                  <a:cubicBezTo>
                    <a:pt x="4495" y="626"/>
                    <a:pt x="4946" y="744"/>
                    <a:pt x="5292" y="1021"/>
                  </a:cubicBezTo>
                  <a:cubicBezTo>
                    <a:pt x="6288" y="1655"/>
                    <a:pt x="8190" y="3557"/>
                    <a:pt x="7465" y="4824"/>
                  </a:cubicBezTo>
                  <a:cubicBezTo>
                    <a:pt x="7324" y="5037"/>
                    <a:pt x="7515" y="5361"/>
                    <a:pt x="7692" y="5361"/>
                  </a:cubicBezTo>
                  <a:cubicBezTo>
                    <a:pt x="7741" y="5361"/>
                    <a:pt x="7788" y="5336"/>
                    <a:pt x="7828" y="5277"/>
                  </a:cubicBezTo>
                  <a:cubicBezTo>
                    <a:pt x="8824" y="3376"/>
                    <a:pt x="6469" y="568"/>
                    <a:pt x="4749" y="115"/>
                  </a:cubicBezTo>
                  <a:cubicBezTo>
                    <a:pt x="4490" y="38"/>
                    <a:pt x="4205" y="1"/>
                    <a:pt x="3910"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5"/>
            <p:cNvSpPr/>
            <p:nvPr/>
          </p:nvSpPr>
          <p:spPr>
            <a:xfrm>
              <a:off x="5956673" y="3033860"/>
              <a:ext cx="12536" cy="10965"/>
            </a:xfrm>
            <a:custGeom>
              <a:avLst/>
              <a:gdLst/>
              <a:ahLst/>
              <a:cxnLst/>
              <a:rect l="l" t="t" r="r" b="b"/>
              <a:pathLst>
                <a:path w="726" h="635" extrusionOk="0">
                  <a:moveTo>
                    <a:pt x="363" y="0"/>
                  </a:moveTo>
                  <a:cubicBezTo>
                    <a:pt x="1" y="91"/>
                    <a:pt x="92" y="634"/>
                    <a:pt x="363" y="634"/>
                  </a:cubicBezTo>
                  <a:cubicBezTo>
                    <a:pt x="725" y="634"/>
                    <a:pt x="725" y="0"/>
                    <a:pt x="363"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5"/>
            <p:cNvSpPr/>
            <p:nvPr/>
          </p:nvSpPr>
          <p:spPr>
            <a:xfrm>
              <a:off x="6045807" y="3062006"/>
              <a:ext cx="12536" cy="10965"/>
            </a:xfrm>
            <a:custGeom>
              <a:avLst/>
              <a:gdLst/>
              <a:ahLst/>
              <a:cxnLst/>
              <a:rect l="l" t="t" r="r" b="b"/>
              <a:pathLst>
                <a:path w="726" h="635" extrusionOk="0">
                  <a:moveTo>
                    <a:pt x="363" y="0"/>
                  </a:moveTo>
                  <a:cubicBezTo>
                    <a:pt x="1" y="91"/>
                    <a:pt x="91" y="634"/>
                    <a:pt x="363" y="634"/>
                  </a:cubicBezTo>
                  <a:cubicBezTo>
                    <a:pt x="725" y="634"/>
                    <a:pt x="725" y="0"/>
                    <a:pt x="363"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5"/>
            <p:cNvSpPr/>
            <p:nvPr/>
          </p:nvSpPr>
          <p:spPr>
            <a:xfrm>
              <a:off x="5990171" y="2995060"/>
              <a:ext cx="69346" cy="53961"/>
            </a:xfrm>
            <a:custGeom>
              <a:avLst/>
              <a:gdLst/>
              <a:ahLst/>
              <a:cxnLst/>
              <a:rect l="l" t="t" r="r" b="b"/>
              <a:pathLst>
                <a:path w="4016" h="3125" extrusionOk="0">
                  <a:moveTo>
                    <a:pt x="1026" y="0"/>
                  </a:moveTo>
                  <a:cubicBezTo>
                    <a:pt x="756" y="0"/>
                    <a:pt x="488" y="52"/>
                    <a:pt x="234" y="164"/>
                  </a:cubicBezTo>
                  <a:cubicBezTo>
                    <a:pt x="1" y="320"/>
                    <a:pt x="102" y="744"/>
                    <a:pt x="308" y="744"/>
                  </a:cubicBezTo>
                  <a:cubicBezTo>
                    <a:pt x="341" y="744"/>
                    <a:pt x="378" y="733"/>
                    <a:pt x="415" y="708"/>
                  </a:cubicBezTo>
                  <a:cubicBezTo>
                    <a:pt x="586" y="637"/>
                    <a:pt x="780" y="603"/>
                    <a:pt x="982" y="603"/>
                  </a:cubicBezTo>
                  <a:cubicBezTo>
                    <a:pt x="2066" y="603"/>
                    <a:pt x="3409" y="1555"/>
                    <a:pt x="2951" y="2700"/>
                  </a:cubicBezTo>
                  <a:cubicBezTo>
                    <a:pt x="2888" y="2890"/>
                    <a:pt x="3046" y="3124"/>
                    <a:pt x="3208" y="3124"/>
                  </a:cubicBezTo>
                  <a:cubicBezTo>
                    <a:pt x="3278" y="3124"/>
                    <a:pt x="3349" y="3081"/>
                    <a:pt x="3404" y="2972"/>
                  </a:cubicBezTo>
                  <a:cubicBezTo>
                    <a:pt x="4016" y="1518"/>
                    <a:pt x="2496" y="0"/>
                    <a:pt x="1026"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5"/>
            <p:cNvSpPr/>
            <p:nvPr/>
          </p:nvSpPr>
          <p:spPr>
            <a:xfrm>
              <a:off x="5494681" y="3530991"/>
              <a:ext cx="103933" cy="106351"/>
            </a:xfrm>
            <a:custGeom>
              <a:avLst/>
              <a:gdLst/>
              <a:ahLst/>
              <a:cxnLst/>
              <a:rect l="l" t="t" r="r" b="b"/>
              <a:pathLst>
                <a:path w="6019" h="6159" extrusionOk="0">
                  <a:moveTo>
                    <a:pt x="5415" y="1"/>
                  </a:moveTo>
                  <a:cubicBezTo>
                    <a:pt x="2278" y="1"/>
                    <a:pt x="0" y="3425"/>
                    <a:pt x="1943" y="6075"/>
                  </a:cubicBezTo>
                  <a:cubicBezTo>
                    <a:pt x="2002" y="6134"/>
                    <a:pt x="2061" y="6159"/>
                    <a:pt x="2115" y="6159"/>
                  </a:cubicBezTo>
                  <a:cubicBezTo>
                    <a:pt x="2311" y="6159"/>
                    <a:pt x="2447" y="5835"/>
                    <a:pt x="2305" y="5622"/>
                  </a:cubicBezTo>
                  <a:cubicBezTo>
                    <a:pt x="435" y="3217"/>
                    <a:pt x="3033" y="549"/>
                    <a:pt x="5532" y="549"/>
                  </a:cubicBezTo>
                  <a:cubicBezTo>
                    <a:pt x="5574" y="549"/>
                    <a:pt x="5615" y="549"/>
                    <a:pt x="5656" y="551"/>
                  </a:cubicBezTo>
                  <a:cubicBezTo>
                    <a:pt x="6018" y="551"/>
                    <a:pt x="5928" y="7"/>
                    <a:pt x="5656" y="7"/>
                  </a:cubicBezTo>
                  <a:cubicBezTo>
                    <a:pt x="5575" y="3"/>
                    <a:pt x="5495" y="1"/>
                    <a:pt x="5415"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5"/>
            <p:cNvSpPr/>
            <p:nvPr/>
          </p:nvSpPr>
          <p:spPr>
            <a:xfrm>
              <a:off x="5545430" y="3637445"/>
              <a:ext cx="12519" cy="10965"/>
            </a:xfrm>
            <a:custGeom>
              <a:avLst/>
              <a:gdLst/>
              <a:ahLst/>
              <a:cxnLst/>
              <a:rect l="l" t="t" r="r" b="b"/>
              <a:pathLst>
                <a:path w="725" h="635" extrusionOk="0">
                  <a:moveTo>
                    <a:pt x="363" y="0"/>
                  </a:moveTo>
                  <a:cubicBezTo>
                    <a:pt x="0" y="0"/>
                    <a:pt x="0" y="634"/>
                    <a:pt x="363" y="634"/>
                  </a:cubicBezTo>
                  <a:cubicBezTo>
                    <a:pt x="634" y="634"/>
                    <a:pt x="725" y="0"/>
                    <a:pt x="363"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5"/>
            <p:cNvSpPr/>
            <p:nvPr/>
          </p:nvSpPr>
          <p:spPr>
            <a:xfrm>
              <a:off x="5607973" y="3527831"/>
              <a:ext cx="12312" cy="9549"/>
            </a:xfrm>
            <a:custGeom>
              <a:avLst/>
              <a:gdLst/>
              <a:ahLst/>
              <a:cxnLst/>
              <a:rect l="l" t="t" r="r" b="b"/>
              <a:pathLst>
                <a:path w="713" h="553" extrusionOk="0">
                  <a:moveTo>
                    <a:pt x="429" y="0"/>
                  </a:moveTo>
                  <a:cubicBezTo>
                    <a:pt x="409" y="0"/>
                    <a:pt x="387" y="3"/>
                    <a:pt x="363" y="9"/>
                  </a:cubicBezTo>
                  <a:cubicBezTo>
                    <a:pt x="1" y="9"/>
                    <a:pt x="91" y="553"/>
                    <a:pt x="363" y="553"/>
                  </a:cubicBezTo>
                  <a:cubicBezTo>
                    <a:pt x="616" y="553"/>
                    <a:pt x="712" y="0"/>
                    <a:pt x="429"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5"/>
            <p:cNvSpPr/>
            <p:nvPr/>
          </p:nvSpPr>
          <p:spPr>
            <a:xfrm>
              <a:off x="5539835" y="3562228"/>
              <a:ext cx="41166" cy="43911"/>
            </a:xfrm>
            <a:custGeom>
              <a:avLst/>
              <a:gdLst/>
              <a:ahLst/>
              <a:cxnLst/>
              <a:rect l="l" t="t" r="r" b="b"/>
              <a:pathLst>
                <a:path w="2384" h="2543" extrusionOk="0">
                  <a:moveTo>
                    <a:pt x="2097" y="1"/>
                  </a:moveTo>
                  <a:cubicBezTo>
                    <a:pt x="2080" y="1"/>
                    <a:pt x="2063" y="4"/>
                    <a:pt x="2045" y="10"/>
                  </a:cubicBezTo>
                  <a:cubicBezTo>
                    <a:pt x="958" y="191"/>
                    <a:pt x="143" y="1096"/>
                    <a:pt x="53" y="2183"/>
                  </a:cubicBezTo>
                  <a:cubicBezTo>
                    <a:pt x="0" y="2393"/>
                    <a:pt x="161" y="2542"/>
                    <a:pt x="305" y="2542"/>
                  </a:cubicBezTo>
                  <a:cubicBezTo>
                    <a:pt x="410" y="2542"/>
                    <a:pt x="505" y="2464"/>
                    <a:pt x="505" y="2274"/>
                  </a:cubicBezTo>
                  <a:cubicBezTo>
                    <a:pt x="596" y="1459"/>
                    <a:pt x="1230" y="734"/>
                    <a:pt x="2045" y="644"/>
                  </a:cubicBezTo>
                  <a:cubicBezTo>
                    <a:pt x="2383" y="559"/>
                    <a:pt x="2327" y="1"/>
                    <a:pt x="2097"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5"/>
            <p:cNvSpPr/>
            <p:nvPr/>
          </p:nvSpPr>
          <p:spPr>
            <a:xfrm>
              <a:off x="5693982" y="2244942"/>
              <a:ext cx="3233737" cy="1725800"/>
            </a:xfrm>
            <a:custGeom>
              <a:avLst/>
              <a:gdLst/>
              <a:ahLst/>
              <a:cxnLst/>
              <a:rect l="l" t="t" r="r" b="b"/>
              <a:pathLst>
                <a:path w="187273" h="99945" extrusionOk="0">
                  <a:moveTo>
                    <a:pt x="49417" y="0"/>
                  </a:moveTo>
                  <a:cubicBezTo>
                    <a:pt x="48324" y="0"/>
                    <a:pt x="47244" y="391"/>
                    <a:pt x="46366" y="1134"/>
                  </a:cubicBezTo>
                  <a:cubicBezTo>
                    <a:pt x="46317" y="1110"/>
                    <a:pt x="46269" y="1098"/>
                    <a:pt x="46222" y="1098"/>
                  </a:cubicBezTo>
                  <a:cubicBezTo>
                    <a:pt x="46094" y="1098"/>
                    <a:pt x="45979" y="1182"/>
                    <a:pt x="45913" y="1315"/>
                  </a:cubicBezTo>
                  <a:cubicBezTo>
                    <a:pt x="45822" y="1496"/>
                    <a:pt x="45822" y="1768"/>
                    <a:pt x="45732" y="2039"/>
                  </a:cubicBezTo>
                  <a:cubicBezTo>
                    <a:pt x="45641" y="2130"/>
                    <a:pt x="45551" y="2311"/>
                    <a:pt x="45460" y="2492"/>
                  </a:cubicBezTo>
                  <a:cubicBezTo>
                    <a:pt x="45370" y="2673"/>
                    <a:pt x="45370" y="2764"/>
                    <a:pt x="45460" y="2945"/>
                  </a:cubicBezTo>
                  <a:cubicBezTo>
                    <a:pt x="44736" y="7020"/>
                    <a:pt x="47181" y="10009"/>
                    <a:pt x="50079" y="13087"/>
                  </a:cubicBezTo>
                  <a:cubicBezTo>
                    <a:pt x="51799" y="15623"/>
                    <a:pt x="54425" y="16619"/>
                    <a:pt x="57142" y="18159"/>
                  </a:cubicBezTo>
                  <a:cubicBezTo>
                    <a:pt x="60493" y="19970"/>
                    <a:pt x="64477" y="20785"/>
                    <a:pt x="68099" y="21509"/>
                  </a:cubicBezTo>
                  <a:cubicBezTo>
                    <a:pt x="72446" y="22505"/>
                    <a:pt x="76883" y="23049"/>
                    <a:pt x="81321" y="23049"/>
                  </a:cubicBezTo>
                  <a:cubicBezTo>
                    <a:pt x="81683" y="23049"/>
                    <a:pt x="83585" y="23954"/>
                    <a:pt x="83856" y="23954"/>
                  </a:cubicBezTo>
                  <a:cubicBezTo>
                    <a:pt x="82589" y="24679"/>
                    <a:pt x="78332" y="27214"/>
                    <a:pt x="77065" y="28120"/>
                  </a:cubicBezTo>
                  <a:cubicBezTo>
                    <a:pt x="75253" y="29207"/>
                    <a:pt x="72990" y="30112"/>
                    <a:pt x="71178" y="31199"/>
                  </a:cubicBezTo>
                  <a:cubicBezTo>
                    <a:pt x="70544" y="31652"/>
                    <a:pt x="52524" y="43243"/>
                    <a:pt x="51799" y="43696"/>
                  </a:cubicBezTo>
                  <a:lnTo>
                    <a:pt x="42743" y="47318"/>
                  </a:lnTo>
                  <a:lnTo>
                    <a:pt x="31786" y="47680"/>
                  </a:lnTo>
                  <a:cubicBezTo>
                    <a:pt x="29695" y="47625"/>
                    <a:pt x="27604" y="47537"/>
                    <a:pt x="25513" y="47537"/>
                  </a:cubicBezTo>
                  <a:cubicBezTo>
                    <a:pt x="24163" y="47537"/>
                    <a:pt x="22813" y="47574"/>
                    <a:pt x="21462" y="47680"/>
                  </a:cubicBezTo>
                  <a:cubicBezTo>
                    <a:pt x="19108" y="47862"/>
                    <a:pt x="16120" y="48133"/>
                    <a:pt x="14580" y="50216"/>
                  </a:cubicBezTo>
                  <a:cubicBezTo>
                    <a:pt x="13674" y="50850"/>
                    <a:pt x="13312" y="52118"/>
                    <a:pt x="13765" y="53114"/>
                  </a:cubicBezTo>
                  <a:cubicBezTo>
                    <a:pt x="13765" y="53204"/>
                    <a:pt x="13765" y="53204"/>
                    <a:pt x="13856" y="53295"/>
                  </a:cubicBezTo>
                  <a:cubicBezTo>
                    <a:pt x="13946" y="54019"/>
                    <a:pt x="14308" y="54653"/>
                    <a:pt x="14761" y="55197"/>
                  </a:cubicBezTo>
                  <a:lnTo>
                    <a:pt x="14671" y="55197"/>
                  </a:lnTo>
                  <a:cubicBezTo>
                    <a:pt x="14671" y="55170"/>
                    <a:pt x="14655" y="55159"/>
                    <a:pt x="14633" y="55159"/>
                  </a:cubicBezTo>
                  <a:cubicBezTo>
                    <a:pt x="14580" y="55159"/>
                    <a:pt x="14489" y="55223"/>
                    <a:pt x="14489" y="55287"/>
                  </a:cubicBezTo>
                  <a:cubicBezTo>
                    <a:pt x="15395" y="57280"/>
                    <a:pt x="17116" y="58819"/>
                    <a:pt x="19108" y="59543"/>
                  </a:cubicBezTo>
                  <a:cubicBezTo>
                    <a:pt x="17025" y="59725"/>
                    <a:pt x="14942" y="60087"/>
                    <a:pt x="12950" y="60721"/>
                  </a:cubicBezTo>
                  <a:cubicBezTo>
                    <a:pt x="10686" y="61174"/>
                    <a:pt x="8422" y="61807"/>
                    <a:pt x="6249" y="62532"/>
                  </a:cubicBezTo>
                  <a:cubicBezTo>
                    <a:pt x="5162" y="62894"/>
                    <a:pt x="4075" y="63437"/>
                    <a:pt x="3170" y="64071"/>
                  </a:cubicBezTo>
                  <a:cubicBezTo>
                    <a:pt x="2083" y="64615"/>
                    <a:pt x="1268" y="65520"/>
                    <a:pt x="906" y="66698"/>
                  </a:cubicBezTo>
                  <a:cubicBezTo>
                    <a:pt x="0" y="69776"/>
                    <a:pt x="3442" y="71407"/>
                    <a:pt x="5977" y="71859"/>
                  </a:cubicBezTo>
                  <a:cubicBezTo>
                    <a:pt x="7657" y="72123"/>
                    <a:pt x="9396" y="72207"/>
                    <a:pt x="11156" y="72207"/>
                  </a:cubicBezTo>
                  <a:cubicBezTo>
                    <a:pt x="14236" y="72207"/>
                    <a:pt x="17379" y="71950"/>
                    <a:pt x="20376" y="71950"/>
                  </a:cubicBezTo>
                  <a:cubicBezTo>
                    <a:pt x="23817" y="71859"/>
                    <a:pt x="27258" y="71769"/>
                    <a:pt x="30699" y="71678"/>
                  </a:cubicBezTo>
                  <a:lnTo>
                    <a:pt x="30699" y="71678"/>
                  </a:lnTo>
                  <a:lnTo>
                    <a:pt x="28979" y="72131"/>
                  </a:lnTo>
                  <a:cubicBezTo>
                    <a:pt x="30518" y="72040"/>
                    <a:pt x="32058" y="72040"/>
                    <a:pt x="33507" y="72040"/>
                  </a:cubicBezTo>
                  <a:cubicBezTo>
                    <a:pt x="34140" y="71859"/>
                    <a:pt x="34774" y="71678"/>
                    <a:pt x="35408" y="71588"/>
                  </a:cubicBezTo>
                  <a:lnTo>
                    <a:pt x="40117" y="71316"/>
                  </a:lnTo>
                  <a:lnTo>
                    <a:pt x="40117" y="71316"/>
                  </a:lnTo>
                  <a:cubicBezTo>
                    <a:pt x="37310" y="72312"/>
                    <a:pt x="34503" y="73127"/>
                    <a:pt x="31605" y="73761"/>
                  </a:cubicBezTo>
                  <a:cubicBezTo>
                    <a:pt x="27711" y="74395"/>
                    <a:pt x="23636" y="74123"/>
                    <a:pt x="19923" y="75119"/>
                  </a:cubicBezTo>
                  <a:cubicBezTo>
                    <a:pt x="17116" y="75753"/>
                    <a:pt x="14127" y="77021"/>
                    <a:pt x="12588" y="79647"/>
                  </a:cubicBezTo>
                  <a:cubicBezTo>
                    <a:pt x="12135" y="80372"/>
                    <a:pt x="11954" y="81368"/>
                    <a:pt x="12044" y="82273"/>
                  </a:cubicBezTo>
                  <a:cubicBezTo>
                    <a:pt x="12044" y="82364"/>
                    <a:pt x="11954" y="82545"/>
                    <a:pt x="11954" y="82636"/>
                  </a:cubicBezTo>
                  <a:cubicBezTo>
                    <a:pt x="12407" y="83813"/>
                    <a:pt x="13222" y="84718"/>
                    <a:pt x="14218" y="85443"/>
                  </a:cubicBezTo>
                  <a:cubicBezTo>
                    <a:pt x="16120" y="86653"/>
                    <a:pt x="18461" y="86873"/>
                    <a:pt x="20753" y="86873"/>
                  </a:cubicBezTo>
                  <a:cubicBezTo>
                    <a:pt x="22063" y="86873"/>
                    <a:pt x="23356" y="86801"/>
                    <a:pt x="24541" y="86801"/>
                  </a:cubicBezTo>
                  <a:cubicBezTo>
                    <a:pt x="34865" y="86530"/>
                    <a:pt x="45279" y="85896"/>
                    <a:pt x="55603" y="84718"/>
                  </a:cubicBezTo>
                  <a:lnTo>
                    <a:pt x="56055" y="84628"/>
                  </a:lnTo>
                  <a:lnTo>
                    <a:pt x="56055" y="84628"/>
                  </a:lnTo>
                  <a:cubicBezTo>
                    <a:pt x="48177" y="87164"/>
                    <a:pt x="38034" y="91601"/>
                    <a:pt x="40842" y="97034"/>
                  </a:cubicBezTo>
                  <a:cubicBezTo>
                    <a:pt x="41023" y="97849"/>
                    <a:pt x="41385" y="98574"/>
                    <a:pt x="42019" y="99117"/>
                  </a:cubicBezTo>
                  <a:cubicBezTo>
                    <a:pt x="42693" y="99656"/>
                    <a:pt x="43518" y="99945"/>
                    <a:pt x="44381" y="99945"/>
                  </a:cubicBezTo>
                  <a:cubicBezTo>
                    <a:pt x="44678" y="99945"/>
                    <a:pt x="44978" y="99911"/>
                    <a:pt x="45279" y="99842"/>
                  </a:cubicBezTo>
                  <a:lnTo>
                    <a:pt x="45551" y="99842"/>
                  </a:lnTo>
                  <a:cubicBezTo>
                    <a:pt x="45842" y="99851"/>
                    <a:pt x="46134" y="99856"/>
                    <a:pt x="46425" y="99856"/>
                  </a:cubicBezTo>
                  <a:cubicBezTo>
                    <a:pt x="54277" y="99856"/>
                    <a:pt x="62036" y="96416"/>
                    <a:pt x="69458" y="94408"/>
                  </a:cubicBezTo>
                  <a:cubicBezTo>
                    <a:pt x="78695" y="91872"/>
                    <a:pt x="87931" y="89880"/>
                    <a:pt x="96987" y="86711"/>
                  </a:cubicBezTo>
                  <a:cubicBezTo>
                    <a:pt x="104594" y="83903"/>
                    <a:pt x="112744" y="80824"/>
                    <a:pt x="119717" y="76478"/>
                  </a:cubicBezTo>
                  <a:cubicBezTo>
                    <a:pt x="122253" y="74938"/>
                    <a:pt x="124969" y="73580"/>
                    <a:pt x="127777" y="72403"/>
                  </a:cubicBezTo>
                  <a:cubicBezTo>
                    <a:pt x="129769" y="71497"/>
                    <a:pt x="131761" y="70773"/>
                    <a:pt x="133844" y="69867"/>
                  </a:cubicBezTo>
                  <a:cubicBezTo>
                    <a:pt x="137829" y="69867"/>
                    <a:pt x="141904" y="69324"/>
                    <a:pt x="145888" y="69143"/>
                  </a:cubicBezTo>
                  <a:cubicBezTo>
                    <a:pt x="150507" y="68871"/>
                    <a:pt x="155216" y="68599"/>
                    <a:pt x="159925" y="68418"/>
                  </a:cubicBezTo>
                  <a:cubicBezTo>
                    <a:pt x="164724" y="68237"/>
                    <a:pt x="169614" y="68146"/>
                    <a:pt x="174504" y="68146"/>
                  </a:cubicBezTo>
                  <a:cubicBezTo>
                    <a:pt x="179213" y="68146"/>
                    <a:pt x="187273" y="66879"/>
                    <a:pt x="186548" y="66788"/>
                  </a:cubicBezTo>
                  <a:cubicBezTo>
                    <a:pt x="186639" y="65882"/>
                    <a:pt x="180843" y="24769"/>
                    <a:pt x="180662" y="24317"/>
                  </a:cubicBezTo>
                  <a:cubicBezTo>
                    <a:pt x="176859" y="23592"/>
                    <a:pt x="173055" y="23230"/>
                    <a:pt x="169252" y="23049"/>
                  </a:cubicBezTo>
                  <a:cubicBezTo>
                    <a:pt x="165177" y="23049"/>
                    <a:pt x="161102" y="23049"/>
                    <a:pt x="157027" y="22958"/>
                  </a:cubicBezTo>
                  <a:lnTo>
                    <a:pt x="149510" y="22958"/>
                  </a:lnTo>
                  <a:cubicBezTo>
                    <a:pt x="149465" y="22913"/>
                    <a:pt x="149397" y="22890"/>
                    <a:pt x="149318" y="22890"/>
                  </a:cubicBezTo>
                  <a:cubicBezTo>
                    <a:pt x="149239" y="22890"/>
                    <a:pt x="149148" y="22913"/>
                    <a:pt x="149058" y="22958"/>
                  </a:cubicBezTo>
                  <a:cubicBezTo>
                    <a:pt x="148391" y="22970"/>
                    <a:pt x="147722" y="22975"/>
                    <a:pt x="147052" y="22975"/>
                  </a:cubicBezTo>
                  <a:cubicBezTo>
                    <a:pt x="142450" y="22975"/>
                    <a:pt x="137795" y="22708"/>
                    <a:pt x="133210" y="22234"/>
                  </a:cubicBezTo>
                  <a:lnTo>
                    <a:pt x="127596" y="19427"/>
                  </a:lnTo>
                  <a:cubicBezTo>
                    <a:pt x="115914" y="11005"/>
                    <a:pt x="100247" y="9103"/>
                    <a:pt x="86483" y="7201"/>
                  </a:cubicBezTo>
                  <a:cubicBezTo>
                    <a:pt x="78242" y="6115"/>
                    <a:pt x="70092" y="4937"/>
                    <a:pt x="62123" y="3036"/>
                  </a:cubicBezTo>
                  <a:cubicBezTo>
                    <a:pt x="58319" y="2130"/>
                    <a:pt x="54425" y="681"/>
                    <a:pt x="50531" y="138"/>
                  </a:cubicBezTo>
                  <a:cubicBezTo>
                    <a:pt x="50163" y="46"/>
                    <a:pt x="49789" y="0"/>
                    <a:pt x="494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5"/>
            <p:cNvSpPr/>
            <p:nvPr/>
          </p:nvSpPr>
          <p:spPr>
            <a:xfrm>
              <a:off x="8236552" y="3440423"/>
              <a:ext cx="18787" cy="27766"/>
            </a:xfrm>
            <a:custGeom>
              <a:avLst/>
              <a:gdLst/>
              <a:ahLst/>
              <a:cxnLst/>
              <a:rect l="l" t="t" r="r" b="b"/>
              <a:pathLst>
                <a:path w="1088" h="1608" extrusionOk="0">
                  <a:moveTo>
                    <a:pt x="91" y="0"/>
                  </a:moveTo>
                  <a:cubicBezTo>
                    <a:pt x="91" y="0"/>
                    <a:pt x="1" y="91"/>
                    <a:pt x="91" y="91"/>
                  </a:cubicBezTo>
                  <a:cubicBezTo>
                    <a:pt x="634" y="362"/>
                    <a:pt x="997" y="906"/>
                    <a:pt x="906" y="1540"/>
                  </a:cubicBezTo>
                  <a:cubicBezTo>
                    <a:pt x="906" y="1585"/>
                    <a:pt x="929" y="1608"/>
                    <a:pt x="951" y="1608"/>
                  </a:cubicBezTo>
                  <a:cubicBezTo>
                    <a:pt x="974" y="1608"/>
                    <a:pt x="997" y="1585"/>
                    <a:pt x="997" y="1540"/>
                  </a:cubicBezTo>
                  <a:cubicBezTo>
                    <a:pt x="1087" y="906"/>
                    <a:pt x="725" y="272"/>
                    <a:pt x="91"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5"/>
            <p:cNvSpPr/>
            <p:nvPr/>
          </p:nvSpPr>
          <p:spPr>
            <a:xfrm>
              <a:off x="5922276" y="2244217"/>
              <a:ext cx="1993239" cy="921739"/>
            </a:xfrm>
            <a:custGeom>
              <a:avLst/>
              <a:gdLst/>
              <a:ahLst/>
              <a:cxnLst/>
              <a:rect l="l" t="t" r="r" b="b"/>
              <a:pathLst>
                <a:path w="115433" h="53380" extrusionOk="0">
                  <a:moveTo>
                    <a:pt x="36400" y="1"/>
                  </a:moveTo>
                  <a:cubicBezTo>
                    <a:pt x="35213" y="1"/>
                    <a:pt x="34085" y="377"/>
                    <a:pt x="33235" y="1085"/>
                  </a:cubicBezTo>
                  <a:cubicBezTo>
                    <a:pt x="33187" y="1061"/>
                    <a:pt x="33132" y="1050"/>
                    <a:pt x="33077" y="1050"/>
                  </a:cubicBezTo>
                  <a:cubicBezTo>
                    <a:pt x="32928" y="1050"/>
                    <a:pt x="32782" y="1134"/>
                    <a:pt x="32782" y="1266"/>
                  </a:cubicBezTo>
                  <a:cubicBezTo>
                    <a:pt x="32692" y="1538"/>
                    <a:pt x="32601" y="1719"/>
                    <a:pt x="32511" y="1991"/>
                  </a:cubicBezTo>
                  <a:cubicBezTo>
                    <a:pt x="32420" y="2172"/>
                    <a:pt x="32330" y="2353"/>
                    <a:pt x="32239" y="2534"/>
                  </a:cubicBezTo>
                  <a:cubicBezTo>
                    <a:pt x="32239" y="2625"/>
                    <a:pt x="32239" y="2806"/>
                    <a:pt x="32239" y="2896"/>
                  </a:cubicBezTo>
                  <a:cubicBezTo>
                    <a:pt x="31152" y="9960"/>
                    <a:pt x="37854" y="16390"/>
                    <a:pt x="43559" y="19287"/>
                  </a:cubicBezTo>
                  <a:cubicBezTo>
                    <a:pt x="47815" y="21461"/>
                    <a:pt x="52433" y="22004"/>
                    <a:pt x="57052" y="22638"/>
                  </a:cubicBezTo>
                  <a:cubicBezTo>
                    <a:pt x="60040" y="23091"/>
                    <a:pt x="63029" y="23453"/>
                    <a:pt x="65926" y="23906"/>
                  </a:cubicBezTo>
                  <a:lnTo>
                    <a:pt x="68643" y="24268"/>
                  </a:lnTo>
                  <a:lnTo>
                    <a:pt x="68009" y="24630"/>
                  </a:lnTo>
                  <a:cubicBezTo>
                    <a:pt x="64659" y="26623"/>
                    <a:pt x="61217" y="28796"/>
                    <a:pt x="57867" y="30879"/>
                  </a:cubicBezTo>
                  <a:cubicBezTo>
                    <a:pt x="50894" y="35226"/>
                    <a:pt x="43921" y="39572"/>
                    <a:pt x="36767" y="43647"/>
                  </a:cubicBezTo>
                  <a:cubicBezTo>
                    <a:pt x="32692" y="45911"/>
                    <a:pt x="28798" y="47722"/>
                    <a:pt x="23998" y="47994"/>
                  </a:cubicBezTo>
                  <a:cubicBezTo>
                    <a:pt x="20104" y="48175"/>
                    <a:pt x="16301" y="48175"/>
                    <a:pt x="12407" y="48447"/>
                  </a:cubicBezTo>
                  <a:cubicBezTo>
                    <a:pt x="9328" y="48628"/>
                    <a:pt x="5072" y="48537"/>
                    <a:pt x="2174" y="49805"/>
                  </a:cubicBezTo>
                  <a:cubicBezTo>
                    <a:pt x="725" y="50258"/>
                    <a:pt x="1" y="51798"/>
                    <a:pt x="544" y="53156"/>
                  </a:cubicBezTo>
                  <a:cubicBezTo>
                    <a:pt x="582" y="53307"/>
                    <a:pt x="714" y="53379"/>
                    <a:pt x="849" y="53379"/>
                  </a:cubicBezTo>
                  <a:cubicBezTo>
                    <a:pt x="1038" y="53379"/>
                    <a:pt x="1231" y="53239"/>
                    <a:pt x="1178" y="52975"/>
                  </a:cubicBezTo>
                  <a:cubicBezTo>
                    <a:pt x="363" y="49715"/>
                    <a:pt x="10777" y="49805"/>
                    <a:pt x="12498" y="49715"/>
                  </a:cubicBezTo>
                  <a:cubicBezTo>
                    <a:pt x="15667" y="49443"/>
                    <a:pt x="18837" y="49443"/>
                    <a:pt x="22006" y="49443"/>
                  </a:cubicBezTo>
                  <a:cubicBezTo>
                    <a:pt x="28526" y="49443"/>
                    <a:pt x="33416" y="47179"/>
                    <a:pt x="38940" y="44010"/>
                  </a:cubicBezTo>
                  <a:cubicBezTo>
                    <a:pt x="45008" y="40478"/>
                    <a:pt x="50894" y="36765"/>
                    <a:pt x="56780" y="33143"/>
                  </a:cubicBezTo>
                  <a:cubicBezTo>
                    <a:pt x="59587" y="31332"/>
                    <a:pt x="62395" y="29611"/>
                    <a:pt x="65202" y="27981"/>
                  </a:cubicBezTo>
                  <a:cubicBezTo>
                    <a:pt x="68009" y="26532"/>
                    <a:pt x="70907" y="25445"/>
                    <a:pt x="73895" y="24721"/>
                  </a:cubicBezTo>
                  <a:cubicBezTo>
                    <a:pt x="74258" y="24630"/>
                    <a:pt x="76159" y="22819"/>
                    <a:pt x="75254" y="22638"/>
                  </a:cubicBezTo>
                  <a:cubicBezTo>
                    <a:pt x="74852" y="22581"/>
                    <a:pt x="74451" y="22551"/>
                    <a:pt x="74052" y="22551"/>
                  </a:cubicBezTo>
                  <a:cubicBezTo>
                    <a:pt x="73192" y="22551"/>
                    <a:pt x="72345" y="22691"/>
                    <a:pt x="71541" y="23000"/>
                  </a:cubicBezTo>
                  <a:cubicBezTo>
                    <a:pt x="68009" y="22185"/>
                    <a:pt x="64115" y="22004"/>
                    <a:pt x="60674" y="21461"/>
                  </a:cubicBezTo>
                  <a:cubicBezTo>
                    <a:pt x="56599" y="21099"/>
                    <a:pt x="52524" y="20465"/>
                    <a:pt x="48630" y="19559"/>
                  </a:cubicBezTo>
                  <a:cubicBezTo>
                    <a:pt x="40661" y="17476"/>
                    <a:pt x="33054" y="11137"/>
                    <a:pt x="33416" y="2353"/>
                  </a:cubicBezTo>
                  <a:cubicBezTo>
                    <a:pt x="34077" y="1534"/>
                    <a:pt x="35161" y="1232"/>
                    <a:pt x="36432" y="1232"/>
                  </a:cubicBezTo>
                  <a:cubicBezTo>
                    <a:pt x="39521" y="1232"/>
                    <a:pt x="43717" y="3017"/>
                    <a:pt x="45642" y="3530"/>
                  </a:cubicBezTo>
                  <a:cubicBezTo>
                    <a:pt x="48992" y="4345"/>
                    <a:pt x="52524" y="5160"/>
                    <a:pt x="55875" y="5885"/>
                  </a:cubicBezTo>
                  <a:cubicBezTo>
                    <a:pt x="62757" y="7243"/>
                    <a:pt x="69730" y="8149"/>
                    <a:pt x="76612" y="9145"/>
                  </a:cubicBezTo>
                  <a:cubicBezTo>
                    <a:pt x="90196" y="11047"/>
                    <a:pt x="102783" y="14216"/>
                    <a:pt x="114918" y="20465"/>
                  </a:cubicBezTo>
                  <a:cubicBezTo>
                    <a:pt x="114962" y="20494"/>
                    <a:pt x="115006" y="20507"/>
                    <a:pt x="115048" y="20507"/>
                  </a:cubicBezTo>
                  <a:cubicBezTo>
                    <a:pt x="115266" y="20507"/>
                    <a:pt x="115432" y="20164"/>
                    <a:pt x="115280" y="20012"/>
                  </a:cubicBezTo>
                  <a:cubicBezTo>
                    <a:pt x="103508" y="11047"/>
                    <a:pt x="87388" y="9145"/>
                    <a:pt x="73262" y="7153"/>
                  </a:cubicBezTo>
                  <a:cubicBezTo>
                    <a:pt x="65111" y="6066"/>
                    <a:pt x="56961" y="4889"/>
                    <a:pt x="48902" y="2987"/>
                  </a:cubicBezTo>
                  <a:cubicBezTo>
                    <a:pt x="45098" y="2172"/>
                    <a:pt x="41204" y="633"/>
                    <a:pt x="37401" y="89"/>
                  </a:cubicBezTo>
                  <a:cubicBezTo>
                    <a:pt x="37066" y="30"/>
                    <a:pt x="36731" y="1"/>
                    <a:pt x="36400"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5"/>
            <p:cNvSpPr/>
            <p:nvPr/>
          </p:nvSpPr>
          <p:spPr>
            <a:xfrm>
              <a:off x="5679909" y="3198436"/>
              <a:ext cx="1074280" cy="293755"/>
            </a:xfrm>
            <a:custGeom>
              <a:avLst/>
              <a:gdLst/>
              <a:ahLst/>
              <a:cxnLst/>
              <a:rect l="l" t="t" r="r" b="b"/>
              <a:pathLst>
                <a:path w="62214" h="17012" extrusionOk="0">
                  <a:moveTo>
                    <a:pt x="15452" y="0"/>
                  </a:moveTo>
                  <a:cubicBezTo>
                    <a:pt x="15418" y="0"/>
                    <a:pt x="15395" y="23"/>
                    <a:pt x="15395" y="68"/>
                  </a:cubicBezTo>
                  <a:cubicBezTo>
                    <a:pt x="16482" y="2513"/>
                    <a:pt x="18655" y="4234"/>
                    <a:pt x="21191" y="4868"/>
                  </a:cubicBezTo>
                  <a:cubicBezTo>
                    <a:pt x="17568" y="5321"/>
                    <a:pt x="13946" y="5955"/>
                    <a:pt x="10324" y="6860"/>
                  </a:cubicBezTo>
                  <a:cubicBezTo>
                    <a:pt x="7607" y="7585"/>
                    <a:pt x="2717" y="8218"/>
                    <a:pt x="1721" y="11479"/>
                  </a:cubicBezTo>
                  <a:cubicBezTo>
                    <a:pt x="815" y="14648"/>
                    <a:pt x="4347" y="16278"/>
                    <a:pt x="6792" y="16640"/>
                  </a:cubicBezTo>
                  <a:cubicBezTo>
                    <a:pt x="8618" y="16921"/>
                    <a:pt x="10498" y="17011"/>
                    <a:pt x="12391" y="17011"/>
                  </a:cubicBezTo>
                  <a:cubicBezTo>
                    <a:pt x="15379" y="17011"/>
                    <a:pt x="18398" y="16786"/>
                    <a:pt x="21281" y="16731"/>
                  </a:cubicBezTo>
                  <a:cubicBezTo>
                    <a:pt x="24722" y="16731"/>
                    <a:pt x="28164" y="16640"/>
                    <a:pt x="31605" y="16550"/>
                  </a:cubicBezTo>
                  <a:lnTo>
                    <a:pt x="31605" y="16550"/>
                  </a:lnTo>
                  <a:lnTo>
                    <a:pt x="29794" y="16912"/>
                  </a:lnTo>
                  <a:cubicBezTo>
                    <a:pt x="31424" y="16821"/>
                    <a:pt x="32963" y="16821"/>
                    <a:pt x="34322" y="16821"/>
                  </a:cubicBezTo>
                  <a:lnTo>
                    <a:pt x="36314" y="16369"/>
                  </a:lnTo>
                  <a:cubicBezTo>
                    <a:pt x="42200" y="16097"/>
                    <a:pt x="48086" y="15735"/>
                    <a:pt x="53972" y="15191"/>
                  </a:cubicBezTo>
                  <a:cubicBezTo>
                    <a:pt x="54516" y="15191"/>
                    <a:pt x="55059" y="15101"/>
                    <a:pt x="55693" y="15101"/>
                  </a:cubicBezTo>
                  <a:cubicBezTo>
                    <a:pt x="57866" y="14195"/>
                    <a:pt x="60040" y="13561"/>
                    <a:pt x="62213" y="12927"/>
                  </a:cubicBezTo>
                  <a:lnTo>
                    <a:pt x="62213" y="12927"/>
                  </a:lnTo>
                  <a:cubicBezTo>
                    <a:pt x="61217" y="13109"/>
                    <a:pt x="60221" y="13199"/>
                    <a:pt x="59225" y="13290"/>
                  </a:cubicBezTo>
                  <a:cubicBezTo>
                    <a:pt x="50803" y="14195"/>
                    <a:pt x="42200" y="14739"/>
                    <a:pt x="33688" y="15010"/>
                  </a:cubicBezTo>
                  <a:cubicBezTo>
                    <a:pt x="29341" y="15191"/>
                    <a:pt x="24813" y="15282"/>
                    <a:pt x="20557" y="15372"/>
                  </a:cubicBezTo>
                  <a:cubicBezTo>
                    <a:pt x="17549" y="15438"/>
                    <a:pt x="14448" y="15692"/>
                    <a:pt x="11354" y="15692"/>
                  </a:cubicBezTo>
                  <a:cubicBezTo>
                    <a:pt x="10162" y="15692"/>
                    <a:pt x="8972" y="15654"/>
                    <a:pt x="7788" y="15554"/>
                  </a:cubicBezTo>
                  <a:cubicBezTo>
                    <a:pt x="6792" y="15554"/>
                    <a:pt x="5705" y="15372"/>
                    <a:pt x="4709" y="14920"/>
                  </a:cubicBezTo>
                  <a:cubicBezTo>
                    <a:pt x="0" y="11931"/>
                    <a:pt x="4075" y="9939"/>
                    <a:pt x="5887" y="9215"/>
                  </a:cubicBezTo>
                  <a:cubicBezTo>
                    <a:pt x="8060" y="8490"/>
                    <a:pt x="10324" y="7856"/>
                    <a:pt x="12588" y="7313"/>
                  </a:cubicBezTo>
                  <a:cubicBezTo>
                    <a:pt x="16210" y="6498"/>
                    <a:pt x="19742" y="5864"/>
                    <a:pt x="23455" y="5411"/>
                  </a:cubicBezTo>
                  <a:cubicBezTo>
                    <a:pt x="24632" y="5592"/>
                    <a:pt x="25809" y="5773"/>
                    <a:pt x="27077" y="5773"/>
                  </a:cubicBezTo>
                  <a:cubicBezTo>
                    <a:pt x="33054" y="6136"/>
                    <a:pt x="39212" y="6317"/>
                    <a:pt x="45279" y="6407"/>
                  </a:cubicBezTo>
                  <a:cubicBezTo>
                    <a:pt x="49897" y="6407"/>
                    <a:pt x="54425" y="5321"/>
                    <a:pt x="58591" y="3238"/>
                  </a:cubicBezTo>
                  <a:cubicBezTo>
                    <a:pt x="58319" y="2966"/>
                    <a:pt x="58138" y="2513"/>
                    <a:pt x="58048" y="2061"/>
                  </a:cubicBezTo>
                  <a:cubicBezTo>
                    <a:pt x="55240" y="3600"/>
                    <a:pt x="52161" y="4596"/>
                    <a:pt x="48992" y="4958"/>
                  </a:cubicBezTo>
                  <a:cubicBezTo>
                    <a:pt x="47142" y="5161"/>
                    <a:pt x="45265" y="5234"/>
                    <a:pt x="43375" y="5234"/>
                  </a:cubicBezTo>
                  <a:cubicBezTo>
                    <a:pt x="39343" y="5234"/>
                    <a:pt x="35251" y="4901"/>
                    <a:pt x="31243" y="4777"/>
                  </a:cubicBezTo>
                  <a:cubicBezTo>
                    <a:pt x="25447" y="4687"/>
                    <a:pt x="19832" y="4596"/>
                    <a:pt x="15576" y="68"/>
                  </a:cubicBezTo>
                  <a:cubicBezTo>
                    <a:pt x="15531" y="23"/>
                    <a:pt x="15486" y="0"/>
                    <a:pt x="15452"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5"/>
            <p:cNvSpPr/>
            <p:nvPr/>
          </p:nvSpPr>
          <p:spPr>
            <a:xfrm>
              <a:off x="5901952" y="3640571"/>
              <a:ext cx="1038312" cy="151695"/>
            </a:xfrm>
            <a:custGeom>
              <a:avLst/>
              <a:gdLst/>
              <a:ahLst/>
              <a:cxnLst/>
              <a:rect l="l" t="t" r="r" b="b"/>
              <a:pathLst>
                <a:path w="60131" h="8785" extrusionOk="0">
                  <a:moveTo>
                    <a:pt x="725" y="0"/>
                  </a:moveTo>
                  <a:cubicBezTo>
                    <a:pt x="453" y="544"/>
                    <a:pt x="182" y="1178"/>
                    <a:pt x="0" y="1812"/>
                  </a:cubicBezTo>
                  <a:cubicBezTo>
                    <a:pt x="453" y="2989"/>
                    <a:pt x="1268" y="3985"/>
                    <a:pt x="2355" y="4619"/>
                  </a:cubicBezTo>
                  <a:cubicBezTo>
                    <a:pt x="4211" y="5837"/>
                    <a:pt x="6551" y="6089"/>
                    <a:pt x="8849" y="6089"/>
                  </a:cubicBezTo>
                  <a:cubicBezTo>
                    <a:pt x="10139" y="6089"/>
                    <a:pt x="11416" y="6010"/>
                    <a:pt x="12588" y="5977"/>
                  </a:cubicBezTo>
                  <a:cubicBezTo>
                    <a:pt x="22911" y="5796"/>
                    <a:pt x="33326" y="5072"/>
                    <a:pt x="43649" y="3894"/>
                  </a:cubicBezTo>
                  <a:cubicBezTo>
                    <a:pt x="46366" y="3532"/>
                    <a:pt x="49173" y="3079"/>
                    <a:pt x="51890" y="2627"/>
                  </a:cubicBezTo>
                  <a:lnTo>
                    <a:pt x="51890" y="2627"/>
                  </a:lnTo>
                  <a:cubicBezTo>
                    <a:pt x="48539" y="3713"/>
                    <a:pt x="45279" y="4800"/>
                    <a:pt x="41928" y="5887"/>
                  </a:cubicBezTo>
                  <a:cubicBezTo>
                    <a:pt x="39483" y="6702"/>
                    <a:pt x="36948" y="7426"/>
                    <a:pt x="34503" y="8151"/>
                  </a:cubicBezTo>
                  <a:cubicBezTo>
                    <a:pt x="34503" y="8241"/>
                    <a:pt x="34593" y="8332"/>
                    <a:pt x="34593" y="8332"/>
                  </a:cubicBezTo>
                  <a:cubicBezTo>
                    <a:pt x="34865" y="8422"/>
                    <a:pt x="35227" y="8603"/>
                    <a:pt x="35408" y="8785"/>
                  </a:cubicBezTo>
                  <a:cubicBezTo>
                    <a:pt x="38035" y="8060"/>
                    <a:pt x="40842" y="7426"/>
                    <a:pt x="43377" y="6521"/>
                  </a:cubicBezTo>
                  <a:cubicBezTo>
                    <a:pt x="47543" y="5162"/>
                    <a:pt x="51618" y="3713"/>
                    <a:pt x="55693" y="2083"/>
                  </a:cubicBezTo>
                  <a:cubicBezTo>
                    <a:pt x="57142" y="1902"/>
                    <a:pt x="58591" y="1721"/>
                    <a:pt x="60131" y="1540"/>
                  </a:cubicBezTo>
                  <a:cubicBezTo>
                    <a:pt x="57414" y="1540"/>
                    <a:pt x="54607" y="1540"/>
                    <a:pt x="51890" y="1359"/>
                  </a:cubicBezTo>
                  <a:cubicBezTo>
                    <a:pt x="43649" y="2446"/>
                    <a:pt x="35408" y="3351"/>
                    <a:pt x="27168" y="3985"/>
                  </a:cubicBezTo>
                  <a:cubicBezTo>
                    <a:pt x="22821" y="4257"/>
                    <a:pt x="18474" y="4528"/>
                    <a:pt x="14127" y="4709"/>
                  </a:cubicBezTo>
                  <a:cubicBezTo>
                    <a:pt x="12555" y="4749"/>
                    <a:pt x="10608" y="4976"/>
                    <a:pt x="8678" y="4976"/>
                  </a:cubicBezTo>
                  <a:cubicBezTo>
                    <a:pt x="6160" y="4976"/>
                    <a:pt x="3672" y="4590"/>
                    <a:pt x="2083" y="2898"/>
                  </a:cubicBezTo>
                  <a:cubicBezTo>
                    <a:pt x="1268" y="2174"/>
                    <a:pt x="725" y="1178"/>
                    <a:pt x="725"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5"/>
            <p:cNvSpPr/>
            <p:nvPr/>
          </p:nvSpPr>
          <p:spPr>
            <a:xfrm>
              <a:off x="6444548" y="3393093"/>
              <a:ext cx="1651878" cy="575992"/>
            </a:xfrm>
            <a:custGeom>
              <a:avLst/>
              <a:gdLst/>
              <a:ahLst/>
              <a:cxnLst/>
              <a:rect l="l" t="t" r="r" b="b"/>
              <a:pathLst>
                <a:path w="95664" h="33357" extrusionOk="0">
                  <a:moveTo>
                    <a:pt x="94620" y="1"/>
                  </a:moveTo>
                  <a:cubicBezTo>
                    <a:pt x="94565" y="1"/>
                    <a:pt x="94508" y="8"/>
                    <a:pt x="94452" y="24"/>
                  </a:cubicBezTo>
                  <a:cubicBezTo>
                    <a:pt x="90468" y="1473"/>
                    <a:pt x="86664" y="3194"/>
                    <a:pt x="82951" y="5096"/>
                  </a:cubicBezTo>
                  <a:cubicBezTo>
                    <a:pt x="81050" y="6001"/>
                    <a:pt x="79148" y="6997"/>
                    <a:pt x="77337" y="8175"/>
                  </a:cubicBezTo>
                  <a:cubicBezTo>
                    <a:pt x="72899" y="10076"/>
                    <a:pt x="68643" y="12521"/>
                    <a:pt x="64206" y="14423"/>
                  </a:cubicBezTo>
                  <a:cubicBezTo>
                    <a:pt x="59950" y="16415"/>
                    <a:pt x="55512" y="18136"/>
                    <a:pt x="51075" y="19675"/>
                  </a:cubicBezTo>
                  <a:cubicBezTo>
                    <a:pt x="41748" y="22845"/>
                    <a:pt x="32058" y="24656"/>
                    <a:pt x="22640" y="27554"/>
                  </a:cubicBezTo>
                  <a:cubicBezTo>
                    <a:pt x="18022" y="29093"/>
                    <a:pt x="13222" y="30452"/>
                    <a:pt x="8423" y="31538"/>
                  </a:cubicBezTo>
                  <a:cubicBezTo>
                    <a:pt x="6612" y="31901"/>
                    <a:pt x="4710" y="32172"/>
                    <a:pt x="2899" y="32172"/>
                  </a:cubicBezTo>
                  <a:cubicBezTo>
                    <a:pt x="1903" y="32444"/>
                    <a:pt x="997" y="32716"/>
                    <a:pt x="1" y="33078"/>
                  </a:cubicBezTo>
                  <a:cubicBezTo>
                    <a:pt x="725" y="33168"/>
                    <a:pt x="1450" y="33259"/>
                    <a:pt x="2174" y="33350"/>
                  </a:cubicBezTo>
                  <a:cubicBezTo>
                    <a:pt x="2376" y="33354"/>
                    <a:pt x="2579" y="33356"/>
                    <a:pt x="2781" y="33356"/>
                  </a:cubicBezTo>
                  <a:cubicBezTo>
                    <a:pt x="10724" y="33356"/>
                    <a:pt x="18577" y="29947"/>
                    <a:pt x="26172" y="27916"/>
                  </a:cubicBezTo>
                  <a:cubicBezTo>
                    <a:pt x="35409" y="25380"/>
                    <a:pt x="44646" y="23388"/>
                    <a:pt x="53611" y="20219"/>
                  </a:cubicBezTo>
                  <a:cubicBezTo>
                    <a:pt x="61218" y="17411"/>
                    <a:pt x="69368" y="14332"/>
                    <a:pt x="76341" y="9986"/>
                  </a:cubicBezTo>
                  <a:cubicBezTo>
                    <a:pt x="78967" y="8446"/>
                    <a:pt x="81593" y="7088"/>
                    <a:pt x="84400" y="5911"/>
                  </a:cubicBezTo>
                  <a:cubicBezTo>
                    <a:pt x="88023" y="4552"/>
                    <a:pt x="91645" y="3013"/>
                    <a:pt x="95086" y="1202"/>
                  </a:cubicBezTo>
                  <a:cubicBezTo>
                    <a:pt x="95664" y="789"/>
                    <a:pt x="95189" y="1"/>
                    <a:pt x="94620"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5"/>
            <p:cNvSpPr/>
            <p:nvPr/>
          </p:nvSpPr>
          <p:spPr>
            <a:xfrm>
              <a:off x="7851884" y="2560057"/>
              <a:ext cx="1110248" cy="891469"/>
            </a:xfrm>
            <a:custGeom>
              <a:avLst/>
              <a:gdLst/>
              <a:ahLst/>
              <a:cxnLst/>
              <a:rect l="l" t="t" r="r" b="b"/>
              <a:pathLst>
                <a:path w="64297" h="51627" extrusionOk="0">
                  <a:moveTo>
                    <a:pt x="25356" y="5977"/>
                  </a:moveTo>
                  <a:cubicBezTo>
                    <a:pt x="26896" y="5977"/>
                    <a:pt x="28526" y="6068"/>
                    <a:pt x="30065" y="6068"/>
                  </a:cubicBezTo>
                  <a:lnTo>
                    <a:pt x="30971" y="6068"/>
                  </a:lnTo>
                  <a:cubicBezTo>
                    <a:pt x="30971" y="6339"/>
                    <a:pt x="31062" y="6520"/>
                    <a:pt x="31062" y="6702"/>
                  </a:cubicBezTo>
                  <a:lnTo>
                    <a:pt x="29613" y="6702"/>
                  </a:lnTo>
                  <a:cubicBezTo>
                    <a:pt x="29370" y="6677"/>
                    <a:pt x="29127" y="6666"/>
                    <a:pt x="28885" y="6666"/>
                  </a:cubicBezTo>
                  <a:cubicBezTo>
                    <a:pt x="28222" y="6666"/>
                    <a:pt x="27559" y="6750"/>
                    <a:pt x="26896" y="6883"/>
                  </a:cubicBezTo>
                  <a:cubicBezTo>
                    <a:pt x="26624" y="6973"/>
                    <a:pt x="26715" y="7426"/>
                    <a:pt x="26896" y="7517"/>
                  </a:cubicBezTo>
                  <a:cubicBezTo>
                    <a:pt x="27493" y="7649"/>
                    <a:pt x="28138" y="7733"/>
                    <a:pt x="28760" y="7733"/>
                  </a:cubicBezTo>
                  <a:cubicBezTo>
                    <a:pt x="28988" y="7733"/>
                    <a:pt x="29213" y="7722"/>
                    <a:pt x="29432" y="7698"/>
                  </a:cubicBezTo>
                  <a:cubicBezTo>
                    <a:pt x="30065" y="7698"/>
                    <a:pt x="30609" y="7698"/>
                    <a:pt x="31243" y="7607"/>
                  </a:cubicBezTo>
                  <a:cubicBezTo>
                    <a:pt x="31333" y="8241"/>
                    <a:pt x="31424" y="8784"/>
                    <a:pt x="31514" y="9328"/>
                  </a:cubicBezTo>
                  <a:cubicBezTo>
                    <a:pt x="31258" y="9313"/>
                    <a:pt x="30999" y="9305"/>
                    <a:pt x="30738" y="9305"/>
                  </a:cubicBezTo>
                  <a:cubicBezTo>
                    <a:pt x="29437" y="9305"/>
                    <a:pt x="28103" y="9494"/>
                    <a:pt x="26896" y="9871"/>
                  </a:cubicBezTo>
                  <a:cubicBezTo>
                    <a:pt x="26805" y="9962"/>
                    <a:pt x="26805" y="9962"/>
                    <a:pt x="26805" y="9962"/>
                  </a:cubicBezTo>
                  <a:cubicBezTo>
                    <a:pt x="26353" y="8603"/>
                    <a:pt x="25900" y="7335"/>
                    <a:pt x="25356" y="5977"/>
                  </a:cubicBezTo>
                  <a:close/>
                  <a:moveTo>
                    <a:pt x="31695" y="10143"/>
                  </a:moveTo>
                  <a:cubicBezTo>
                    <a:pt x="31877" y="10777"/>
                    <a:pt x="31967" y="11411"/>
                    <a:pt x="32058" y="12135"/>
                  </a:cubicBezTo>
                  <a:cubicBezTo>
                    <a:pt x="31575" y="12075"/>
                    <a:pt x="31082" y="12044"/>
                    <a:pt x="30582" y="12044"/>
                  </a:cubicBezTo>
                  <a:cubicBezTo>
                    <a:pt x="29582" y="12044"/>
                    <a:pt x="28556" y="12165"/>
                    <a:pt x="27530" y="12407"/>
                  </a:cubicBezTo>
                  <a:cubicBezTo>
                    <a:pt x="27530" y="12497"/>
                    <a:pt x="27530" y="12497"/>
                    <a:pt x="27530" y="12497"/>
                  </a:cubicBezTo>
                  <a:cubicBezTo>
                    <a:pt x="27258" y="11773"/>
                    <a:pt x="27077" y="11048"/>
                    <a:pt x="26896" y="10324"/>
                  </a:cubicBezTo>
                  <a:lnTo>
                    <a:pt x="26896" y="10324"/>
                  </a:lnTo>
                  <a:cubicBezTo>
                    <a:pt x="27473" y="10388"/>
                    <a:pt x="28051" y="10418"/>
                    <a:pt x="28624" y="10418"/>
                  </a:cubicBezTo>
                  <a:cubicBezTo>
                    <a:pt x="29669" y="10418"/>
                    <a:pt x="30701" y="10318"/>
                    <a:pt x="31695" y="10143"/>
                  </a:cubicBezTo>
                  <a:close/>
                  <a:moveTo>
                    <a:pt x="32239" y="12950"/>
                  </a:moveTo>
                  <a:cubicBezTo>
                    <a:pt x="32420" y="13674"/>
                    <a:pt x="32510" y="14399"/>
                    <a:pt x="32601" y="15123"/>
                  </a:cubicBezTo>
                  <a:cubicBezTo>
                    <a:pt x="32058" y="15123"/>
                    <a:pt x="31514" y="15214"/>
                    <a:pt x="30880" y="15214"/>
                  </a:cubicBezTo>
                  <a:cubicBezTo>
                    <a:pt x="29975" y="15214"/>
                    <a:pt x="28979" y="15304"/>
                    <a:pt x="27983" y="15395"/>
                  </a:cubicBezTo>
                  <a:cubicBezTo>
                    <a:pt x="27802" y="14671"/>
                    <a:pt x="27711" y="13856"/>
                    <a:pt x="27620" y="13131"/>
                  </a:cubicBezTo>
                  <a:lnTo>
                    <a:pt x="27620" y="13131"/>
                  </a:lnTo>
                  <a:cubicBezTo>
                    <a:pt x="28228" y="13238"/>
                    <a:pt x="28835" y="13289"/>
                    <a:pt x="29442" y="13289"/>
                  </a:cubicBezTo>
                  <a:cubicBezTo>
                    <a:pt x="30374" y="13289"/>
                    <a:pt x="31307" y="13169"/>
                    <a:pt x="32239" y="12950"/>
                  </a:cubicBezTo>
                  <a:close/>
                  <a:moveTo>
                    <a:pt x="32782" y="16029"/>
                  </a:moveTo>
                  <a:cubicBezTo>
                    <a:pt x="32873" y="16753"/>
                    <a:pt x="32963" y="17387"/>
                    <a:pt x="33054" y="18021"/>
                  </a:cubicBezTo>
                  <a:cubicBezTo>
                    <a:pt x="32510" y="18021"/>
                    <a:pt x="31786" y="18112"/>
                    <a:pt x="31333" y="18112"/>
                  </a:cubicBezTo>
                  <a:cubicBezTo>
                    <a:pt x="30337" y="18112"/>
                    <a:pt x="29341" y="18112"/>
                    <a:pt x="28435" y="18293"/>
                  </a:cubicBezTo>
                  <a:cubicBezTo>
                    <a:pt x="28254" y="17568"/>
                    <a:pt x="28164" y="16844"/>
                    <a:pt x="28073" y="16119"/>
                  </a:cubicBezTo>
                  <a:lnTo>
                    <a:pt x="28164" y="16119"/>
                  </a:lnTo>
                  <a:cubicBezTo>
                    <a:pt x="28760" y="16252"/>
                    <a:pt x="29357" y="16336"/>
                    <a:pt x="29954" y="16336"/>
                  </a:cubicBezTo>
                  <a:cubicBezTo>
                    <a:pt x="30172" y="16336"/>
                    <a:pt x="30390" y="16325"/>
                    <a:pt x="30609" y="16301"/>
                  </a:cubicBezTo>
                  <a:cubicBezTo>
                    <a:pt x="31333" y="16301"/>
                    <a:pt x="32058" y="16210"/>
                    <a:pt x="32782" y="16029"/>
                  </a:cubicBezTo>
                  <a:close/>
                  <a:moveTo>
                    <a:pt x="33144" y="19017"/>
                  </a:moveTo>
                  <a:cubicBezTo>
                    <a:pt x="33326" y="19742"/>
                    <a:pt x="33326" y="20466"/>
                    <a:pt x="33416" y="21100"/>
                  </a:cubicBezTo>
                  <a:cubicBezTo>
                    <a:pt x="32782" y="21010"/>
                    <a:pt x="32058" y="21010"/>
                    <a:pt x="31424" y="21010"/>
                  </a:cubicBezTo>
                  <a:cubicBezTo>
                    <a:pt x="30428" y="21010"/>
                    <a:pt x="29522" y="21191"/>
                    <a:pt x="28617" y="21553"/>
                  </a:cubicBezTo>
                  <a:cubicBezTo>
                    <a:pt x="28617" y="20738"/>
                    <a:pt x="28526" y="20013"/>
                    <a:pt x="28435" y="19108"/>
                  </a:cubicBezTo>
                  <a:lnTo>
                    <a:pt x="28526" y="19108"/>
                  </a:lnTo>
                  <a:cubicBezTo>
                    <a:pt x="29038" y="19172"/>
                    <a:pt x="29551" y="19236"/>
                    <a:pt x="30095" y="19236"/>
                  </a:cubicBezTo>
                  <a:cubicBezTo>
                    <a:pt x="30320" y="19236"/>
                    <a:pt x="30551" y="19225"/>
                    <a:pt x="30790" y="19198"/>
                  </a:cubicBezTo>
                  <a:cubicBezTo>
                    <a:pt x="31008" y="19223"/>
                    <a:pt x="31227" y="19234"/>
                    <a:pt x="31443" y="19234"/>
                  </a:cubicBezTo>
                  <a:cubicBezTo>
                    <a:pt x="32035" y="19234"/>
                    <a:pt x="32614" y="19150"/>
                    <a:pt x="33144" y="19017"/>
                  </a:cubicBezTo>
                  <a:close/>
                  <a:moveTo>
                    <a:pt x="33597" y="22096"/>
                  </a:moveTo>
                  <a:cubicBezTo>
                    <a:pt x="33688" y="22911"/>
                    <a:pt x="33778" y="23817"/>
                    <a:pt x="33869" y="24722"/>
                  </a:cubicBezTo>
                  <a:cubicBezTo>
                    <a:pt x="33144" y="24722"/>
                    <a:pt x="32420" y="24813"/>
                    <a:pt x="31786" y="24904"/>
                  </a:cubicBezTo>
                  <a:cubicBezTo>
                    <a:pt x="30790" y="24904"/>
                    <a:pt x="29884" y="24994"/>
                    <a:pt x="28979" y="25175"/>
                  </a:cubicBezTo>
                  <a:cubicBezTo>
                    <a:pt x="28798" y="24179"/>
                    <a:pt x="28798" y="23183"/>
                    <a:pt x="28707" y="22096"/>
                  </a:cubicBezTo>
                  <a:lnTo>
                    <a:pt x="28798" y="22096"/>
                  </a:lnTo>
                  <a:cubicBezTo>
                    <a:pt x="29275" y="22202"/>
                    <a:pt x="29784" y="22246"/>
                    <a:pt x="30287" y="22246"/>
                  </a:cubicBezTo>
                  <a:cubicBezTo>
                    <a:pt x="30643" y="22246"/>
                    <a:pt x="30996" y="22224"/>
                    <a:pt x="31333" y="22187"/>
                  </a:cubicBezTo>
                  <a:cubicBezTo>
                    <a:pt x="32148" y="22187"/>
                    <a:pt x="32873" y="22187"/>
                    <a:pt x="33597" y="22096"/>
                  </a:cubicBezTo>
                  <a:close/>
                  <a:moveTo>
                    <a:pt x="33869" y="25719"/>
                  </a:moveTo>
                  <a:lnTo>
                    <a:pt x="33959" y="26624"/>
                  </a:lnTo>
                  <a:lnTo>
                    <a:pt x="33959" y="28254"/>
                  </a:lnTo>
                  <a:cubicBezTo>
                    <a:pt x="33144" y="28164"/>
                    <a:pt x="32239" y="28164"/>
                    <a:pt x="31424" y="28164"/>
                  </a:cubicBezTo>
                  <a:cubicBezTo>
                    <a:pt x="30609" y="28164"/>
                    <a:pt x="29794" y="28164"/>
                    <a:pt x="28979" y="28254"/>
                  </a:cubicBezTo>
                  <a:cubicBezTo>
                    <a:pt x="28979" y="27530"/>
                    <a:pt x="28979" y="26805"/>
                    <a:pt x="28888" y="26081"/>
                  </a:cubicBezTo>
                  <a:lnTo>
                    <a:pt x="28979" y="26081"/>
                  </a:lnTo>
                  <a:cubicBezTo>
                    <a:pt x="28979" y="26081"/>
                    <a:pt x="28979" y="25990"/>
                    <a:pt x="28979" y="25900"/>
                  </a:cubicBezTo>
                  <a:cubicBezTo>
                    <a:pt x="29575" y="26032"/>
                    <a:pt x="30269" y="26116"/>
                    <a:pt x="30918" y="26116"/>
                  </a:cubicBezTo>
                  <a:cubicBezTo>
                    <a:pt x="31155" y="26116"/>
                    <a:pt x="31387" y="26105"/>
                    <a:pt x="31605" y="26081"/>
                  </a:cubicBezTo>
                  <a:cubicBezTo>
                    <a:pt x="32420" y="25990"/>
                    <a:pt x="33144" y="25900"/>
                    <a:pt x="33869" y="25719"/>
                  </a:cubicBezTo>
                  <a:close/>
                  <a:moveTo>
                    <a:pt x="34050" y="29069"/>
                  </a:moveTo>
                  <a:lnTo>
                    <a:pt x="34050" y="31967"/>
                  </a:lnTo>
                  <a:lnTo>
                    <a:pt x="31062" y="31967"/>
                  </a:lnTo>
                  <a:cubicBezTo>
                    <a:pt x="30579" y="31967"/>
                    <a:pt x="30096" y="31927"/>
                    <a:pt x="29613" y="31927"/>
                  </a:cubicBezTo>
                  <a:cubicBezTo>
                    <a:pt x="29371" y="31927"/>
                    <a:pt x="29130" y="31937"/>
                    <a:pt x="28888" y="31967"/>
                  </a:cubicBezTo>
                  <a:cubicBezTo>
                    <a:pt x="28888" y="31152"/>
                    <a:pt x="28979" y="30156"/>
                    <a:pt x="28979" y="29250"/>
                  </a:cubicBezTo>
                  <a:cubicBezTo>
                    <a:pt x="29341" y="29296"/>
                    <a:pt x="29681" y="29318"/>
                    <a:pt x="30020" y="29318"/>
                  </a:cubicBezTo>
                  <a:cubicBezTo>
                    <a:pt x="30360" y="29318"/>
                    <a:pt x="30699" y="29296"/>
                    <a:pt x="31062" y="29250"/>
                  </a:cubicBezTo>
                  <a:cubicBezTo>
                    <a:pt x="32058" y="29250"/>
                    <a:pt x="33054" y="29160"/>
                    <a:pt x="34050" y="29069"/>
                  </a:cubicBezTo>
                  <a:close/>
                  <a:moveTo>
                    <a:pt x="34050" y="33054"/>
                  </a:moveTo>
                  <a:lnTo>
                    <a:pt x="34050" y="36042"/>
                  </a:lnTo>
                  <a:cubicBezTo>
                    <a:pt x="33959" y="36042"/>
                    <a:pt x="33959" y="35952"/>
                    <a:pt x="33869" y="35952"/>
                  </a:cubicBezTo>
                  <a:cubicBezTo>
                    <a:pt x="32601" y="35770"/>
                    <a:pt x="31333" y="35680"/>
                    <a:pt x="30065" y="35680"/>
                  </a:cubicBezTo>
                  <a:lnTo>
                    <a:pt x="28798" y="35680"/>
                  </a:lnTo>
                  <a:cubicBezTo>
                    <a:pt x="28798" y="34774"/>
                    <a:pt x="28798" y="33959"/>
                    <a:pt x="28888" y="33144"/>
                  </a:cubicBezTo>
                  <a:cubicBezTo>
                    <a:pt x="29687" y="33270"/>
                    <a:pt x="30485" y="33338"/>
                    <a:pt x="31284" y="33338"/>
                  </a:cubicBezTo>
                  <a:cubicBezTo>
                    <a:pt x="32206" y="33338"/>
                    <a:pt x="33128" y="33248"/>
                    <a:pt x="34050" y="33054"/>
                  </a:cubicBezTo>
                  <a:close/>
                  <a:moveTo>
                    <a:pt x="33959" y="36676"/>
                  </a:moveTo>
                  <a:cubicBezTo>
                    <a:pt x="33959" y="37219"/>
                    <a:pt x="33959" y="37763"/>
                    <a:pt x="33959" y="38397"/>
                  </a:cubicBezTo>
                  <a:cubicBezTo>
                    <a:pt x="33959" y="38759"/>
                    <a:pt x="33959" y="39121"/>
                    <a:pt x="33869" y="39393"/>
                  </a:cubicBezTo>
                  <a:lnTo>
                    <a:pt x="33688" y="39393"/>
                  </a:lnTo>
                  <a:cubicBezTo>
                    <a:pt x="33597" y="39483"/>
                    <a:pt x="33507" y="39483"/>
                    <a:pt x="33416" y="39574"/>
                  </a:cubicBezTo>
                  <a:cubicBezTo>
                    <a:pt x="32963" y="39664"/>
                    <a:pt x="32510" y="39710"/>
                    <a:pt x="32058" y="39710"/>
                  </a:cubicBezTo>
                  <a:cubicBezTo>
                    <a:pt x="31605" y="39710"/>
                    <a:pt x="31152" y="39664"/>
                    <a:pt x="30699" y="39574"/>
                  </a:cubicBezTo>
                  <a:lnTo>
                    <a:pt x="28435" y="39574"/>
                  </a:lnTo>
                  <a:cubicBezTo>
                    <a:pt x="28526" y="38668"/>
                    <a:pt x="28617" y="37763"/>
                    <a:pt x="28707" y="36857"/>
                  </a:cubicBezTo>
                  <a:lnTo>
                    <a:pt x="30428" y="36857"/>
                  </a:lnTo>
                  <a:cubicBezTo>
                    <a:pt x="31514" y="36857"/>
                    <a:pt x="32692" y="36857"/>
                    <a:pt x="33778" y="36767"/>
                  </a:cubicBezTo>
                  <a:cubicBezTo>
                    <a:pt x="33869" y="36767"/>
                    <a:pt x="33959" y="36676"/>
                    <a:pt x="33959" y="36676"/>
                  </a:cubicBezTo>
                  <a:close/>
                  <a:moveTo>
                    <a:pt x="33778" y="40479"/>
                  </a:moveTo>
                  <a:cubicBezTo>
                    <a:pt x="33688" y="41657"/>
                    <a:pt x="33597" y="42834"/>
                    <a:pt x="33416" y="44011"/>
                  </a:cubicBezTo>
                  <a:lnTo>
                    <a:pt x="30699" y="44011"/>
                  </a:lnTo>
                  <a:cubicBezTo>
                    <a:pt x="29794" y="43921"/>
                    <a:pt x="28888" y="43921"/>
                    <a:pt x="27983" y="43921"/>
                  </a:cubicBezTo>
                  <a:cubicBezTo>
                    <a:pt x="28073" y="42834"/>
                    <a:pt x="28254" y="41657"/>
                    <a:pt x="28345" y="40570"/>
                  </a:cubicBezTo>
                  <a:cubicBezTo>
                    <a:pt x="28998" y="40771"/>
                    <a:pt x="30264" y="40972"/>
                    <a:pt x="31447" y="40972"/>
                  </a:cubicBezTo>
                  <a:cubicBezTo>
                    <a:pt x="32397" y="40972"/>
                    <a:pt x="33294" y="40842"/>
                    <a:pt x="33778" y="40479"/>
                  </a:cubicBezTo>
                  <a:close/>
                  <a:moveTo>
                    <a:pt x="27892" y="44645"/>
                  </a:moveTo>
                  <a:cubicBezTo>
                    <a:pt x="28919" y="45078"/>
                    <a:pt x="29978" y="45284"/>
                    <a:pt x="31051" y="45284"/>
                  </a:cubicBezTo>
                  <a:cubicBezTo>
                    <a:pt x="31775" y="45284"/>
                    <a:pt x="32505" y="45190"/>
                    <a:pt x="33235" y="45007"/>
                  </a:cubicBezTo>
                  <a:lnTo>
                    <a:pt x="33235" y="45007"/>
                  </a:lnTo>
                  <a:cubicBezTo>
                    <a:pt x="33054" y="45913"/>
                    <a:pt x="32782" y="47090"/>
                    <a:pt x="32692" y="47996"/>
                  </a:cubicBezTo>
                  <a:cubicBezTo>
                    <a:pt x="31786" y="47996"/>
                    <a:pt x="29234" y="47622"/>
                    <a:pt x="28505" y="47622"/>
                  </a:cubicBezTo>
                  <a:cubicBezTo>
                    <a:pt x="28432" y="47622"/>
                    <a:pt x="28378" y="47625"/>
                    <a:pt x="28345" y="47633"/>
                  </a:cubicBezTo>
                  <a:cubicBezTo>
                    <a:pt x="27983" y="47724"/>
                    <a:pt x="27802" y="48267"/>
                    <a:pt x="28073" y="48449"/>
                  </a:cubicBezTo>
                  <a:cubicBezTo>
                    <a:pt x="28617" y="48811"/>
                    <a:pt x="29160" y="48992"/>
                    <a:pt x="29703" y="49082"/>
                  </a:cubicBezTo>
                  <a:cubicBezTo>
                    <a:pt x="28888" y="49082"/>
                    <a:pt x="28073" y="49173"/>
                    <a:pt x="27258" y="49173"/>
                  </a:cubicBezTo>
                  <a:cubicBezTo>
                    <a:pt x="27439" y="47633"/>
                    <a:pt x="27711" y="46185"/>
                    <a:pt x="27892" y="44645"/>
                  </a:cubicBezTo>
                  <a:close/>
                  <a:moveTo>
                    <a:pt x="182" y="0"/>
                  </a:moveTo>
                  <a:cubicBezTo>
                    <a:pt x="0" y="0"/>
                    <a:pt x="0" y="181"/>
                    <a:pt x="91" y="272"/>
                  </a:cubicBezTo>
                  <a:cubicBezTo>
                    <a:pt x="3985" y="2989"/>
                    <a:pt x="8875" y="6611"/>
                    <a:pt x="13675" y="7517"/>
                  </a:cubicBezTo>
                  <a:cubicBezTo>
                    <a:pt x="13703" y="7521"/>
                    <a:pt x="13731" y="7524"/>
                    <a:pt x="13757" y="7524"/>
                  </a:cubicBezTo>
                  <a:cubicBezTo>
                    <a:pt x="14244" y="7524"/>
                    <a:pt x="14461" y="6778"/>
                    <a:pt x="13946" y="6520"/>
                  </a:cubicBezTo>
                  <a:cubicBezTo>
                    <a:pt x="13131" y="6249"/>
                    <a:pt x="12316" y="5887"/>
                    <a:pt x="11501" y="5524"/>
                  </a:cubicBezTo>
                  <a:lnTo>
                    <a:pt x="11501" y="5524"/>
                  </a:lnTo>
                  <a:cubicBezTo>
                    <a:pt x="13493" y="5705"/>
                    <a:pt x="15486" y="5796"/>
                    <a:pt x="17478" y="5887"/>
                  </a:cubicBezTo>
                  <a:cubicBezTo>
                    <a:pt x="19651" y="5887"/>
                    <a:pt x="21825" y="5977"/>
                    <a:pt x="23998" y="5977"/>
                  </a:cubicBezTo>
                  <a:cubicBezTo>
                    <a:pt x="24723" y="9147"/>
                    <a:pt x="25809" y="12226"/>
                    <a:pt x="26353" y="15486"/>
                  </a:cubicBezTo>
                  <a:cubicBezTo>
                    <a:pt x="26986" y="19017"/>
                    <a:pt x="27349" y="22640"/>
                    <a:pt x="27530" y="26262"/>
                  </a:cubicBezTo>
                  <a:cubicBezTo>
                    <a:pt x="27620" y="29431"/>
                    <a:pt x="27530" y="32692"/>
                    <a:pt x="27349" y="35861"/>
                  </a:cubicBezTo>
                  <a:cubicBezTo>
                    <a:pt x="27168" y="35861"/>
                    <a:pt x="27077" y="35861"/>
                    <a:pt x="26986" y="35952"/>
                  </a:cubicBezTo>
                  <a:cubicBezTo>
                    <a:pt x="26805" y="36042"/>
                    <a:pt x="26805" y="36314"/>
                    <a:pt x="26986" y="36404"/>
                  </a:cubicBezTo>
                  <a:cubicBezTo>
                    <a:pt x="27077" y="36495"/>
                    <a:pt x="27168" y="36495"/>
                    <a:pt x="27258" y="36495"/>
                  </a:cubicBezTo>
                  <a:cubicBezTo>
                    <a:pt x="26986" y="40751"/>
                    <a:pt x="26443" y="44917"/>
                    <a:pt x="25809" y="48992"/>
                  </a:cubicBezTo>
                  <a:cubicBezTo>
                    <a:pt x="25809" y="49082"/>
                    <a:pt x="25809" y="49173"/>
                    <a:pt x="25809" y="49173"/>
                  </a:cubicBezTo>
                  <a:cubicBezTo>
                    <a:pt x="24270" y="49264"/>
                    <a:pt x="22821" y="49354"/>
                    <a:pt x="21281" y="49535"/>
                  </a:cubicBezTo>
                  <a:cubicBezTo>
                    <a:pt x="16663" y="49807"/>
                    <a:pt x="11773" y="49988"/>
                    <a:pt x="7245" y="51075"/>
                  </a:cubicBezTo>
                  <a:cubicBezTo>
                    <a:pt x="7064" y="51165"/>
                    <a:pt x="7064" y="51527"/>
                    <a:pt x="7336" y="51527"/>
                  </a:cubicBezTo>
                  <a:cubicBezTo>
                    <a:pt x="8227" y="51597"/>
                    <a:pt x="9116" y="51627"/>
                    <a:pt x="10001" y="51627"/>
                  </a:cubicBezTo>
                  <a:cubicBezTo>
                    <a:pt x="13702" y="51627"/>
                    <a:pt x="17356" y="51113"/>
                    <a:pt x="21010" y="50894"/>
                  </a:cubicBezTo>
                  <a:cubicBezTo>
                    <a:pt x="25719" y="50622"/>
                    <a:pt x="30337" y="50350"/>
                    <a:pt x="35046" y="50169"/>
                  </a:cubicBezTo>
                  <a:cubicBezTo>
                    <a:pt x="39936" y="49988"/>
                    <a:pt x="44826" y="49897"/>
                    <a:pt x="49626" y="49897"/>
                  </a:cubicBezTo>
                  <a:cubicBezTo>
                    <a:pt x="52343" y="49897"/>
                    <a:pt x="55153" y="50054"/>
                    <a:pt x="57929" y="50054"/>
                  </a:cubicBezTo>
                  <a:cubicBezTo>
                    <a:pt x="59872" y="50054"/>
                    <a:pt x="61798" y="49977"/>
                    <a:pt x="63662" y="49716"/>
                  </a:cubicBezTo>
                  <a:cubicBezTo>
                    <a:pt x="64296" y="49716"/>
                    <a:pt x="64296" y="48811"/>
                    <a:pt x="63662" y="48811"/>
                  </a:cubicBezTo>
                  <a:cubicBezTo>
                    <a:pt x="61517" y="48425"/>
                    <a:pt x="59271" y="48323"/>
                    <a:pt x="57010" y="48323"/>
                  </a:cubicBezTo>
                  <a:cubicBezTo>
                    <a:pt x="54497" y="48323"/>
                    <a:pt x="51966" y="48449"/>
                    <a:pt x="49535" y="48449"/>
                  </a:cubicBezTo>
                  <a:cubicBezTo>
                    <a:pt x="44826" y="48449"/>
                    <a:pt x="40117" y="48539"/>
                    <a:pt x="35408" y="48811"/>
                  </a:cubicBezTo>
                  <a:lnTo>
                    <a:pt x="34050" y="48811"/>
                  </a:lnTo>
                  <a:cubicBezTo>
                    <a:pt x="34322" y="47543"/>
                    <a:pt x="34412" y="46185"/>
                    <a:pt x="34412" y="44826"/>
                  </a:cubicBezTo>
                  <a:cubicBezTo>
                    <a:pt x="34412" y="44826"/>
                    <a:pt x="34412" y="44736"/>
                    <a:pt x="34412" y="44645"/>
                  </a:cubicBezTo>
                  <a:cubicBezTo>
                    <a:pt x="34503" y="44555"/>
                    <a:pt x="34503" y="44373"/>
                    <a:pt x="34412" y="44192"/>
                  </a:cubicBezTo>
                  <a:cubicBezTo>
                    <a:pt x="34865" y="40027"/>
                    <a:pt x="35046" y="35770"/>
                    <a:pt x="35046" y="31605"/>
                  </a:cubicBezTo>
                  <a:cubicBezTo>
                    <a:pt x="35046" y="24270"/>
                    <a:pt x="34322" y="16844"/>
                    <a:pt x="32782" y="9690"/>
                  </a:cubicBezTo>
                  <a:cubicBezTo>
                    <a:pt x="32782" y="9599"/>
                    <a:pt x="32782" y="9509"/>
                    <a:pt x="32782" y="9509"/>
                  </a:cubicBezTo>
                  <a:cubicBezTo>
                    <a:pt x="32510" y="8332"/>
                    <a:pt x="32239" y="7245"/>
                    <a:pt x="31967" y="6068"/>
                  </a:cubicBezTo>
                  <a:cubicBezTo>
                    <a:pt x="35771" y="6068"/>
                    <a:pt x="39483" y="6158"/>
                    <a:pt x="43287" y="6158"/>
                  </a:cubicBezTo>
                  <a:cubicBezTo>
                    <a:pt x="45702" y="6158"/>
                    <a:pt x="48228" y="6298"/>
                    <a:pt x="50712" y="6298"/>
                  </a:cubicBezTo>
                  <a:cubicBezTo>
                    <a:pt x="52698" y="6298"/>
                    <a:pt x="54657" y="6208"/>
                    <a:pt x="56508" y="5887"/>
                  </a:cubicBezTo>
                  <a:cubicBezTo>
                    <a:pt x="56961" y="5796"/>
                    <a:pt x="56961" y="5162"/>
                    <a:pt x="56508" y="5162"/>
                  </a:cubicBezTo>
                  <a:cubicBezTo>
                    <a:pt x="54561" y="4800"/>
                    <a:pt x="52501" y="4709"/>
                    <a:pt x="50418" y="4709"/>
                  </a:cubicBezTo>
                  <a:cubicBezTo>
                    <a:pt x="48335" y="4709"/>
                    <a:pt x="46230" y="4800"/>
                    <a:pt x="44192" y="4800"/>
                  </a:cubicBezTo>
                  <a:cubicBezTo>
                    <a:pt x="40208" y="4709"/>
                    <a:pt x="36042" y="4800"/>
                    <a:pt x="32058" y="4619"/>
                  </a:cubicBezTo>
                  <a:lnTo>
                    <a:pt x="31514" y="4619"/>
                  </a:lnTo>
                  <a:cubicBezTo>
                    <a:pt x="31514" y="4619"/>
                    <a:pt x="31514" y="4528"/>
                    <a:pt x="31424" y="4438"/>
                  </a:cubicBezTo>
                  <a:cubicBezTo>
                    <a:pt x="31388" y="4224"/>
                    <a:pt x="31240" y="4136"/>
                    <a:pt x="31080" y="4136"/>
                  </a:cubicBezTo>
                  <a:cubicBezTo>
                    <a:pt x="30832" y="4136"/>
                    <a:pt x="30554" y="4344"/>
                    <a:pt x="30609" y="4619"/>
                  </a:cubicBezTo>
                  <a:lnTo>
                    <a:pt x="24541" y="4619"/>
                  </a:lnTo>
                  <a:cubicBezTo>
                    <a:pt x="24451" y="4573"/>
                    <a:pt x="24360" y="4551"/>
                    <a:pt x="24281" y="4551"/>
                  </a:cubicBezTo>
                  <a:cubicBezTo>
                    <a:pt x="24202" y="4551"/>
                    <a:pt x="24134" y="4573"/>
                    <a:pt x="24089" y="4619"/>
                  </a:cubicBezTo>
                  <a:cubicBezTo>
                    <a:pt x="23222" y="4633"/>
                    <a:pt x="22357" y="4641"/>
                    <a:pt x="21494" y="4641"/>
                  </a:cubicBezTo>
                  <a:cubicBezTo>
                    <a:pt x="17041" y="4641"/>
                    <a:pt x="12641" y="4440"/>
                    <a:pt x="8241" y="3985"/>
                  </a:cubicBezTo>
                  <a:cubicBezTo>
                    <a:pt x="5524" y="2626"/>
                    <a:pt x="2898" y="1268"/>
                    <a:pt x="182"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5"/>
            <p:cNvSpPr/>
            <p:nvPr/>
          </p:nvSpPr>
          <p:spPr>
            <a:xfrm>
              <a:off x="6576196" y="2442361"/>
              <a:ext cx="179237" cy="86873"/>
            </a:xfrm>
            <a:custGeom>
              <a:avLst/>
              <a:gdLst/>
              <a:ahLst/>
              <a:cxnLst/>
              <a:rect l="l" t="t" r="r" b="b"/>
              <a:pathLst>
                <a:path w="10380" h="5031" extrusionOk="0">
                  <a:moveTo>
                    <a:pt x="165" y="0"/>
                  </a:moveTo>
                  <a:cubicBezTo>
                    <a:pt x="47" y="0"/>
                    <a:pt x="0" y="148"/>
                    <a:pt x="74" y="296"/>
                  </a:cubicBezTo>
                  <a:cubicBezTo>
                    <a:pt x="2881" y="3013"/>
                    <a:pt x="6594" y="4190"/>
                    <a:pt x="10307" y="5005"/>
                  </a:cubicBezTo>
                  <a:cubicBezTo>
                    <a:pt x="10307" y="5023"/>
                    <a:pt x="10311" y="5030"/>
                    <a:pt x="10316" y="5030"/>
                  </a:cubicBezTo>
                  <a:cubicBezTo>
                    <a:pt x="10336" y="5030"/>
                    <a:pt x="10380" y="4915"/>
                    <a:pt x="10307" y="4915"/>
                  </a:cubicBezTo>
                  <a:cubicBezTo>
                    <a:pt x="6775" y="3647"/>
                    <a:pt x="3063" y="2651"/>
                    <a:pt x="255" y="24"/>
                  </a:cubicBezTo>
                  <a:cubicBezTo>
                    <a:pt x="222" y="8"/>
                    <a:pt x="192" y="0"/>
                    <a:pt x="165"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5"/>
            <p:cNvSpPr/>
            <p:nvPr/>
          </p:nvSpPr>
          <p:spPr>
            <a:xfrm>
              <a:off x="6632505" y="2447024"/>
              <a:ext cx="140437" cy="44239"/>
            </a:xfrm>
            <a:custGeom>
              <a:avLst/>
              <a:gdLst/>
              <a:ahLst/>
              <a:cxnLst/>
              <a:rect l="l" t="t" r="r" b="b"/>
              <a:pathLst>
                <a:path w="8133" h="2562" extrusionOk="0">
                  <a:moveTo>
                    <a:pt x="65" y="1"/>
                  </a:moveTo>
                  <a:cubicBezTo>
                    <a:pt x="44" y="1"/>
                    <a:pt x="1" y="117"/>
                    <a:pt x="73" y="117"/>
                  </a:cubicBezTo>
                  <a:cubicBezTo>
                    <a:pt x="2428" y="1656"/>
                    <a:pt x="5235" y="2471"/>
                    <a:pt x="8042" y="2562"/>
                  </a:cubicBezTo>
                  <a:cubicBezTo>
                    <a:pt x="8133" y="2562"/>
                    <a:pt x="8133" y="2290"/>
                    <a:pt x="8042" y="2290"/>
                  </a:cubicBezTo>
                  <a:cubicBezTo>
                    <a:pt x="5235" y="2018"/>
                    <a:pt x="2609" y="1203"/>
                    <a:pt x="73" y="26"/>
                  </a:cubicBezTo>
                  <a:cubicBezTo>
                    <a:pt x="73" y="8"/>
                    <a:pt x="70" y="1"/>
                    <a:pt x="65"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5"/>
            <p:cNvSpPr/>
            <p:nvPr/>
          </p:nvSpPr>
          <p:spPr>
            <a:xfrm>
              <a:off x="6685361" y="2434954"/>
              <a:ext cx="39111" cy="17216"/>
            </a:xfrm>
            <a:custGeom>
              <a:avLst/>
              <a:gdLst/>
              <a:ahLst/>
              <a:cxnLst/>
              <a:rect l="l" t="t" r="r" b="b"/>
              <a:pathLst>
                <a:path w="2265" h="997" extrusionOk="0">
                  <a:moveTo>
                    <a:pt x="1" y="1"/>
                  </a:moveTo>
                  <a:lnTo>
                    <a:pt x="1" y="91"/>
                  </a:lnTo>
                  <a:cubicBezTo>
                    <a:pt x="635" y="453"/>
                    <a:pt x="1450" y="816"/>
                    <a:pt x="2265" y="997"/>
                  </a:cubicBezTo>
                  <a:cubicBezTo>
                    <a:pt x="2265" y="997"/>
                    <a:pt x="2265" y="906"/>
                    <a:pt x="2265" y="906"/>
                  </a:cubicBezTo>
                  <a:cubicBezTo>
                    <a:pt x="1450" y="635"/>
                    <a:pt x="725" y="363"/>
                    <a:pt x="1"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5"/>
            <p:cNvSpPr/>
            <p:nvPr/>
          </p:nvSpPr>
          <p:spPr>
            <a:xfrm>
              <a:off x="5967620" y="3135496"/>
              <a:ext cx="75079" cy="21912"/>
            </a:xfrm>
            <a:custGeom>
              <a:avLst/>
              <a:gdLst/>
              <a:ahLst/>
              <a:cxnLst/>
              <a:rect l="l" t="t" r="r" b="b"/>
              <a:pathLst>
                <a:path w="4348" h="1269" extrusionOk="0">
                  <a:moveTo>
                    <a:pt x="182" y="0"/>
                  </a:moveTo>
                  <a:cubicBezTo>
                    <a:pt x="1" y="91"/>
                    <a:pt x="1" y="272"/>
                    <a:pt x="182" y="363"/>
                  </a:cubicBezTo>
                  <a:cubicBezTo>
                    <a:pt x="1269" y="725"/>
                    <a:pt x="2355" y="997"/>
                    <a:pt x="3533" y="1268"/>
                  </a:cubicBezTo>
                  <a:cubicBezTo>
                    <a:pt x="3714" y="997"/>
                    <a:pt x="3985" y="815"/>
                    <a:pt x="4348" y="725"/>
                  </a:cubicBezTo>
                  <a:cubicBezTo>
                    <a:pt x="2989" y="363"/>
                    <a:pt x="1540" y="91"/>
                    <a:pt x="182"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5"/>
            <p:cNvSpPr/>
            <p:nvPr/>
          </p:nvSpPr>
          <p:spPr>
            <a:xfrm>
              <a:off x="5735286" y="3365361"/>
              <a:ext cx="177631" cy="26592"/>
            </a:xfrm>
            <a:custGeom>
              <a:avLst/>
              <a:gdLst/>
              <a:ahLst/>
              <a:cxnLst/>
              <a:rect l="l" t="t" r="r" b="b"/>
              <a:pathLst>
                <a:path w="10287" h="1540" extrusionOk="0">
                  <a:moveTo>
                    <a:pt x="4836" y="0"/>
                  </a:moveTo>
                  <a:cubicBezTo>
                    <a:pt x="3253" y="0"/>
                    <a:pt x="1683" y="242"/>
                    <a:pt x="234" y="725"/>
                  </a:cubicBezTo>
                  <a:cubicBezTo>
                    <a:pt x="1" y="803"/>
                    <a:pt x="102" y="1015"/>
                    <a:pt x="250" y="1015"/>
                  </a:cubicBezTo>
                  <a:cubicBezTo>
                    <a:pt x="274" y="1015"/>
                    <a:pt x="300" y="1009"/>
                    <a:pt x="325" y="996"/>
                  </a:cubicBezTo>
                  <a:cubicBezTo>
                    <a:pt x="1457" y="714"/>
                    <a:pt x="2589" y="572"/>
                    <a:pt x="3743" y="572"/>
                  </a:cubicBezTo>
                  <a:cubicBezTo>
                    <a:pt x="4435" y="572"/>
                    <a:pt x="5136" y="623"/>
                    <a:pt x="5849" y="725"/>
                  </a:cubicBezTo>
                  <a:cubicBezTo>
                    <a:pt x="7207" y="725"/>
                    <a:pt x="8566" y="996"/>
                    <a:pt x="9834" y="1540"/>
                  </a:cubicBezTo>
                  <a:cubicBezTo>
                    <a:pt x="9924" y="1268"/>
                    <a:pt x="10105" y="1087"/>
                    <a:pt x="10286" y="906"/>
                  </a:cubicBezTo>
                  <a:cubicBezTo>
                    <a:pt x="9381" y="453"/>
                    <a:pt x="8294" y="181"/>
                    <a:pt x="7207" y="181"/>
                  </a:cubicBezTo>
                  <a:cubicBezTo>
                    <a:pt x="6423" y="61"/>
                    <a:pt x="5628" y="0"/>
                    <a:pt x="4836"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5"/>
            <p:cNvSpPr/>
            <p:nvPr/>
          </p:nvSpPr>
          <p:spPr>
            <a:xfrm>
              <a:off x="5932308" y="3602651"/>
              <a:ext cx="181844" cy="33413"/>
            </a:xfrm>
            <a:custGeom>
              <a:avLst/>
              <a:gdLst/>
              <a:ahLst/>
              <a:cxnLst/>
              <a:rect l="l" t="t" r="r" b="b"/>
              <a:pathLst>
                <a:path w="10531" h="1935" extrusionOk="0">
                  <a:moveTo>
                    <a:pt x="5181" y="0"/>
                  </a:moveTo>
                  <a:cubicBezTo>
                    <a:pt x="3472" y="0"/>
                    <a:pt x="1774" y="431"/>
                    <a:pt x="235" y="1291"/>
                  </a:cubicBezTo>
                  <a:cubicBezTo>
                    <a:pt x="1" y="1369"/>
                    <a:pt x="102" y="1581"/>
                    <a:pt x="251" y="1581"/>
                  </a:cubicBezTo>
                  <a:cubicBezTo>
                    <a:pt x="275" y="1581"/>
                    <a:pt x="300" y="1575"/>
                    <a:pt x="325" y="1563"/>
                  </a:cubicBezTo>
                  <a:cubicBezTo>
                    <a:pt x="1824" y="1168"/>
                    <a:pt x="3391" y="911"/>
                    <a:pt x="4966" y="911"/>
                  </a:cubicBezTo>
                  <a:cubicBezTo>
                    <a:pt x="5200" y="911"/>
                    <a:pt x="5434" y="917"/>
                    <a:pt x="5668" y="929"/>
                  </a:cubicBezTo>
                  <a:cubicBezTo>
                    <a:pt x="7117" y="1110"/>
                    <a:pt x="8475" y="1381"/>
                    <a:pt x="9924" y="1925"/>
                  </a:cubicBezTo>
                  <a:cubicBezTo>
                    <a:pt x="9952" y="1932"/>
                    <a:pt x="9979" y="1935"/>
                    <a:pt x="10005" y="1935"/>
                  </a:cubicBezTo>
                  <a:cubicBezTo>
                    <a:pt x="10324" y="1935"/>
                    <a:pt x="10531" y="1458"/>
                    <a:pt x="10196" y="1291"/>
                  </a:cubicBezTo>
                  <a:cubicBezTo>
                    <a:pt x="8611" y="431"/>
                    <a:pt x="6891" y="0"/>
                    <a:pt x="5181"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5"/>
            <p:cNvSpPr/>
            <p:nvPr/>
          </p:nvSpPr>
          <p:spPr>
            <a:xfrm>
              <a:off x="6643142" y="3097818"/>
              <a:ext cx="501552" cy="162798"/>
            </a:xfrm>
            <a:custGeom>
              <a:avLst/>
              <a:gdLst/>
              <a:ahLst/>
              <a:cxnLst/>
              <a:rect l="l" t="t" r="r" b="b"/>
              <a:pathLst>
                <a:path w="29046" h="9428" extrusionOk="0">
                  <a:moveTo>
                    <a:pt x="28611" y="0"/>
                  </a:moveTo>
                  <a:cubicBezTo>
                    <a:pt x="28584" y="0"/>
                    <a:pt x="28556" y="3"/>
                    <a:pt x="28526" y="9"/>
                  </a:cubicBezTo>
                  <a:cubicBezTo>
                    <a:pt x="25900" y="643"/>
                    <a:pt x="23274" y="1005"/>
                    <a:pt x="20648" y="1277"/>
                  </a:cubicBezTo>
                  <a:cubicBezTo>
                    <a:pt x="18655" y="1277"/>
                    <a:pt x="16754" y="1639"/>
                    <a:pt x="14943" y="2273"/>
                  </a:cubicBezTo>
                  <a:cubicBezTo>
                    <a:pt x="9871" y="4265"/>
                    <a:pt x="4981" y="6529"/>
                    <a:pt x="182" y="9065"/>
                  </a:cubicBezTo>
                  <a:cubicBezTo>
                    <a:pt x="1" y="9155"/>
                    <a:pt x="91" y="9427"/>
                    <a:pt x="272" y="9427"/>
                  </a:cubicBezTo>
                  <a:cubicBezTo>
                    <a:pt x="5343" y="7706"/>
                    <a:pt x="10143" y="5624"/>
                    <a:pt x="15033" y="3722"/>
                  </a:cubicBezTo>
                  <a:cubicBezTo>
                    <a:pt x="19470" y="2001"/>
                    <a:pt x="24270" y="2454"/>
                    <a:pt x="28707" y="733"/>
                  </a:cubicBezTo>
                  <a:cubicBezTo>
                    <a:pt x="29046" y="564"/>
                    <a:pt x="28989" y="0"/>
                    <a:pt x="28611"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5"/>
            <p:cNvSpPr/>
            <p:nvPr/>
          </p:nvSpPr>
          <p:spPr>
            <a:xfrm>
              <a:off x="6602494" y="3355778"/>
              <a:ext cx="554701" cy="108112"/>
            </a:xfrm>
            <a:custGeom>
              <a:avLst/>
              <a:gdLst/>
              <a:ahLst/>
              <a:cxnLst/>
              <a:rect l="l" t="t" r="r" b="b"/>
              <a:pathLst>
                <a:path w="32124" h="6261" extrusionOk="0">
                  <a:moveTo>
                    <a:pt x="31766" y="0"/>
                  </a:moveTo>
                  <a:cubicBezTo>
                    <a:pt x="31743" y="0"/>
                    <a:pt x="31719" y="4"/>
                    <a:pt x="31695" y="12"/>
                  </a:cubicBezTo>
                  <a:cubicBezTo>
                    <a:pt x="21191" y="2367"/>
                    <a:pt x="10324" y="2004"/>
                    <a:pt x="91" y="5898"/>
                  </a:cubicBezTo>
                  <a:cubicBezTo>
                    <a:pt x="0" y="5989"/>
                    <a:pt x="0" y="6260"/>
                    <a:pt x="181" y="6260"/>
                  </a:cubicBezTo>
                  <a:cubicBezTo>
                    <a:pt x="5977" y="5445"/>
                    <a:pt x="11682" y="4178"/>
                    <a:pt x="17478" y="3363"/>
                  </a:cubicBezTo>
                  <a:cubicBezTo>
                    <a:pt x="22006" y="2819"/>
                    <a:pt x="27982" y="3363"/>
                    <a:pt x="31876" y="555"/>
                  </a:cubicBezTo>
                  <a:cubicBezTo>
                    <a:pt x="32124" y="390"/>
                    <a:pt x="31996" y="0"/>
                    <a:pt x="31766"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5"/>
            <p:cNvSpPr/>
            <p:nvPr/>
          </p:nvSpPr>
          <p:spPr>
            <a:xfrm>
              <a:off x="6732726" y="3588129"/>
              <a:ext cx="569724" cy="97803"/>
            </a:xfrm>
            <a:custGeom>
              <a:avLst/>
              <a:gdLst/>
              <a:ahLst/>
              <a:cxnLst/>
              <a:rect l="l" t="t" r="r" b="b"/>
              <a:pathLst>
                <a:path w="32994" h="5664" extrusionOk="0">
                  <a:moveTo>
                    <a:pt x="32585" y="0"/>
                  </a:moveTo>
                  <a:cubicBezTo>
                    <a:pt x="32526" y="0"/>
                    <a:pt x="32462" y="15"/>
                    <a:pt x="32394" y="49"/>
                  </a:cubicBezTo>
                  <a:cubicBezTo>
                    <a:pt x="29496" y="1407"/>
                    <a:pt x="26598" y="1136"/>
                    <a:pt x="23429" y="1317"/>
                  </a:cubicBezTo>
                  <a:cubicBezTo>
                    <a:pt x="20984" y="1589"/>
                    <a:pt x="18629" y="2132"/>
                    <a:pt x="16275" y="2856"/>
                  </a:cubicBezTo>
                  <a:cubicBezTo>
                    <a:pt x="11113" y="4305"/>
                    <a:pt x="5136" y="3219"/>
                    <a:pt x="155" y="5301"/>
                  </a:cubicBezTo>
                  <a:cubicBezTo>
                    <a:pt x="0" y="5301"/>
                    <a:pt x="45" y="5501"/>
                    <a:pt x="175" y="5501"/>
                  </a:cubicBezTo>
                  <a:cubicBezTo>
                    <a:pt x="196" y="5501"/>
                    <a:pt x="220" y="5495"/>
                    <a:pt x="246" y="5483"/>
                  </a:cubicBezTo>
                  <a:cubicBezTo>
                    <a:pt x="5951" y="5301"/>
                    <a:pt x="11837" y="5664"/>
                    <a:pt x="17361" y="4124"/>
                  </a:cubicBezTo>
                  <a:cubicBezTo>
                    <a:pt x="20712" y="3309"/>
                    <a:pt x="24063" y="2856"/>
                    <a:pt x="27504" y="2766"/>
                  </a:cubicBezTo>
                  <a:cubicBezTo>
                    <a:pt x="29496" y="2675"/>
                    <a:pt x="31398" y="1860"/>
                    <a:pt x="32847" y="502"/>
                  </a:cubicBezTo>
                  <a:cubicBezTo>
                    <a:pt x="32994" y="281"/>
                    <a:pt x="32842" y="0"/>
                    <a:pt x="32585"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5"/>
            <p:cNvSpPr/>
            <p:nvPr/>
          </p:nvSpPr>
          <p:spPr>
            <a:xfrm>
              <a:off x="7098624" y="2973786"/>
              <a:ext cx="252900" cy="21308"/>
            </a:xfrm>
            <a:custGeom>
              <a:avLst/>
              <a:gdLst/>
              <a:ahLst/>
              <a:cxnLst/>
              <a:rect l="l" t="t" r="r" b="b"/>
              <a:pathLst>
                <a:path w="14646" h="1234" extrusionOk="0">
                  <a:moveTo>
                    <a:pt x="12297" y="0"/>
                  </a:moveTo>
                  <a:cubicBezTo>
                    <a:pt x="10541" y="0"/>
                    <a:pt x="8767" y="65"/>
                    <a:pt x="7038" y="129"/>
                  </a:cubicBezTo>
                  <a:cubicBezTo>
                    <a:pt x="4684" y="219"/>
                    <a:pt x="2329" y="38"/>
                    <a:pt x="156" y="944"/>
                  </a:cubicBezTo>
                  <a:cubicBezTo>
                    <a:pt x="0" y="1021"/>
                    <a:pt x="45" y="1233"/>
                    <a:pt x="176" y="1233"/>
                  </a:cubicBezTo>
                  <a:cubicBezTo>
                    <a:pt x="198" y="1233"/>
                    <a:pt x="221" y="1228"/>
                    <a:pt x="246" y="1215"/>
                  </a:cubicBezTo>
                  <a:cubicBezTo>
                    <a:pt x="1718" y="649"/>
                    <a:pt x="3296" y="543"/>
                    <a:pt x="4869" y="543"/>
                  </a:cubicBezTo>
                  <a:cubicBezTo>
                    <a:pt x="5813" y="543"/>
                    <a:pt x="6755" y="581"/>
                    <a:pt x="7672" y="581"/>
                  </a:cubicBezTo>
                  <a:cubicBezTo>
                    <a:pt x="9936" y="581"/>
                    <a:pt x="12200" y="581"/>
                    <a:pt x="14464" y="219"/>
                  </a:cubicBezTo>
                  <a:cubicBezTo>
                    <a:pt x="14645" y="219"/>
                    <a:pt x="14645" y="38"/>
                    <a:pt x="14464" y="38"/>
                  </a:cubicBezTo>
                  <a:cubicBezTo>
                    <a:pt x="13748" y="11"/>
                    <a:pt x="13024" y="0"/>
                    <a:pt x="12297"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5"/>
            <p:cNvSpPr/>
            <p:nvPr/>
          </p:nvSpPr>
          <p:spPr>
            <a:xfrm>
              <a:off x="7149788" y="2945139"/>
              <a:ext cx="173590" cy="15230"/>
            </a:xfrm>
            <a:custGeom>
              <a:avLst/>
              <a:gdLst/>
              <a:ahLst/>
              <a:cxnLst/>
              <a:rect l="l" t="t" r="r" b="b"/>
              <a:pathLst>
                <a:path w="10053" h="882" extrusionOk="0">
                  <a:moveTo>
                    <a:pt x="7538" y="0"/>
                  </a:moveTo>
                  <a:cubicBezTo>
                    <a:pt x="5034" y="0"/>
                    <a:pt x="2582" y="221"/>
                    <a:pt x="181" y="701"/>
                  </a:cubicBezTo>
                  <a:cubicBezTo>
                    <a:pt x="0" y="701"/>
                    <a:pt x="0" y="882"/>
                    <a:pt x="181" y="882"/>
                  </a:cubicBezTo>
                  <a:cubicBezTo>
                    <a:pt x="3351" y="610"/>
                    <a:pt x="6611" y="610"/>
                    <a:pt x="9961" y="339"/>
                  </a:cubicBezTo>
                  <a:cubicBezTo>
                    <a:pt x="10052" y="339"/>
                    <a:pt x="10052" y="67"/>
                    <a:pt x="9961" y="67"/>
                  </a:cubicBezTo>
                  <a:cubicBezTo>
                    <a:pt x="9148" y="23"/>
                    <a:pt x="8341" y="0"/>
                    <a:pt x="7538"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5"/>
            <p:cNvSpPr/>
            <p:nvPr/>
          </p:nvSpPr>
          <p:spPr>
            <a:xfrm>
              <a:off x="7188881" y="2933777"/>
              <a:ext cx="54738" cy="6268"/>
            </a:xfrm>
            <a:custGeom>
              <a:avLst/>
              <a:gdLst/>
              <a:ahLst/>
              <a:cxnLst/>
              <a:rect l="l" t="t" r="r" b="b"/>
              <a:pathLst>
                <a:path w="3170" h="363" extrusionOk="0">
                  <a:moveTo>
                    <a:pt x="181" y="1"/>
                  </a:moveTo>
                  <a:cubicBezTo>
                    <a:pt x="0" y="1"/>
                    <a:pt x="0" y="272"/>
                    <a:pt x="181" y="272"/>
                  </a:cubicBezTo>
                  <a:cubicBezTo>
                    <a:pt x="1177" y="272"/>
                    <a:pt x="2083" y="363"/>
                    <a:pt x="3079" y="363"/>
                  </a:cubicBezTo>
                  <a:cubicBezTo>
                    <a:pt x="3170" y="363"/>
                    <a:pt x="3170" y="91"/>
                    <a:pt x="3079" y="91"/>
                  </a:cubicBezTo>
                  <a:cubicBezTo>
                    <a:pt x="2083" y="1"/>
                    <a:pt x="1177" y="1"/>
                    <a:pt x="181"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5"/>
            <p:cNvSpPr/>
            <p:nvPr/>
          </p:nvSpPr>
          <p:spPr>
            <a:xfrm>
              <a:off x="6508611" y="2320660"/>
              <a:ext cx="252917" cy="84973"/>
            </a:xfrm>
            <a:custGeom>
              <a:avLst/>
              <a:gdLst/>
              <a:ahLst/>
              <a:cxnLst/>
              <a:rect l="l" t="t" r="r" b="b"/>
              <a:pathLst>
                <a:path w="14647" h="4921" extrusionOk="0">
                  <a:moveTo>
                    <a:pt x="645" y="0"/>
                  </a:moveTo>
                  <a:cubicBezTo>
                    <a:pt x="284" y="0"/>
                    <a:pt x="1" y="514"/>
                    <a:pt x="366" y="733"/>
                  </a:cubicBezTo>
                  <a:cubicBezTo>
                    <a:pt x="3050" y="2567"/>
                    <a:pt x="6918" y="4920"/>
                    <a:pt x="10463" y="4920"/>
                  </a:cubicBezTo>
                  <a:cubicBezTo>
                    <a:pt x="11821" y="4920"/>
                    <a:pt x="13133" y="4575"/>
                    <a:pt x="14312" y="3722"/>
                  </a:cubicBezTo>
                  <a:cubicBezTo>
                    <a:pt x="14647" y="3471"/>
                    <a:pt x="14517" y="2987"/>
                    <a:pt x="14138" y="2987"/>
                  </a:cubicBezTo>
                  <a:cubicBezTo>
                    <a:pt x="14107" y="2987"/>
                    <a:pt x="14074" y="2991"/>
                    <a:pt x="14040" y="2997"/>
                  </a:cubicBezTo>
                  <a:cubicBezTo>
                    <a:pt x="12798" y="3411"/>
                    <a:pt x="11468" y="3618"/>
                    <a:pt x="10133" y="3618"/>
                  </a:cubicBezTo>
                  <a:cubicBezTo>
                    <a:pt x="9131" y="3618"/>
                    <a:pt x="8128" y="3502"/>
                    <a:pt x="7158" y="3269"/>
                  </a:cubicBezTo>
                  <a:cubicBezTo>
                    <a:pt x="4894" y="2545"/>
                    <a:pt x="2811" y="1458"/>
                    <a:pt x="909" y="100"/>
                  </a:cubicBezTo>
                  <a:cubicBezTo>
                    <a:pt x="822" y="30"/>
                    <a:pt x="731" y="0"/>
                    <a:pt x="645"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5"/>
            <p:cNvSpPr/>
            <p:nvPr/>
          </p:nvSpPr>
          <p:spPr>
            <a:xfrm>
              <a:off x="6614996" y="3129107"/>
              <a:ext cx="351307" cy="148708"/>
            </a:xfrm>
            <a:custGeom>
              <a:avLst/>
              <a:gdLst/>
              <a:ahLst/>
              <a:cxnLst/>
              <a:rect l="l" t="t" r="r" b="b"/>
              <a:pathLst>
                <a:path w="20345" h="8612" extrusionOk="0">
                  <a:moveTo>
                    <a:pt x="19743" y="0"/>
                  </a:moveTo>
                  <a:cubicBezTo>
                    <a:pt x="19714" y="0"/>
                    <a:pt x="19683" y="3"/>
                    <a:pt x="19652" y="8"/>
                  </a:cubicBezTo>
                  <a:cubicBezTo>
                    <a:pt x="16120" y="461"/>
                    <a:pt x="12588" y="2453"/>
                    <a:pt x="9600" y="3902"/>
                  </a:cubicBezTo>
                  <a:cubicBezTo>
                    <a:pt x="6611" y="5442"/>
                    <a:pt x="2898" y="6347"/>
                    <a:pt x="182" y="8339"/>
                  </a:cubicBezTo>
                  <a:cubicBezTo>
                    <a:pt x="1" y="8430"/>
                    <a:pt x="182" y="8611"/>
                    <a:pt x="272" y="8611"/>
                  </a:cubicBezTo>
                  <a:cubicBezTo>
                    <a:pt x="7064" y="6709"/>
                    <a:pt x="13403" y="3540"/>
                    <a:pt x="19833" y="823"/>
                  </a:cubicBezTo>
                  <a:cubicBezTo>
                    <a:pt x="20344" y="653"/>
                    <a:pt x="20214" y="0"/>
                    <a:pt x="19743"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5"/>
            <p:cNvSpPr/>
            <p:nvPr/>
          </p:nvSpPr>
          <p:spPr>
            <a:xfrm>
              <a:off x="6392953" y="3751445"/>
              <a:ext cx="196521" cy="217916"/>
            </a:xfrm>
            <a:custGeom>
              <a:avLst/>
              <a:gdLst/>
              <a:ahLst/>
              <a:cxnLst/>
              <a:rect l="l" t="t" r="r" b="b"/>
              <a:pathLst>
                <a:path w="11381" h="12620" extrusionOk="0">
                  <a:moveTo>
                    <a:pt x="10878" y="0"/>
                  </a:moveTo>
                  <a:cubicBezTo>
                    <a:pt x="10847" y="0"/>
                    <a:pt x="10813" y="3"/>
                    <a:pt x="10777" y="9"/>
                  </a:cubicBezTo>
                  <a:cubicBezTo>
                    <a:pt x="7245" y="734"/>
                    <a:pt x="1087" y="3269"/>
                    <a:pt x="272" y="7435"/>
                  </a:cubicBezTo>
                  <a:cubicBezTo>
                    <a:pt x="0" y="9065"/>
                    <a:pt x="453" y="10695"/>
                    <a:pt x="1630" y="11872"/>
                  </a:cubicBezTo>
                  <a:cubicBezTo>
                    <a:pt x="2264" y="12461"/>
                    <a:pt x="3057" y="12619"/>
                    <a:pt x="3872" y="12619"/>
                  </a:cubicBezTo>
                  <a:cubicBezTo>
                    <a:pt x="4687" y="12619"/>
                    <a:pt x="5524" y="12461"/>
                    <a:pt x="6249" y="12415"/>
                  </a:cubicBezTo>
                  <a:cubicBezTo>
                    <a:pt x="6792" y="12325"/>
                    <a:pt x="6792" y="11510"/>
                    <a:pt x="6249" y="11510"/>
                  </a:cubicBezTo>
                  <a:cubicBezTo>
                    <a:pt x="4528" y="11419"/>
                    <a:pt x="2808" y="11691"/>
                    <a:pt x="1721" y="10152"/>
                  </a:cubicBezTo>
                  <a:cubicBezTo>
                    <a:pt x="725" y="8612"/>
                    <a:pt x="1721" y="6529"/>
                    <a:pt x="2898" y="5443"/>
                  </a:cubicBezTo>
                  <a:cubicBezTo>
                    <a:pt x="5072" y="3269"/>
                    <a:pt x="8241" y="2092"/>
                    <a:pt x="10958" y="734"/>
                  </a:cubicBezTo>
                  <a:cubicBezTo>
                    <a:pt x="11381" y="564"/>
                    <a:pt x="11330" y="0"/>
                    <a:pt x="10878"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5"/>
            <p:cNvSpPr/>
            <p:nvPr/>
          </p:nvSpPr>
          <p:spPr>
            <a:xfrm>
              <a:off x="7234226" y="3124549"/>
              <a:ext cx="387811" cy="39404"/>
            </a:xfrm>
            <a:custGeom>
              <a:avLst/>
              <a:gdLst/>
              <a:ahLst/>
              <a:cxnLst/>
              <a:rect l="l" t="t" r="r" b="b"/>
              <a:pathLst>
                <a:path w="22459" h="2282" extrusionOk="0">
                  <a:moveTo>
                    <a:pt x="22368" y="1"/>
                  </a:moveTo>
                  <a:cubicBezTo>
                    <a:pt x="18655" y="363"/>
                    <a:pt x="14942" y="634"/>
                    <a:pt x="11320" y="997"/>
                  </a:cubicBezTo>
                  <a:cubicBezTo>
                    <a:pt x="8023" y="1244"/>
                    <a:pt x="4500" y="2017"/>
                    <a:pt x="1162" y="2017"/>
                  </a:cubicBezTo>
                  <a:cubicBezTo>
                    <a:pt x="833" y="2017"/>
                    <a:pt x="506" y="2009"/>
                    <a:pt x="181" y="1993"/>
                  </a:cubicBezTo>
                  <a:lnTo>
                    <a:pt x="0" y="1993"/>
                  </a:lnTo>
                  <a:lnTo>
                    <a:pt x="0" y="2083"/>
                  </a:lnTo>
                  <a:cubicBezTo>
                    <a:pt x="322" y="2230"/>
                    <a:pt x="691" y="2281"/>
                    <a:pt x="1083" y="2281"/>
                  </a:cubicBezTo>
                  <a:cubicBezTo>
                    <a:pt x="1904" y="2281"/>
                    <a:pt x="2826" y="2054"/>
                    <a:pt x="3623" y="1993"/>
                  </a:cubicBezTo>
                  <a:cubicBezTo>
                    <a:pt x="5615" y="1812"/>
                    <a:pt x="7698" y="1631"/>
                    <a:pt x="9690" y="1449"/>
                  </a:cubicBezTo>
                  <a:cubicBezTo>
                    <a:pt x="13946" y="1087"/>
                    <a:pt x="18112" y="634"/>
                    <a:pt x="22368" y="91"/>
                  </a:cubicBezTo>
                  <a:cubicBezTo>
                    <a:pt x="22458" y="91"/>
                    <a:pt x="22458" y="1"/>
                    <a:pt x="22368"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5"/>
            <p:cNvSpPr/>
            <p:nvPr/>
          </p:nvSpPr>
          <p:spPr>
            <a:xfrm>
              <a:off x="7299894" y="3151123"/>
              <a:ext cx="298693" cy="28181"/>
            </a:xfrm>
            <a:custGeom>
              <a:avLst/>
              <a:gdLst/>
              <a:ahLst/>
              <a:cxnLst/>
              <a:rect l="l" t="t" r="r" b="b"/>
              <a:pathLst>
                <a:path w="17298" h="1632" extrusionOk="0">
                  <a:moveTo>
                    <a:pt x="17297" y="1"/>
                  </a:moveTo>
                  <a:lnTo>
                    <a:pt x="17297" y="1"/>
                  </a:lnTo>
                  <a:cubicBezTo>
                    <a:pt x="11501" y="273"/>
                    <a:pt x="5706" y="816"/>
                    <a:pt x="1" y="1631"/>
                  </a:cubicBezTo>
                  <a:cubicBezTo>
                    <a:pt x="5706" y="997"/>
                    <a:pt x="11501" y="454"/>
                    <a:pt x="17297"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5"/>
            <p:cNvSpPr/>
            <p:nvPr/>
          </p:nvSpPr>
          <p:spPr>
            <a:xfrm>
              <a:off x="7412478" y="3174590"/>
              <a:ext cx="145444" cy="15644"/>
            </a:xfrm>
            <a:custGeom>
              <a:avLst/>
              <a:gdLst/>
              <a:ahLst/>
              <a:cxnLst/>
              <a:rect l="l" t="t" r="r" b="b"/>
              <a:pathLst>
                <a:path w="8423" h="906" extrusionOk="0">
                  <a:moveTo>
                    <a:pt x="1" y="906"/>
                  </a:moveTo>
                  <a:lnTo>
                    <a:pt x="1" y="906"/>
                  </a:lnTo>
                  <a:cubicBezTo>
                    <a:pt x="2808" y="363"/>
                    <a:pt x="5615" y="91"/>
                    <a:pt x="8423" y="0"/>
                  </a:cubicBezTo>
                  <a:lnTo>
                    <a:pt x="8423" y="0"/>
                  </a:lnTo>
                  <a:cubicBezTo>
                    <a:pt x="5615" y="91"/>
                    <a:pt x="2808" y="363"/>
                    <a:pt x="1" y="906"/>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5"/>
            <p:cNvSpPr/>
            <p:nvPr/>
          </p:nvSpPr>
          <p:spPr>
            <a:xfrm>
              <a:off x="6751047" y="2555360"/>
              <a:ext cx="450354" cy="68828"/>
            </a:xfrm>
            <a:custGeom>
              <a:avLst/>
              <a:gdLst/>
              <a:ahLst/>
              <a:cxnLst/>
              <a:rect l="l" t="t" r="r" b="b"/>
              <a:pathLst>
                <a:path w="26081" h="3986" extrusionOk="0">
                  <a:moveTo>
                    <a:pt x="0" y="1"/>
                  </a:moveTo>
                  <a:lnTo>
                    <a:pt x="0" y="91"/>
                  </a:lnTo>
                  <a:cubicBezTo>
                    <a:pt x="8603" y="1450"/>
                    <a:pt x="17297" y="3442"/>
                    <a:pt x="25990" y="3985"/>
                  </a:cubicBezTo>
                  <a:cubicBezTo>
                    <a:pt x="26081" y="3985"/>
                    <a:pt x="26081" y="3804"/>
                    <a:pt x="25990" y="3804"/>
                  </a:cubicBezTo>
                  <a:cubicBezTo>
                    <a:pt x="17568" y="1812"/>
                    <a:pt x="8603" y="1178"/>
                    <a:pt x="0"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5"/>
            <p:cNvSpPr/>
            <p:nvPr/>
          </p:nvSpPr>
          <p:spPr>
            <a:xfrm>
              <a:off x="6927745" y="2556931"/>
              <a:ext cx="222060" cy="46916"/>
            </a:xfrm>
            <a:custGeom>
              <a:avLst/>
              <a:gdLst/>
              <a:ahLst/>
              <a:cxnLst/>
              <a:rect l="l" t="t" r="r" b="b"/>
              <a:pathLst>
                <a:path w="12860" h="2717" extrusionOk="0">
                  <a:moveTo>
                    <a:pt x="0" y="0"/>
                  </a:moveTo>
                  <a:lnTo>
                    <a:pt x="0" y="0"/>
                  </a:lnTo>
                  <a:cubicBezTo>
                    <a:pt x="4256" y="996"/>
                    <a:pt x="8512" y="2083"/>
                    <a:pt x="12859" y="2717"/>
                  </a:cubicBezTo>
                  <a:cubicBezTo>
                    <a:pt x="12859" y="2717"/>
                    <a:pt x="12859" y="2626"/>
                    <a:pt x="12859" y="2536"/>
                  </a:cubicBezTo>
                  <a:cubicBezTo>
                    <a:pt x="8603" y="1630"/>
                    <a:pt x="4256" y="906"/>
                    <a:pt x="0"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5"/>
            <p:cNvSpPr/>
            <p:nvPr/>
          </p:nvSpPr>
          <p:spPr>
            <a:xfrm>
              <a:off x="6993413" y="2536590"/>
              <a:ext cx="126674" cy="29735"/>
            </a:xfrm>
            <a:custGeom>
              <a:avLst/>
              <a:gdLst/>
              <a:ahLst/>
              <a:cxnLst/>
              <a:rect l="l" t="t" r="r" b="b"/>
              <a:pathLst>
                <a:path w="7336" h="1722" extrusionOk="0">
                  <a:moveTo>
                    <a:pt x="91" y="1"/>
                  </a:moveTo>
                  <a:cubicBezTo>
                    <a:pt x="0" y="91"/>
                    <a:pt x="0" y="273"/>
                    <a:pt x="91" y="273"/>
                  </a:cubicBezTo>
                  <a:cubicBezTo>
                    <a:pt x="2445" y="544"/>
                    <a:pt x="4800" y="1359"/>
                    <a:pt x="7154" y="1721"/>
                  </a:cubicBezTo>
                  <a:cubicBezTo>
                    <a:pt x="7336" y="1721"/>
                    <a:pt x="7336" y="1540"/>
                    <a:pt x="7245" y="1540"/>
                  </a:cubicBezTo>
                  <a:cubicBezTo>
                    <a:pt x="4891" y="816"/>
                    <a:pt x="2536" y="273"/>
                    <a:pt x="91"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5"/>
            <p:cNvSpPr/>
            <p:nvPr/>
          </p:nvSpPr>
          <p:spPr>
            <a:xfrm>
              <a:off x="6432047" y="3205464"/>
              <a:ext cx="12519" cy="39508"/>
            </a:xfrm>
            <a:custGeom>
              <a:avLst/>
              <a:gdLst/>
              <a:ahLst/>
              <a:cxnLst/>
              <a:rect l="l" t="t" r="r" b="b"/>
              <a:pathLst>
                <a:path w="725" h="2288" extrusionOk="0">
                  <a:moveTo>
                    <a:pt x="317" y="1"/>
                  </a:moveTo>
                  <a:cubicBezTo>
                    <a:pt x="204" y="1"/>
                    <a:pt x="91" y="69"/>
                    <a:pt x="91" y="205"/>
                  </a:cubicBezTo>
                  <a:cubicBezTo>
                    <a:pt x="0" y="929"/>
                    <a:pt x="91" y="1654"/>
                    <a:pt x="453" y="2287"/>
                  </a:cubicBezTo>
                  <a:cubicBezTo>
                    <a:pt x="544" y="2287"/>
                    <a:pt x="634" y="2287"/>
                    <a:pt x="725" y="2197"/>
                  </a:cubicBezTo>
                  <a:cubicBezTo>
                    <a:pt x="634" y="1472"/>
                    <a:pt x="634" y="839"/>
                    <a:pt x="544" y="205"/>
                  </a:cubicBezTo>
                  <a:cubicBezTo>
                    <a:pt x="544" y="69"/>
                    <a:pt x="431" y="1"/>
                    <a:pt x="317"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5"/>
            <p:cNvSpPr/>
            <p:nvPr/>
          </p:nvSpPr>
          <p:spPr>
            <a:xfrm>
              <a:off x="6468015" y="3181618"/>
              <a:ext cx="18770" cy="71954"/>
            </a:xfrm>
            <a:custGeom>
              <a:avLst/>
              <a:gdLst/>
              <a:ahLst/>
              <a:cxnLst/>
              <a:rect l="l" t="t" r="r" b="b"/>
              <a:pathLst>
                <a:path w="1087" h="4167" extrusionOk="0">
                  <a:moveTo>
                    <a:pt x="374" y="1"/>
                  </a:moveTo>
                  <a:cubicBezTo>
                    <a:pt x="317" y="1"/>
                    <a:pt x="272" y="46"/>
                    <a:pt x="272" y="137"/>
                  </a:cubicBezTo>
                  <a:cubicBezTo>
                    <a:pt x="0" y="1495"/>
                    <a:pt x="181" y="2853"/>
                    <a:pt x="725" y="4031"/>
                  </a:cubicBezTo>
                  <a:cubicBezTo>
                    <a:pt x="770" y="4121"/>
                    <a:pt x="860" y="4167"/>
                    <a:pt x="940" y="4167"/>
                  </a:cubicBezTo>
                  <a:cubicBezTo>
                    <a:pt x="1019" y="4167"/>
                    <a:pt x="1087" y="4121"/>
                    <a:pt x="1087" y="4031"/>
                  </a:cubicBezTo>
                  <a:cubicBezTo>
                    <a:pt x="1087" y="3397"/>
                    <a:pt x="996" y="2763"/>
                    <a:pt x="815" y="2129"/>
                  </a:cubicBezTo>
                  <a:cubicBezTo>
                    <a:pt x="725" y="1495"/>
                    <a:pt x="634" y="771"/>
                    <a:pt x="544" y="137"/>
                  </a:cubicBezTo>
                  <a:cubicBezTo>
                    <a:pt x="498" y="46"/>
                    <a:pt x="430" y="1"/>
                    <a:pt x="374"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5"/>
            <p:cNvSpPr/>
            <p:nvPr/>
          </p:nvSpPr>
          <p:spPr>
            <a:xfrm>
              <a:off x="6500841" y="3204566"/>
              <a:ext cx="15662" cy="42115"/>
            </a:xfrm>
            <a:custGeom>
              <a:avLst/>
              <a:gdLst/>
              <a:ahLst/>
              <a:cxnLst/>
              <a:rect l="l" t="t" r="r" b="b"/>
              <a:pathLst>
                <a:path w="907" h="2439" extrusionOk="0">
                  <a:moveTo>
                    <a:pt x="568" y="0"/>
                  </a:moveTo>
                  <a:cubicBezTo>
                    <a:pt x="522" y="0"/>
                    <a:pt x="480" y="22"/>
                    <a:pt x="454" y="76"/>
                  </a:cubicBezTo>
                  <a:cubicBezTo>
                    <a:pt x="1" y="800"/>
                    <a:pt x="1" y="1706"/>
                    <a:pt x="454" y="2339"/>
                  </a:cubicBezTo>
                  <a:cubicBezTo>
                    <a:pt x="523" y="2409"/>
                    <a:pt x="605" y="2438"/>
                    <a:pt x="681" y="2438"/>
                  </a:cubicBezTo>
                  <a:cubicBezTo>
                    <a:pt x="803" y="2438"/>
                    <a:pt x="906" y="2361"/>
                    <a:pt x="906" y="2249"/>
                  </a:cubicBezTo>
                  <a:cubicBezTo>
                    <a:pt x="635" y="1615"/>
                    <a:pt x="635" y="891"/>
                    <a:pt x="816" y="257"/>
                  </a:cubicBezTo>
                  <a:cubicBezTo>
                    <a:pt x="816" y="129"/>
                    <a:pt x="680" y="0"/>
                    <a:pt x="568"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5"/>
            <p:cNvSpPr/>
            <p:nvPr/>
          </p:nvSpPr>
          <p:spPr>
            <a:xfrm>
              <a:off x="6410152" y="3863649"/>
              <a:ext cx="179841" cy="49022"/>
            </a:xfrm>
            <a:custGeom>
              <a:avLst/>
              <a:gdLst/>
              <a:ahLst/>
              <a:cxnLst/>
              <a:rect l="l" t="t" r="r" b="b"/>
              <a:pathLst>
                <a:path w="10415" h="2839" extrusionOk="0">
                  <a:moveTo>
                    <a:pt x="7616" y="0"/>
                  </a:moveTo>
                  <a:cubicBezTo>
                    <a:pt x="6309" y="0"/>
                    <a:pt x="4994" y="185"/>
                    <a:pt x="3713" y="575"/>
                  </a:cubicBezTo>
                  <a:cubicBezTo>
                    <a:pt x="2627" y="846"/>
                    <a:pt x="272" y="1208"/>
                    <a:pt x="1" y="2567"/>
                  </a:cubicBezTo>
                  <a:cubicBezTo>
                    <a:pt x="1" y="2657"/>
                    <a:pt x="91" y="2748"/>
                    <a:pt x="182" y="2838"/>
                  </a:cubicBezTo>
                  <a:lnTo>
                    <a:pt x="363" y="2838"/>
                  </a:lnTo>
                  <a:cubicBezTo>
                    <a:pt x="997" y="1661"/>
                    <a:pt x="4076" y="1299"/>
                    <a:pt x="5253" y="1118"/>
                  </a:cubicBezTo>
                  <a:cubicBezTo>
                    <a:pt x="6792" y="756"/>
                    <a:pt x="8422" y="756"/>
                    <a:pt x="10052" y="665"/>
                  </a:cubicBezTo>
                  <a:cubicBezTo>
                    <a:pt x="10415" y="665"/>
                    <a:pt x="10415" y="212"/>
                    <a:pt x="10052" y="212"/>
                  </a:cubicBezTo>
                  <a:cubicBezTo>
                    <a:pt x="9250" y="73"/>
                    <a:pt x="8435" y="0"/>
                    <a:pt x="7616"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5"/>
            <p:cNvSpPr/>
            <p:nvPr/>
          </p:nvSpPr>
          <p:spPr>
            <a:xfrm>
              <a:off x="6896456" y="3399758"/>
              <a:ext cx="220506" cy="29424"/>
            </a:xfrm>
            <a:custGeom>
              <a:avLst/>
              <a:gdLst/>
              <a:ahLst/>
              <a:cxnLst/>
              <a:rect l="l" t="t" r="r" b="b"/>
              <a:pathLst>
                <a:path w="12770" h="1704" extrusionOk="0">
                  <a:moveTo>
                    <a:pt x="12769" y="1"/>
                  </a:moveTo>
                  <a:cubicBezTo>
                    <a:pt x="10130" y="939"/>
                    <a:pt x="7377" y="1384"/>
                    <a:pt x="4633" y="1384"/>
                  </a:cubicBezTo>
                  <a:cubicBezTo>
                    <a:pt x="3140" y="1384"/>
                    <a:pt x="1650" y="1252"/>
                    <a:pt x="182" y="997"/>
                  </a:cubicBezTo>
                  <a:cubicBezTo>
                    <a:pt x="91" y="997"/>
                    <a:pt x="1" y="1178"/>
                    <a:pt x="182" y="1178"/>
                  </a:cubicBezTo>
                  <a:cubicBezTo>
                    <a:pt x="1663" y="1532"/>
                    <a:pt x="3179" y="1703"/>
                    <a:pt x="4696" y="1703"/>
                  </a:cubicBezTo>
                  <a:cubicBezTo>
                    <a:pt x="7446" y="1703"/>
                    <a:pt x="10202" y="1142"/>
                    <a:pt x="12769" y="91"/>
                  </a:cubicBezTo>
                  <a:cubicBezTo>
                    <a:pt x="12769" y="91"/>
                    <a:pt x="12769" y="1"/>
                    <a:pt x="12769"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5"/>
            <p:cNvSpPr/>
            <p:nvPr/>
          </p:nvSpPr>
          <p:spPr>
            <a:xfrm>
              <a:off x="6968393" y="3427904"/>
              <a:ext cx="137622" cy="22154"/>
            </a:xfrm>
            <a:custGeom>
              <a:avLst/>
              <a:gdLst/>
              <a:ahLst/>
              <a:cxnLst/>
              <a:rect l="l" t="t" r="r" b="b"/>
              <a:pathLst>
                <a:path w="7970" h="1283" extrusionOk="0">
                  <a:moveTo>
                    <a:pt x="7788" y="1"/>
                  </a:moveTo>
                  <a:cubicBezTo>
                    <a:pt x="5253" y="635"/>
                    <a:pt x="2717" y="997"/>
                    <a:pt x="91" y="1087"/>
                  </a:cubicBezTo>
                  <a:cubicBezTo>
                    <a:pt x="1" y="1087"/>
                    <a:pt x="1" y="1268"/>
                    <a:pt x="91" y="1268"/>
                  </a:cubicBezTo>
                  <a:cubicBezTo>
                    <a:pt x="354" y="1278"/>
                    <a:pt x="616" y="1282"/>
                    <a:pt x="879" y="1282"/>
                  </a:cubicBezTo>
                  <a:cubicBezTo>
                    <a:pt x="3241" y="1282"/>
                    <a:pt x="5588" y="915"/>
                    <a:pt x="7788" y="182"/>
                  </a:cubicBezTo>
                  <a:cubicBezTo>
                    <a:pt x="7970" y="91"/>
                    <a:pt x="7970" y="1"/>
                    <a:pt x="7788"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5"/>
            <p:cNvSpPr/>
            <p:nvPr/>
          </p:nvSpPr>
          <p:spPr>
            <a:xfrm>
              <a:off x="6647839" y="3699556"/>
              <a:ext cx="218624" cy="77065"/>
            </a:xfrm>
            <a:custGeom>
              <a:avLst/>
              <a:gdLst/>
              <a:ahLst/>
              <a:cxnLst/>
              <a:rect l="l" t="t" r="r" b="b"/>
              <a:pathLst>
                <a:path w="12661" h="4463" extrusionOk="0">
                  <a:moveTo>
                    <a:pt x="12548" y="1"/>
                  </a:moveTo>
                  <a:cubicBezTo>
                    <a:pt x="12532" y="1"/>
                    <a:pt x="12514" y="8"/>
                    <a:pt x="12497" y="26"/>
                  </a:cubicBezTo>
                  <a:cubicBezTo>
                    <a:pt x="8332" y="1112"/>
                    <a:pt x="4166" y="2833"/>
                    <a:pt x="91" y="4282"/>
                  </a:cubicBezTo>
                  <a:cubicBezTo>
                    <a:pt x="0" y="4282"/>
                    <a:pt x="91" y="4463"/>
                    <a:pt x="181" y="4463"/>
                  </a:cubicBezTo>
                  <a:cubicBezTo>
                    <a:pt x="4438" y="3467"/>
                    <a:pt x="8603" y="2108"/>
                    <a:pt x="12588" y="207"/>
                  </a:cubicBezTo>
                  <a:cubicBezTo>
                    <a:pt x="12661" y="134"/>
                    <a:pt x="12616" y="1"/>
                    <a:pt x="12548"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5"/>
            <p:cNvSpPr/>
            <p:nvPr/>
          </p:nvSpPr>
          <p:spPr>
            <a:xfrm>
              <a:off x="6730705" y="3704426"/>
              <a:ext cx="184020" cy="73767"/>
            </a:xfrm>
            <a:custGeom>
              <a:avLst/>
              <a:gdLst/>
              <a:ahLst/>
              <a:cxnLst/>
              <a:rect l="l" t="t" r="r" b="b"/>
              <a:pathLst>
                <a:path w="10657" h="4272" extrusionOk="0">
                  <a:moveTo>
                    <a:pt x="10383" y="1"/>
                  </a:moveTo>
                  <a:cubicBezTo>
                    <a:pt x="10364" y="1"/>
                    <a:pt x="10344" y="5"/>
                    <a:pt x="10324" y="15"/>
                  </a:cubicBezTo>
                  <a:cubicBezTo>
                    <a:pt x="6883" y="1283"/>
                    <a:pt x="3442" y="2642"/>
                    <a:pt x="91" y="4181"/>
                  </a:cubicBezTo>
                  <a:cubicBezTo>
                    <a:pt x="1" y="4272"/>
                    <a:pt x="91" y="4272"/>
                    <a:pt x="91" y="4272"/>
                  </a:cubicBezTo>
                  <a:cubicBezTo>
                    <a:pt x="3533" y="3094"/>
                    <a:pt x="7064" y="1917"/>
                    <a:pt x="10415" y="378"/>
                  </a:cubicBezTo>
                  <a:cubicBezTo>
                    <a:pt x="10657" y="297"/>
                    <a:pt x="10540" y="1"/>
                    <a:pt x="10383"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5"/>
            <p:cNvSpPr/>
            <p:nvPr/>
          </p:nvSpPr>
          <p:spPr>
            <a:xfrm>
              <a:off x="6078650" y="3108127"/>
              <a:ext cx="251777" cy="21135"/>
            </a:xfrm>
            <a:custGeom>
              <a:avLst/>
              <a:gdLst/>
              <a:ahLst/>
              <a:cxnLst/>
              <a:rect l="l" t="t" r="r" b="b"/>
              <a:pathLst>
                <a:path w="14581" h="1224" extrusionOk="0">
                  <a:moveTo>
                    <a:pt x="12107" y="0"/>
                  </a:moveTo>
                  <a:cubicBezTo>
                    <a:pt x="8067" y="0"/>
                    <a:pt x="4079" y="365"/>
                    <a:pt x="91" y="1042"/>
                  </a:cubicBezTo>
                  <a:cubicBezTo>
                    <a:pt x="0" y="1042"/>
                    <a:pt x="0" y="1223"/>
                    <a:pt x="91" y="1223"/>
                  </a:cubicBezTo>
                  <a:cubicBezTo>
                    <a:pt x="4891" y="861"/>
                    <a:pt x="9690" y="318"/>
                    <a:pt x="14580" y="136"/>
                  </a:cubicBezTo>
                  <a:lnTo>
                    <a:pt x="14580" y="46"/>
                  </a:lnTo>
                  <a:cubicBezTo>
                    <a:pt x="13753" y="15"/>
                    <a:pt x="12929" y="0"/>
                    <a:pt x="12107"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5"/>
            <p:cNvSpPr/>
            <p:nvPr/>
          </p:nvSpPr>
          <p:spPr>
            <a:xfrm>
              <a:off x="6210004" y="3121423"/>
              <a:ext cx="132925" cy="6268"/>
            </a:xfrm>
            <a:custGeom>
              <a:avLst/>
              <a:gdLst/>
              <a:ahLst/>
              <a:cxnLst/>
              <a:rect l="l" t="t" r="r" b="b"/>
              <a:pathLst>
                <a:path w="7698" h="363" extrusionOk="0">
                  <a:moveTo>
                    <a:pt x="7607" y="0"/>
                  </a:moveTo>
                  <a:cubicBezTo>
                    <a:pt x="5162" y="0"/>
                    <a:pt x="2626" y="91"/>
                    <a:pt x="91" y="182"/>
                  </a:cubicBezTo>
                  <a:cubicBezTo>
                    <a:pt x="0" y="182"/>
                    <a:pt x="0" y="363"/>
                    <a:pt x="91" y="363"/>
                  </a:cubicBezTo>
                  <a:cubicBezTo>
                    <a:pt x="2717" y="363"/>
                    <a:pt x="5162" y="363"/>
                    <a:pt x="7607" y="182"/>
                  </a:cubicBezTo>
                  <a:cubicBezTo>
                    <a:pt x="7698" y="182"/>
                    <a:pt x="7698" y="0"/>
                    <a:pt x="7607"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5"/>
            <p:cNvSpPr/>
            <p:nvPr/>
          </p:nvSpPr>
          <p:spPr>
            <a:xfrm>
              <a:off x="6537120" y="2771152"/>
              <a:ext cx="543874" cy="305358"/>
            </a:xfrm>
            <a:custGeom>
              <a:avLst/>
              <a:gdLst/>
              <a:ahLst/>
              <a:cxnLst/>
              <a:rect l="l" t="t" r="r" b="b"/>
              <a:pathLst>
                <a:path w="31497" h="17684" extrusionOk="0">
                  <a:moveTo>
                    <a:pt x="31225" y="1"/>
                  </a:moveTo>
                  <a:cubicBezTo>
                    <a:pt x="19815" y="2989"/>
                    <a:pt x="9491" y="10596"/>
                    <a:pt x="73" y="17478"/>
                  </a:cubicBezTo>
                  <a:cubicBezTo>
                    <a:pt x="0" y="17551"/>
                    <a:pt x="45" y="17684"/>
                    <a:pt x="161" y="17684"/>
                  </a:cubicBezTo>
                  <a:cubicBezTo>
                    <a:pt x="189" y="17684"/>
                    <a:pt x="220" y="17677"/>
                    <a:pt x="254" y="17659"/>
                  </a:cubicBezTo>
                  <a:cubicBezTo>
                    <a:pt x="5054" y="14490"/>
                    <a:pt x="9853" y="11139"/>
                    <a:pt x="14834" y="8151"/>
                  </a:cubicBezTo>
                  <a:cubicBezTo>
                    <a:pt x="20086" y="5072"/>
                    <a:pt x="25610" y="2355"/>
                    <a:pt x="31316" y="182"/>
                  </a:cubicBezTo>
                  <a:cubicBezTo>
                    <a:pt x="31497" y="182"/>
                    <a:pt x="31406" y="1"/>
                    <a:pt x="31225"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5"/>
            <p:cNvSpPr/>
            <p:nvPr/>
          </p:nvSpPr>
          <p:spPr>
            <a:xfrm>
              <a:off x="6854237" y="2788040"/>
              <a:ext cx="231022" cy="105090"/>
            </a:xfrm>
            <a:custGeom>
              <a:avLst/>
              <a:gdLst/>
              <a:ahLst/>
              <a:cxnLst/>
              <a:rect l="l" t="t" r="r" b="b"/>
              <a:pathLst>
                <a:path w="13379" h="6086" extrusionOk="0">
                  <a:moveTo>
                    <a:pt x="13202" y="0"/>
                  </a:moveTo>
                  <a:cubicBezTo>
                    <a:pt x="13180" y="0"/>
                    <a:pt x="13157" y="6"/>
                    <a:pt x="13132" y="19"/>
                  </a:cubicBezTo>
                  <a:cubicBezTo>
                    <a:pt x="8604" y="1468"/>
                    <a:pt x="4257" y="3460"/>
                    <a:pt x="91" y="5905"/>
                  </a:cubicBezTo>
                  <a:cubicBezTo>
                    <a:pt x="1" y="5905"/>
                    <a:pt x="91" y="6086"/>
                    <a:pt x="182" y="6086"/>
                  </a:cubicBezTo>
                  <a:cubicBezTo>
                    <a:pt x="4438" y="3913"/>
                    <a:pt x="8785" y="2101"/>
                    <a:pt x="13222" y="290"/>
                  </a:cubicBezTo>
                  <a:cubicBezTo>
                    <a:pt x="13378" y="212"/>
                    <a:pt x="13333" y="0"/>
                    <a:pt x="13202"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5"/>
            <p:cNvSpPr/>
            <p:nvPr/>
          </p:nvSpPr>
          <p:spPr>
            <a:xfrm>
              <a:off x="6962142" y="2827444"/>
              <a:ext cx="90706" cy="39111"/>
            </a:xfrm>
            <a:custGeom>
              <a:avLst/>
              <a:gdLst/>
              <a:ahLst/>
              <a:cxnLst/>
              <a:rect l="l" t="t" r="r" b="b"/>
              <a:pathLst>
                <a:path w="5253" h="2265" extrusionOk="0">
                  <a:moveTo>
                    <a:pt x="4981" y="1"/>
                  </a:moveTo>
                  <a:cubicBezTo>
                    <a:pt x="3351" y="544"/>
                    <a:pt x="1721" y="1178"/>
                    <a:pt x="181" y="1993"/>
                  </a:cubicBezTo>
                  <a:cubicBezTo>
                    <a:pt x="0" y="2083"/>
                    <a:pt x="91" y="2265"/>
                    <a:pt x="272" y="2265"/>
                  </a:cubicBezTo>
                  <a:cubicBezTo>
                    <a:pt x="1993" y="1721"/>
                    <a:pt x="3532" y="1178"/>
                    <a:pt x="5072" y="363"/>
                  </a:cubicBezTo>
                  <a:cubicBezTo>
                    <a:pt x="5253" y="272"/>
                    <a:pt x="5162" y="1"/>
                    <a:pt x="4981"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5"/>
            <p:cNvSpPr/>
            <p:nvPr/>
          </p:nvSpPr>
          <p:spPr>
            <a:xfrm>
              <a:off x="7116945" y="3640329"/>
              <a:ext cx="148224" cy="42478"/>
            </a:xfrm>
            <a:custGeom>
              <a:avLst/>
              <a:gdLst/>
              <a:ahLst/>
              <a:cxnLst/>
              <a:rect l="l" t="t" r="r" b="b"/>
              <a:pathLst>
                <a:path w="8584" h="2460" extrusionOk="0">
                  <a:moveTo>
                    <a:pt x="8324" y="0"/>
                  </a:moveTo>
                  <a:cubicBezTo>
                    <a:pt x="8299" y="0"/>
                    <a:pt x="8271" y="5"/>
                    <a:pt x="8241" y="14"/>
                  </a:cubicBezTo>
                  <a:cubicBezTo>
                    <a:pt x="6792" y="377"/>
                    <a:pt x="5253" y="739"/>
                    <a:pt x="3713" y="920"/>
                  </a:cubicBezTo>
                  <a:cubicBezTo>
                    <a:pt x="2966" y="920"/>
                    <a:pt x="1914" y="614"/>
                    <a:pt x="1014" y="614"/>
                  </a:cubicBezTo>
                  <a:cubicBezTo>
                    <a:pt x="714" y="614"/>
                    <a:pt x="431" y="648"/>
                    <a:pt x="182" y="739"/>
                  </a:cubicBezTo>
                  <a:cubicBezTo>
                    <a:pt x="91" y="830"/>
                    <a:pt x="0" y="920"/>
                    <a:pt x="0" y="1011"/>
                  </a:cubicBezTo>
                  <a:cubicBezTo>
                    <a:pt x="91" y="1826"/>
                    <a:pt x="815" y="2188"/>
                    <a:pt x="1449" y="2460"/>
                  </a:cubicBezTo>
                  <a:cubicBezTo>
                    <a:pt x="667" y="1677"/>
                    <a:pt x="387" y="1286"/>
                    <a:pt x="655" y="1286"/>
                  </a:cubicBezTo>
                  <a:cubicBezTo>
                    <a:pt x="728" y="1286"/>
                    <a:pt x="841" y="1315"/>
                    <a:pt x="997" y="1373"/>
                  </a:cubicBezTo>
                  <a:cubicBezTo>
                    <a:pt x="1178" y="1373"/>
                    <a:pt x="1359" y="1463"/>
                    <a:pt x="1540" y="1463"/>
                  </a:cubicBezTo>
                  <a:cubicBezTo>
                    <a:pt x="2123" y="1569"/>
                    <a:pt x="2707" y="1613"/>
                    <a:pt x="3309" y="1613"/>
                  </a:cubicBezTo>
                  <a:cubicBezTo>
                    <a:pt x="3734" y="1613"/>
                    <a:pt x="4169" y="1591"/>
                    <a:pt x="4619" y="1554"/>
                  </a:cubicBezTo>
                  <a:cubicBezTo>
                    <a:pt x="5977" y="1463"/>
                    <a:pt x="7245" y="1101"/>
                    <a:pt x="8422" y="377"/>
                  </a:cubicBezTo>
                  <a:cubicBezTo>
                    <a:pt x="8584" y="296"/>
                    <a:pt x="8529" y="0"/>
                    <a:pt x="8324"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5"/>
            <p:cNvSpPr/>
            <p:nvPr/>
          </p:nvSpPr>
          <p:spPr>
            <a:xfrm>
              <a:off x="7148216" y="3667145"/>
              <a:ext cx="101654" cy="20358"/>
            </a:xfrm>
            <a:custGeom>
              <a:avLst/>
              <a:gdLst/>
              <a:ahLst/>
              <a:cxnLst/>
              <a:rect l="l" t="t" r="r" b="b"/>
              <a:pathLst>
                <a:path w="5887" h="1179" extrusionOk="0">
                  <a:moveTo>
                    <a:pt x="5615" y="1"/>
                  </a:moveTo>
                  <a:cubicBezTo>
                    <a:pt x="3804" y="182"/>
                    <a:pt x="1993" y="725"/>
                    <a:pt x="182" y="997"/>
                  </a:cubicBezTo>
                  <a:cubicBezTo>
                    <a:pt x="1" y="997"/>
                    <a:pt x="1" y="1178"/>
                    <a:pt x="182" y="1178"/>
                  </a:cubicBezTo>
                  <a:cubicBezTo>
                    <a:pt x="1993" y="1178"/>
                    <a:pt x="3895" y="907"/>
                    <a:pt x="5706" y="273"/>
                  </a:cubicBezTo>
                  <a:cubicBezTo>
                    <a:pt x="5887" y="182"/>
                    <a:pt x="5796" y="1"/>
                    <a:pt x="5615"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5"/>
            <p:cNvSpPr/>
            <p:nvPr/>
          </p:nvSpPr>
          <p:spPr>
            <a:xfrm>
              <a:off x="7760056" y="2561300"/>
              <a:ext cx="243524" cy="144201"/>
            </a:xfrm>
            <a:custGeom>
              <a:avLst/>
              <a:gdLst/>
              <a:ahLst/>
              <a:cxnLst/>
              <a:rect l="l" t="t" r="r" b="b"/>
              <a:pathLst>
                <a:path w="14103" h="8351" extrusionOk="0">
                  <a:moveTo>
                    <a:pt x="263" y="1"/>
                  </a:moveTo>
                  <a:cubicBezTo>
                    <a:pt x="113" y="1"/>
                    <a:pt x="1" y="213"/>
                    <a:pt x="157" y="290"/>
                  </a:cubicBezTo>
                  <a:cubicBezTo>
                    <a:pt x="4866" y="2826"/>
                    <a:pt x="9484" y="5543"/>
                    <a:pt x="14012" y="8350"/>
                  </a:cubicBezTo>
                  <a:lnTo>
                    <a:pt x="14102" y="8350"/>
                  </a:lnTo>
                  <a:cubicBezTo>
                    <a:pt x="9575" y="5362"/>
                    <a:pt x="5047" y="2554"/>
                    <a:pt x="338" y="19"/>
                  </a:cubicBezTo>
                  <a:cubicBezTo>
                    <a:pt x="312" y="6"/>
                    <a:pt x="287" y="1"/>
                    <a:pt x="263"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5"/>
            <p:cNvSpPr/>
            <p:nvPr/>
          </p:nvSpPr>
          <p:spPr>
            <a:xfrm>
              <a:off x="7882051" y="2668859"/>
              <a:ext cx="169999" cy="91362"/>
            </a:xfrm>
            <a:custGeom>
              <a:avLst/>
              <a:gdLst/>
              <a:ahLst/>
              <a:cxnLst/>
              <a:rect l="l" t="t" r="r" b="b"/>
              <a:pathLst>
                <a:path w="9845" h="5291" extrusionOk="0">
                  <a:moveTo>
                    <a:pt x="48" y="1"/>
                  </a:moveTo>
                  <a:cubicBezTo>
                    <a:pt x="27" y="1"/>
                    <a:pt x="1" y="65"/>
                    <a:pt x="65" y="129"/>
                  </a:cubicBezTo>
                  <a:cubicBezTo>
                    <a:pt x="2781" y="2574"/>
                    <a:pt x="6041" y="4294"/>
                    <a:pt x="9664" y="5291"/>
                  </a:cubicBezTo>
                  <a:cubicBezTo>
                    <a:pt x="9845" y="5291"/>
                    <a:pt x="9845" y="5019"/>
                    <a:pt x="9754" y="5019"/>
                  </a:cubicBezTo>
                  <a:cubicBezTo>
                    <a:pt x="6313" y="3661"/>
                    <a:pt x="3144" y="2031"/>
                    <a:pt x="65" y="38"/>
                  </a:cubicBezTo>
                  <a:cubicBezTo>
                    <a:pt x="65" y="12"/>
                    <a:pt x="57" y="1"/>
                    <a:pt x="48"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5"/>
            <p:cNvSpPr/>
            <p:nvPr/>
          </p:nvSpPr>
          <p:spPr>
            <a:xfrm>
              <a:off x="7922543" y="2726947"/>
              <a:ext cx="135325" cy="63303"/>
            </a:xfrm>
            <a:custGeom>
              <a:avLst/>
              <a:gdLst/>
              <a:ahLst/>
              <a:cxnLst/>
              <a:rect l="l" t="t" r="r" b="b"/>
              <a:pathLst>
                <a:path w="7837" h="3666" extrusionOk="0">
                  <a:moveTo>
                    <a:pt x="114" y="0"/>
                  </a:moveTo>
                  <a:cubicBezTo>
                    <a:pt x="46" y="0"/>
                    <a:pt x="1" y="133"/>
                    <a:pt x="74" y="206"/>
                  </a:cubicBezTo>
                  <a:cubicBezTo>
                    <a:pt x="2247" y="1927"/>
                    <a:pt x="4874" y="3104"/>
                    <a:pt x="7681" y="3647"/>
                  </a:cubicBezTo>
                  <a:cubicBezTo>
                    <a:pt x="7694" y="3660"/>
                    <a:pt x="7706" y="3665"/>
                    <a:pt x="7718" y="3665"/>
                  </a:cubicBezTo>
                  <a:cubicBezTo>
                    <a:pt x="7791" y="3665"/>
                    <a:pt x="7837" y="3453"/>
                    <a:pt x="7681" y="3376"/>
                  </a:cubicBezTo>
                  <a:cubicBezTo>
                    <a:pt x="5055" y="2561"/>
                    <a:pt x="2519" y="1383"/>
                    <a:pt x="165" y="25"/>
                  </a:cubicBezTo>
                  <a:cubicBezTo>
                    <a:pt x="147" y="8"/>
                    <a:pt x="130" y="0"/>
                    <a:pt x="114"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5"/>
            <p:cNvSpPr/>
            <p:nvPr/>
          </p:nvSpPr>
          <p:spPr>
            <a:xfrm>
              <a:off x="7988142" y="2791165"/>
              <a:ext cx="63907" cy="26920"/>
            </a:xfrm>
            <a:custGeom>
              <a:avLst/>
              <a:gdLst/>
              <a:ahLst/>
              <a:cxnLst/>
              <a:rect l="l" t="t" r="r" b="b"/>
              <a:pathLst>
                <a:path w="3701" h="1559" extrusionOk="0">
                  <a:moveTo>
                    <a:pt x="131" y="0"/>
                  </a:moveTo>
                  <a:cubicBezTo>
                    <a:pt x="56" y="0"/>
                    <a:pt x="1" y="200"/>
                    <a:pt x="78" y="200"/>
                  </a:cubicBezTo>
                  <a:cubicBezTo>
                    <a:pt x="1075" y="924"/>
                    <a:pt x="2252" y="1468"/>
                    <a:pt x="3520" y="1558"/>
                  </a:cubicBezTo>
                  <a:cubicBezTo>
                    <a:pt x="3610" y="1558"/>
                    <a:pt x="3701" y="1377"/>
                    <a:pt x="3610" y="1287"/>
                  </a:cubicBezTo>
                  <a:cubicBezTo>
                    <a:pt x="2976" y="1105"/>
                    <a:pt x="2433" y="1015"/>
                    <a:pt x="1890" y="743"/>
                  </a:cubicBezTo>
                  <a:cubicBezTo>
                    <a:pt x="1256" y="562"/>
                    <a:pt x="712" y="290"/>
                    <a:pt x="169" y="19"/>
                  </a:cubicBezTo>
                  <a:cubicBezTo>
                    <a:pt x="156" y="6"/>
                    <a:pt x="143" y="0"/>
                    <a:pt x="131"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5"/>
            <p:cNvSpPr/>
            <p:nvPr/>
          </p:nvSpPr>
          <p:spPr>
            <a:xfrm>
              <a:off x="5891004" y="3431029"/>
              <a:ext cx="835039" cy="260860"/>
            </a:xfrm>
            <a:custGeom>
              <a:avLst/>
              <a:gdLst/>
              <a:ahLst/>
              <a:cxnLst/>
              <a:rect l="l" t="t" r="r" b="b"/>
              <a:pathLst>
                <a:path w="48359" h="15107" extrusionOk="0">
                  <a:moveTo>
                    <a:pt x="47543" y="1"/>
                  </a:moveTo>
                  <a:cubicBezTo>
                    <a:pt x="42291" y="1"/>
                    <a:pt x="36495" y="1359"/>
                    <a:pt x="31424" y="2536"/>
                  </a:cubicBezTo>
                  <a:cubicBezTo>
                    <a:pt x="26534" y="3623"/>
                    <a:pt x="21825" y="5525"/>
                    <a:pt x="16935" y="6430"/>
                  </a:cubicBezTo>
                  <a:cubicBezTo>
                    <a:pt x="12679" y="7155"/>
                    <a:pt x="8060" y="7064"/>
                    <a:pt x="4166" y="9238"/>
                  </a:cubicBezTo>
                  <a:cubicBezTo>
                    <a:pt x="2083" y="10415"/>
                    <a:pt x="1" y="12588"/>
                    <a:pt x="1359" y="14943"/>
                  </a:cubicBezTo>
                  <a:cubicBezTo>
                    <a:pt x="1397" y="15057"/>
                    <a:pt x="1482" y="15107"/>
                    <a:pt x="1569" y="15107"/>
                  </a:cubicBezTo>
                  <a:cubicBezTo>
                    <a:pt x="1689" y="15107"/>
                    <a:pt x="1812" y="15010"/>
                    <a:pt x="1812" y="14852"/>
                  </a:cubicBezTo>
                  <a:cubicBezTo>
                    <a:pt x="1087" y="9600"/>
                    <a:pt x="9781" y="8604"/>
                    <a:pt x="13131" y="8151"/>
                  </a:cubicBezTo>
                  <a:cubicBezTo>
                    <a:pt x="16573" y="7698"/>
                    <a:pt x="20014" y="6974"/>
                    <a:pt x="23455" y="6068"/>
                  </a:cubicBezTo>
                  <a:cubicBezTo>
                    <a:pt x="27621" y="4800"/>
                    <a:pt x="31967" y="3714"/>
                    <a:pt x="36314" y="2899"/>
                  </a:cubicBezTo>
                  <a:cubicBezTo>
                    <a:pt x="40117" y="2265"/>
                    <a:pt x="44102" y="2084"/>
                    <a:pt x="47815" y="906"/>
                  </a:cubicBezTo>
                  <a:cubicBezTo>
                    <a:pt x="48358" y="725"/>
                    <a:pt x="48086" y="1"/>
                    <a:pt x="47543"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5"/>
            <p:cNvSpPr/>
            <p:nvPr/>
          </p:nvSpPr>
          <p:spPr>
            <a:xfrm>
              <a:off x="6643142" y="3448228"/>
              <a:ext cx="228311" cy="45379"/>
            </a:xfrm>
            <a:custGeom>
              <a:avLst/>
              <a:gdLst/>
              <a:ahLst/>
              <a:cxnLst/>
              <a:rect l="l" t="t" r="r" b="b"/>
              <a:pathLst>
                <a:path w="13222" h="2628" extrusionOk="0">
                  <a:moveTo>
                    <a:pt x="13131" y="1"/>
                  </a:moveTo>
                  <a:cubicBezTo>
                    <a:pt x="8785" y="273"/>
                    <a:pt x="4347" y="997"/>
                    <a:pt x="182" y="2265"/>
                  </a:cubicBezTo>
                  <a:cubicBezTo>
                    <a:pt x="1" y="2355"/>
                    <a:pt x="91" y="2627"/>
                    <a:pt x="272" y="2627"/>
                  </a:cubicBezTo>
                  <a:cubicBezTo>
                    <a:pt x="4528" y="1540"/>
                    <a:pt x="8785" y="725"/>
                    <a:pt x="13131" y="182"/>
                  </a:cubicBezTo>
                  <a:cubicBezTo>
                    <a:pt x="13222" y="182"/>
                    <a:pt x="13222" y="1"/>
                    <a:pt x="13131"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5"/>
            <p:cNvSpPr/>
            <p:nvPr/>
          </p:nvSpPr>
          <p:spPr>
            <a:xfrm>
              <a:off x="6741653" y="3462301"/>
              <a:ext cx="139193" cy="29735"/>
            </a:xfrm>
            <a:custGeom>
              <a:avLst/>
              <a:gdLst/>
              <a:ahLst/>
              <a:cxnLst/>
              <a:rect l="l" t="t" r="r" b="b"/>
              <a:pathLst>
                <a:path w="8061" h="1722" extrusionOk="0">
                  <a:moveTo>
                    <a:pt x="7879" y="1"/>
                  </a:moveTo>
                  <a:cubicBezTo>
                    <a:pt x="5253" y="273"/>
                    <a:pt x="2717" y="725"/>
                    <a:pt x="182" y="1450"/>
                  </a:cubicBezTo>
                  <a:cubicBezTo>
                    <a:pt x="1" y="1450"/>
                    <a:pt x="1" y="1722"/>
                    <a:pt x="182" y="1722"/>
                  </a:cubicBezTo>
                  <a:cubicBezTo>
                    <a:pt x="2627" y="1178"/>
                    <a:pt x="5253" y="997"/>
                    <a:pt x="7879" y="454"/>
                  </a:cubicBezTo>
                  <a:cubicBezTo>
                    <a:pt x="8060" y="454"/>
                    <a:pt x="8060" y="91"/>
                    <a:pt x="7879"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5"/>
            <p:cNvSpPr/>
            <p:nvPr/>
          </p:nvSpPr>
          <p:spPr>
            <a:xfrm>
              <a:off x="6690058" y="3196485"/>
              <a:ext cx="250206" cy="84455"/>
            </a:xfrm>
            <a:custGeom>
              <a:avLst/>
              <a:gdLst/>
              <a:ahLst/>
              <a:cxnLst/>
              <a:rect l="l" t="t" r="r" b="b"/>
              <a:pathLst>
                <a:path w="14490" h="4891" extrusionOk="0">
                  <a:moveTo>
                    <a:pt x="14490" y="0"/>
                  </a:moveTo>
                  <a:cubicBezTo>
                    <a:pt x="9599" y="1177"/>
                    <a:pt x="4800" y="2807"/>
                    <a:pt x="91" y="4709"/>
                  </a:cubicBezTo>
                  <a:cubicBezTo>
                    <a:pt x="0" y="4800"/>
                    <a:pt x="0" y="4890"/>
                    <a:pt x="91" y="4890"/>
                  </a:cubicBezTo>
                  <a:cubicBezTo>
                    <a:pt x="4890" y="3170"/>
                    <a:pt x="9690" y="1630"/>
                    <a:pt x="14490" y="91"/>
                  </a:cubicBezTo>
                  <a:lnTo>
                    <a:pt x="14490" y="0"/>
                  </a:ln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5"/>
            <p:cNvSpPr/>
            <p:nvPr/>
          </p:nvSpPr>
          <p:spPr>
            <a:xfrm>
              <a:off x="6810464" y="3232436"/>
              <a:ext cx="89135" cy="29735"/>
            </a:xfrm>
            <a:custGeom>
              <a:avLst/>
              <a:gdLst/>
              <a:ahLst/>
              <a:cxnLst/>
              <a:rect l="l" t="t" r="r" b="b"/>
              <a:pathLst>
                <a:path w="5162" h="1722" extrusionOk="0">
                  <a:moveTo>
                    <a:pt x="4890" y="1"/>
                  </a:moveTo>
                  <a:cubicBezTo>
                    <a:pt x="3260" y="363"/>
                    <a:pt x="1721" y="816"/>
                    <a:pt x="181" y="1450"/>
                  </a:cubicBezTo>
                  <a:cubicBezTo>
                    <a:pt x="0" y="1450"/>
                    <a:pt x="91" y="1722"/>
                    <a:pt x="272" y="1722"/>
                  </a:cubicBezTo>
                  <a:cubicBezTo>
                    <a:pt x="1902" y="1359"/>
                    <a:pt x="3441" y="816"/>
                    <a:pt x="4981" y="273"/>
                  </a:cubicBezTo>
                  <a:cubicBezTo>
                    <a:pt x="5162" y="182"/>
                    <a:pt x="5071" y="1"/>
                    <a:pt x="4890"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5"/>
            <p:cNvSpPr/>
            <p:nvPr/>
          </p:nvSpPr>
          <p:spPr>
            <a:xfrm>
              <a:off x="5931669" y="3307308"/>
              <a:ext cx="250206" cy="23674"/>
            </a:xfrm>
            <a:custGeom>
              <a:avLst/>
              <a:gdLst/>
              <a:ahLst/>
              <a:cxnLst/>
              <a:rect l="l" t="t" r="r" b="b"/>
              <a:pathLst>
                <a:path w="14490" h="1371" extrusionOk="0">
                  <a:moveTo>
                    <a:pt x="13182" y="0"/>
                  </a:moveTo>
                  <a:cubicBezTo>
                    <a:pt x="8789" y="0"/>
                    <a:pt x="4409" y="443"/>
                    <a:pt x="181" y="1189"/>
                  </a:cubicBezTo>
                  <a:cubicBezTo>
                    <a:pt x="0" y="1189"/>
                    <a:pt x="0" y="1370"/>
                    <a:pt x="181" y="1370"/>
                  </a:cubicBezTo>
                  <a:cubicBezTo>
                    <a:pt x="4890" y="827"/>
                    <a:pt x="9599" y="646"/>
                    <a:pt x="14399" y="193"/>
                  </a:cubicBezTo>
                  <a:cubicBezTo>
                    <a:pt x="14489" y="193"/>
                    <a:pt x="14489" y="12"/>
                    <a:pt x="14399" y="12"/>
                  </a:cubicBezTo>
                  <a:cubicBezTo>
                    <a:pt x="13993" y="4"/>
                    <a:pt x="13587" y="0"/>
                    <a:pt x="13182"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5"/>
            <p:cNvSpPr/>
            <p:nvPr/>
          </p:nvSpPr>
          <p:spPr>
            <a:xfrm>
              <a:off x="6019233" y="3332138"/>
              <a:ext cx="200165" cy="14470"/>
            </a:xfrm>
            <a:custGeom>
              <a:avLst/>
              <a:gdLst/>
              <a:ahLst/>
              <a:cxnLst/>
              <a:rect l="l" t="t" r="r" b="b"/>
              <a:pathLst>
                <a:path w="11592" h="838" extrusionOk="0">
                  <a:moveTo>
                    <a:pt x="9650" y="0"/>
                  </a:moveTo>
                  <a:cubicBezTo>
                    <a:pt x="6466" y="0"/>
                    <a:pt x="3292" y="201"/>
                    <a:pt x="181" y="657"/>
                  </a:cubicBezTo>
                  <a:cubicBezTo>
                    <a:pt x="0" y="657"/>
                    <a:pt x="0" y="838"/>
                    <a:pt x="181" y="838"/>
                  </a:cubicBezTo>
                  <a:cubicBezTo>
                    <a:pt x="3894" y="566"/>
                    <a:pt x="7607" y="657"/>
                    <a:pt x="11501" y="385"/>
                  </a:cubicBezTo>
                  <a:cubicBezTo>
                    <a:pt x="11592" y="385"/>
                    <a:pt x="11592" y="23"/>
                    <a:pt x="11501" y="23"/>
                  </a:cubicBezTo>
                  <a:cubicBezTo>
                    <a:pt x="10884" y="8"/>
                    <a:pt x="10267" y="0"/>
                    <a:pt x="9650"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5"/>
            <p:cNvSpPr/>
            <p:nvPr/>
          </p:nvSpPr>
          <p:spPr>
            <a:xfrm>
              <a:off x="6167785" y="3338182"/>
              <a:ext cx="111030" cy="14677"/>
            </a:xfrm>
            <a:custGeom>
              <a:avLst/>
              <a:gdLst/>
              <a:ahLst/>
              <a:cxnLst/>
              <a:rect l="l" t="t" r="r" b="b"/>
              <a:pathLst>
                <a:path w="6430" h="850" extrusionOk="0">
                  <a:moveTo>
                    <a:pt x="5606" y="1"/>
                  </a:moveTo>
                  <a:cubicBezTo>
                    <a:pt x="4885" y="1"/>
                    <a:pt x="4188" y="103"/>
                    <a:pt x="3441" y="307"/>
                  </a:cubicBezTo>
                  <a:cubicBezTo>
                    <a:pt x="2445" y="397"/>
                    <a:pt x="1359" y="488"/>
                    <a:pt x="181" y="578"/>
                  </a:cubicBezTo>
                  <a:cubicBezTo>
                    <a:pt x="0" y="578"/>
                    <a:pt x="0" y="850"/>
                    <a:pt x="181" y="850"/>
                  </a:cubicBezTo>
                  <a:cubicBezTo>
                    <a:pt x="1268" y="850"/>
                    <a:pt x="2355" y="850"/>
                    <a:pt x="3532" y="759"/>
                  </a:cubicBezTo>
                  <a:cubicBezTo>
                    <a:pt x="4437" y="759"/>
                    <a:pt x="5434" y="578"/>
                    <a:pt x="6339" y="307"/>
                  </a:cubicBezTo>
                  <a:cubicBezTo>
                    <a:pt x="6430" y="216"/>
                    <a:pt x="6430" y="35"/>
                    <a:pt x="6339" y="35"/>
                  </a:cubicBezTo>
                  <a:cubicBezTo>
                    <a:pt x="6090" y="12"/>
                    <a:pt x="5847" y="1"/>
                    <a:pt x="5606"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5"/>
            <p:cNvSpPr/>
            <p:nvPr/>
          </p:nvSpPr>
          <p:spPr>
            <a:xfrm>
              <a:off x="8238124" y="3440423"/>
              <a:ext cx="15644" cy="26592"/>
            </a:xfrm>
            <a:custGeom>
              <a:avLst/>
              <a:gdLst/>
              <a:ahLst/>
              <a:cxnLst/>
              <a:rect l="l" t="t" r="r" b="b"/>
              <a:pathLst>
                <a:path w="906" h="1540" extrusionOk="0">
                  <a:moveTo>
                    <a:pt x="0" y="0"/>
                  </a:moveTo>
                  <a:lnTo>
                    <a:pt x="0" y="91"/>
                  </a:lnTo>
                  <a:cubicBezTo>
                    <a:pt x="543" y="362"/>
                    <a:pt x="815" y="906"/>
                    <a:pt x="725" y="1540"/>
                  </a:cubicBezTo>
                  <a:lnTo>
                    <a:pt x="815" y="1540"/>
                  </a:lnTo>
                  <a:cubicBezTo>
                    <a:pt x="906" y="906"/>
                    <a:pt x="543" y="272"/>
                    <a:pt x="0"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5"/>
            <p:cNvSpPr/>
            <p:nvPr/>
          </p:nvSpPr>
          <p:spPr>
            <a:xfrm>
              <a:off x="8122397" y="2689839"/>
              <a:ext cx="82901" cy="10965"/>
            </a:xfrm>
            <a:custGeom>
              <a:avLst/>
              <a:gdLst/>
              <a:ahLst/>
              <a:cxnLst/>
              <a:rect l="l" t="t" r="r" b="b"/>
              <a:pathLst>
                <a:path w="4801" h="635" extrusionOk="0">
                  <a:moveTo>
                    <a:pt x="4529" y="1"/>
                  </a:moveTo>
                  <a:cubicBezTo>
                    <a:pt x="3080" y="1"/>
                    <a:pt x="1631" y="91"/>
                    <a:pt x="182" y="363"/>
                  </a:cubicBezTo>
                  <a:cubicBezTo>
                    <a:pt x="1" y="363"/>
                    <a:pt x="1" y="634"/>
                    <a:pt x="182" y="634"/>
                  </a:cubicBezTo>
                  <a:cubicBezTo>
                    <a:pt x="1631" y="634"/>
                    <a:pt x="3080" y="544"/>
                    <a:pt x="4529" y="363"/>
                  </a:cubicBezTo>
                  <a:cubicBezTo>
                    <a:pt x="4710" y="272"/>
                    <a:pt x="4800" y="1"/>
                    <a:pt x="4529"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5"/>
            <p:cNvSpPr/>
            <p:nvPr/>
          </p:nvSpPr>
          <p:spPr>
            <a:xfrm>
              <a:off x="8097376" y="2723062"/>
              <a:ext cx="95403" cy="15264"/>
            </a:xfrm>
            <a:custGeom>
              <a:avLst/>
              <a:gdLst/>
              <a:ahLst/>
              <a:cxnLst/>
              <a:rect l="l" t="t" r="r" b="b"/>
              <a:pathLst>
                <a:path w="5525" h="884" extrusionOk="0">
                  <a:moveTo>
                    <a:pt x="4041" y="1"/>
                  </a:moveTo>
                  <a:cubicBezTo>
                    <a:pt x="2729" y="1"/>
                    <a:pt x="1405" y="205"/>
                    <a:pt x="182" y="612"/>
                  </a:cubicBezTo>
                  <a:cubicBezTo>
                    <a:pt x="1" y="612"/>
                    <a:pt x="91" y="884"/>
                    <a:pt x="273" y="884"/>
                  </a:cubicBezTo>
                  <a:cubicBezTo>
                    <a:pt x="1903" y="793"/>
                    <a:pt x="3623" y="703"/>
                    <a:pt x="5344" y="340"/>
                  </a:cubicBezTo>
                  <a:cubicBezTo>
                    <a:pt x="5525" y="340"/>
                    <a:pt x="5525" y="69"/>
                    <a:pt x="5344" y="69"/>
                  </a:cubicBezTo>
                  <a:cubicBezTo>
                    <a:pt x="4914" y="24"/>
                    <a:pt x="4478" y="1"/>
                    <a:pt x="4041"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5"/>
            <p:cNvSpPr/>
            <p:nvPr/>
          </p:nvSpPr>
          <p:spPr>
            <a:xfrm>
              <a:off x="8098948" y="2749619"/>
              <a:ext cx="100100" cy="15299"/>
            </a:xfrm>
            <a:custGeom>
              <a:avLst/>
              <a:gdLst/>
              <a:ahLst/>
              <a:cxnLst/>
              <a:rect l="l" t="t" r="r" b="b"/>
              <a:pathLst>
                <a:path w="5797" h="886" extrusionOk="0">
                  <a:moveTo>
                    <a:pt x="4121" y="1"/>
                  </a:moveTo>
                  <a:cubicBezTo>
                    <a:pt x="2778" y="1"/>
                    <a:pt x="1434" y="187"/>
                    <a:pt x="91" y="523"/>
                  </a:cubicBezTo>
                  <a:cubicBezTo>
                    <a:pt x="0" y="614"/>
                    <a:pt x="0" y="795"/>
                    <a:pt x="91" y="885"/>
                  </a:cubicBezTo>
                  <a:cubicBezTo>
                    <a:pt x="1902" y="885"/>
                    <a:pt x="3713" y="795"/>
                    <a:pt x="5524" y="433"/>
                  </a:cubicBezTo>
                  <a:cubicBezTo>
                    <a:pt x="5706" y="433"/>
                    <a:pt x="5796" y="70"/>
                    <a:pt x="5524" y="70"/>
                  </a:cubicBezTo>
                  <a:cubicBezTo>
                    <a:pt x="5057" y="23"/>
                    <a:pt x="4589" y="1"/>
                    <a:pt x="4121"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5"/>
            <p:cNvSpPr/>
            <p:nvPr/>
          </p:nvSpPr>
          <p:spPr>
            <a:xfrm>
              <a:off x="7446892" y="3327994"/>
              <a:ext cx="759960" cy="323541"/>
            </a:xfrm>
            <a:custGeom>
              <a:avLst/>
              <a:gdLst/>
              <a:ahLst/>
              <a:cxnLst/>
              <a:rect l="l" t="t" r="r" b="b"/>
              <a:pathLst>
                <a:path w="44011" h="18737" extrusionOk="0">
                  <a:moveTo>
                    <a:pt x="39656" y="1"/>
                  </a:moveTo>
                  <a:cubicBezTo>
                    <a:pt x="33778" y="1"/>
                    <a:pt x="28037" y="2833"/>
                    <a:pt x="23002" y="5606"/>
                  </a:cubicBezTo>
                  <a:cubicBezTo>
                    <a:pt x="15304" y="9952"/>
                    <a:pt x="7697" y="14390"/>
                    <a:pt x="0" y="18736"/>
                  </a:cubicBezTo>
                  <a:cubicBezTo>
                    <a:pt x="7064" y="14933"/>
                    <a:pt x="14218" y="10948"/>
                    <a:pt x="21281" y="7054"/>
                  </a:cubicBezTo>
                  <a:cubicBezTo>
                    <a:pt x="27524" y="3656"/>
                    <a:pt x="33699" y="603"/>
                    <a:pt x="40767" y="603"/>
                  </a:cubicBezTo>
                  <a:cubicBezTo>
                    <a:pt x="41798" y="603"/>
                    <a:pt x="42848" y="668"/>
                    <a:pt x="43920" y="806"/>
                  </a:cubicBezTo>
                  <a:cubicBezTo>
                    <a:pt x="44011" y="715"/>
                    <a:pt x="44011" y="534"/>
                    <a:pt x="43920" y="534"/>
                  </a:cubicBezTo>
                  <a:cubicBezTo>
                    <a:pt x="42496" y="165"/>
                    <a:pt x="41072" y="1"/>
                    <a:pt x="39656"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5"/>
            <p:cNvSpPr/>
            <p:nvPr/>
          </p:nvSpPr>
          <p:spPr>
            <a:xfrm>
              <a:off x="8086446" y="3365171"/>
              <a:ext cx="98528" cy="14280"/>
            </a:xfrm>
            <a:custGeom>
              <a:avLst/>
              <a:gdLst/>
              <a:ahLst/>
              <a:cxnLst/>
              <a:rect l="l" t="t" r="r" b="b"/>
              <a:pathLst>
                <a:path w="5706" h="827" extrusionOk="0">
                  <a:moveTo>
                    <a:pt x="3323" y="0"/>
                  </a:moveTo>
                  <a:cubicBezTo>
                    <a:pt x="2250" y="0"/>
                    <a:pt x="1185" y="185"/>
                    <a:pt x="181" y="555"/>
                  </a:cubicBezTo>
                  <a:cubicBezTo>
                    <a:pt x="0" y="645"/>
                    <a:pt x="91" y="826"/>
                    <a:pt x="181" y="826"/>
                  </a:cubicBezTo>
                  <a:cubicBezTo>
                    <a:pt x="1087" y="736"/>
                    <a:pt x="1992" y="555"/>
                    <a:pt x="2898" y="555"/>
                  </a:cubicBezTo>
                  <a:cubicBezTo>
                    <a:pt x="3351" y="555"/>
                    <a:pt x="3803" y="577"/>
                    <a:pt x="4256" y="577"/>
                  </a:cubicBezTo>
                  <a:cubicBezTo>
                    <a:pt x="4709" y="577"/>
                    <a:pt x="5162" y="555"/>
                    <a:pt x="5615" y="464"/>
                  </a:cubicBezTo>
                  <a:cubicBezTo>
                    <a:pt x="5705" y="464"/>
                    <a:pt x="5705" y="283"/>
                    <a:pt x="5615" y="283"/>
                  </a:cubicBezTo>
                  <a:cubicBezTo>
                    <a:pt x="4860" y="94"/>
                    <a:pt x="4090" y="0"/>
                    <a:pt x="3323"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5"/>
            <p:cNvSpPr/>
            <p:nvPr/>
          </p:nvSpPr>
          <p:spPr>
            <a:xfrm>
              <a:off x="7934751" y="3274551"/>
              <a:ext cx="267422" cy="67361"/>
            </a:xfrm>
            <a:custGeom>
              <a:avLst/>
              <a:gdLst/>
              <a:ahLst/>
              <a:cxnLst/>
              <a:rect l="l" t="t" r="r" b="b"/>
              <a:pathLst>
                <a:path w="15487" h="3901" extrusionOk="0">
                  <a:moveTo>
                    <a:pt x="12319" y="0"/>
                  </a:moveTo>
                  <a:cubicBezTo>
                    <a:pt x="8140" y="0"/>
                    <a:pt x="3452" y="2250"/>
                    <a:pt x="113" y="3847"/>
                  </a:cubicBezTo>
                  <a:lnTo>
                    <a:pt x="113" y="3847"/>
                  </a:lnTo>
                  <a:cubicBezTo>
                    <a:pt x="4456" y="1781"/>
                    <a:pt x="9255" y="712"/>
                    <a:pt x="14086" y="712"/>
                  </a:cubicBezTo>
                  <a:cubicBezTo>
                    <a:pt x="14462" y="712"/>
                    <a:pt x="14838" y="719"/>
                    <a:pt x="15215" y="731"/>
                  </a:cubicBezTo>
                  <a:cubicBezTo>
                    <a:pt x="15305" y="731"/>
                    <a:pt x="15486" y="460"/>
                    <a:pt x="15305" y="460"/>
                  </a:cubicBezTo>
                  <a:cubicBezTo>
                    <a:pt x="14360" y="139"/>
                    <a:pt x="13355" y="0"/>
                    <a:pt x="12319" y="0"/>
                  </a:cubicBezTo>
                  <a:close/>
                  <a:moveTo>
                    <a:pt x="113" y="3847"/>
                  </a:moveTo>
                  <a:cubicBezTo>
                    <a:pt x="76" y="3865"/>
                    <a:pt x="38" y="3883"/>
                    <a:pt x="1" y="3901"/>
                  </a:cubicBezTo>
                  <a:cubicBezTo>
                    <a:pt x="38" y="3883"/>
                    <a:pt x="76" y="3865"/>
                    <a:pt x="113" y="3847"/>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5"/>
            <p:cNvSpPr/>
            <p:nvPr/>
          </p:nvSpPr>
          <p:spPr>
            <a:xfrm>
              <a:off x="8045781" y="3255730"/>
              <a:ext cx="129800" cy="20514"/>
            </a:xfrm>
            <a:custGeom>
              <a:avLst/>
              <a:gdLst/>
              <a:ahLst/>
              <a:cxnLst/>
              <a:rect l="l" t="t" r="r" b="b"/>
              <a:pathLst>
                <a:path w="7517" h="1188" extrusionOk="0">
                  <a:moveTo>
                    <a:pt x="5502" y="0"/>
                  </a:moveTo>
                  <a:cubicBezTo>
                    <a:pt x="3703" y="0"/>
                    <a:pt x="1891" y="323"/>
                    <a:pt x="182" y="1006"/>
                  </a:cubicBezTo>
                  <a:cubicBezTo>
                    <a:pt x="1" y="1006"/>
                    <a:pt x="91" y="1188"/>
                    <a:pt x="182" y="1188"/>
                  </a:cubicBezTo>
                  <a:cubicBezTo>
                    <a:pt x="2536" y="735"/>
                    <a:pt x="4891" y="554"/>
                    <a:pt x="7245" y="463"/>
                  </a:cubicBezTo>
                  <a:cubicBezTo>
                    <a:pt x="7517" y="463"/>
                    <a:pt x="7517" y="101"/>
                    <a:pt x="7245" y="101"/>
                  </a:cubicBezTo>
                  <a:cubicBezTo>
                    <a:pt x="6668" y="34"/>
                    <a:pt x="6086" y="0"/>
                    <a:pt x="5502"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5"/>
            <p:cNvSpPr/>
            <p:nvPr/>
          </p:nvSpPr>
          <p:spPr>
            <a:xfrm>
              <a:off x="7248886" y="2610098"/>
              <a:ext cx="138589" cy="29890"/>
            </a:xfrm>
            <a:custGeom>
              <a:avLst/>
              <a:gdLst/>
              <a:ahLst/>
              <a:cxnLst/>
              <a:rect l="l" t="t" r="r" b="b"/>
              <a:pathLst>
                <a:path w="8026" h="1731" extrusionOk="0">
                  <a:moveTo>
                    <a:pt x="7845" y="0"/>
                  </a:moveTo>
                  <a:cubicBezTo>
                    <a:pt x="5309" y="272"/>
                    <a:pt x="2864" y="634"/>
                    <a:pt x="419" y="1177"/>
                  </a:cubicBezTo>
                  <a:cubicBezTo>
                    <a:pt x="1" y="1261"/>
                    <a:pt x="46" y="1731"/>
                    <a:pt x="341" y="1731"/>
                  </a:cubicBezTo>
                  <a:cubicBezTo>
                    <a:pt x="365" y="1731"/>
                    <a:pt x="391" y="1728"/>
                    <a:pt x="419" y="1721"/>
                  </a:cubicBezTo>
                  <a:cubicBezTo>
                    <a:pt x="2864" y="1268"/>
                    <a:pt x="5400" y="906"/>
                    <a:pt x="7845" y="362"/>
                  </a:cubicBezTo>
                  <a:cubicBezTo>
                    <a:pt x="8026" y="362"/>
                    <a:pt x="8026" y="91"/>
                    <a:pt x="7845"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5"/>
            <p:cNvSpPr/>
            <p:nvPr/>
          </p:nvSpPr>
          <p:spPr>
            <a:xfrm>
              <a:off x="7253324" y="2631786"/>
              <a:ext cx="151367" cy="31738"/>
            </a:xfrm>
            <a:custGeom>
              <a:avLst/>
              <a:gdLst/>
              <a:ahLst/>
              <a:cxnLst/>
              <a:rect l="l" t="t" r="r" b="b"/>
              <a:pathLst>
                <a:path w="8766" h="1838" extrusionOk="0">
                  <a:moveTo>
                    <a:pt x="7955" y="1"/>
                  </a:moveTo>
                  <a:cubicBezTo>
                    <a:pt x="5298" y="1"/>
                    <a:pt x="2654" y="464"/>
                    <a:pt x="162" y="1461"/>
                  </a:cubicBezTo>
                  <a:cubicBezTo>
                    <a:pt x="1" y="1541"/>
                    <a:pt x="55" y="1837"/>
                    <a:pt x="261" y="1837"/>
                  </a:cubicBezTo>
                  <a:cubicBezTo>
                    <a:pt x="286" y="1837"/>
                    <a:pt x="313" y="1833"/>
                    <a:pt x="343" y="1823"/>
                  </a:cubicBezTo>
                  <a:cubicBezTo>
                    <a:pt x="2969" y="917"/>
                    <a:pt x="5777" y="374"/>
                    <a:pt x="8674" y="193"/>
                  </a:cubicBezTo>
                  <a:cubicBezTo>
                    <a:pt x="8765" y="193"/>
                    <a:pt x="8765" y="12"/>
                    <a:pt x="8674" y="12"/>
                  </a:cubicBezTo>
                  <a:cubicBezTo>
                    <a:pt x="8435" y="4"/>
                    <a:pt x="8195" y="1"/>
                    <a:pt x="7955"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5"/>
            <p:cNvSpPr/>
            <p:nvPr/>
          </p:nvSpPr>
          <p:spPr>
            <a:xfrm>
              <a:off x="7301914" y="2648484"/>
              <a:ext cx="188768" cy="26057"/>
            </a:xfrm>
            <a:custGeom>
              <a:avLst/>
              <a:gdLst/>
              <a:ahLst/>
              <a:cxnLst/>
              <a:rect l="l" t="t" r="r" b="b"/>
              <a:pathLst>
                <a:path w="10932" h="1509" extrusionOk="0">
                  <a:moveTo>
                    <a:pt x="6210" y="0"/>
                  </a:moveTo>
                  <a:cubicBezTo>
                    <a:pt x="4127" y="0"/>
                    <a:pt x="2054" y="436"/>
                    <a:pt x="155" y="1309"/>
                  </a:cubicBezTo>
                  <a:cubicBezTo>
                    <a:pt x="0" y="1309"/>
                    <a:pt x="44" y="1508"/>
                    <a:pt x="174" y="1508"/>
                  </a:cubicBezTo>
                  <a:cubicBezTo>
                    <a:pt x="196" y="1508"/>
                    <a:pt x="220" y="1503"/>
                    <a:pt x="246" y="1490"/>
                  </a:cubicBezTo>
                  <a:cubicBezTo>
                    <a:pt x="2354" y="769"/>
                    <a:pt x="4563" y="388"/>
                    <a:pt x="6771" y="388"/>
                  </a:cubicBezTo>
                  <a:cubicBezTo>
                    <a:pt x="8167" y="388"/>
                    <a:pt x="9563" y="540"/>
                    <a:pt x="10932" y="856"/>
                  </a:cubicBezTo>
                  <a:lnTo>
                    <a:pt x="10932" y="766"/>
                  </a:lnTo>
                  <a:cubicBezTo>
                    <a:pt x="9401" y="255"/>
                    <a:pt x="7803" y="0"/>
                    <a:pt x="6210"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5"/>
            <p:cNvSpPr/>
            <p:nvPr/>
          </p:nvSpPr>
          <p:spPr>
            <a:xfrm>
              <a:off x="7392154" y="2456849"/>
              <a:ext cx="204741" cy="59866"/>
            </a:xfrm>
            <a:custGeom>
              <a:avLst/>
              <a:gdLst/>
              <a:ahLst/>
              <a:cxnLst/>
              <a:rect l="l" t="t" r="r" b="b"/>
              <a:pathLst>
                <a:path w="11857" h="3467" extrusionOk="0">
                  <a:moveTo>
                    <a:pt x="91" y="0"/>
                  </a:moveTo>
                  <a:cubicBezTo>
                    <a:pt x="91" y="0"/>
                    <a:pt x="1" y="91"/>
                    <a:pt x="91" y="91"/>
                  </a:cubicBezTo>
                  <a:cubicBezTo>
                    <a:pt x="3985" y="1268"/>
                    <a:pt x="7788" y="2536"/>
                    <a:pt x="11682" y="3442"/>
                  </a:cubicBezTo>
                  <a:cubicBezTo>
                    <a:pt x="11717" y="3459"/>
                    <a:pt x="11745" y="3466"/>
                    <a:pt x="11766" y="3466"/>
                  </a:cubicBezTo>
                  <a:cubicBezTo>
                    <a:pt x="11857" y="3466"/>
                    <a:pt x="11829" y="3334"/>
                    <a:pt x="11682" y="3261"/>
                  </a:cubicBezTo>
                  <a:cubicBezTo>
                    <a:pt x="7879" y="1993"/>
                    <a:pt x="3985" y="997"/>
                    <a:pt x="91"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5"/>
            <p:cNvSpPr/>
            <p:nvPr/>
          </p:nvSpPr>
          <p:spPr>
            <a:xfrm>
              <a:off x="7528412" y="2531583"/>
              <a:ext cx="52959" cy="19098"/>
            </a:xfrm>
            <a:custGeom>
              <a:avLst/>
              <a:gdLst/>
              <a:ahLst/>
              <a:cxnLst/>
              <a:rect l="l" t="t" r="r" b="b"/>
              <a:pathLst>
                <a:path w="3067" h="1106" extrusionOk="0">
                  <a:moveTo>
                    <a:pt x="131" y="1"/>
                  </a:moveTo>
                  <a:cubicBezTo>
                    <a:pt x="56" y="1"/>
                    <a:pt x="1" y="200"/>
                    <a:pt x="79" y="200"/>
                  </a:cubicBezTo>
                  <a:cubicBezTo>
                    <a:pt x="1075" y="563"/>
                    <a:pt x="2071" y="834"/>
                    <a:pt x="2976" y="1106"/>
                  </a:cubicBezTo>
                  <a:cubicBezTo>
                    <a:pt x="3067" y="1015"/>
                    <a:pt x="3067" y="925"/>
                    <a:pt x="2976" y="925"/>
                  </a:cubicBezTo>
                  <a:cubicBezTo>
                    <a:pt x="2071" y="563"/>
                    <a:pt x="1165" y="291"/>
                    <a:pt x="169" y="19"/>
                  </a:cubicBezTo>
                  <a:cubicBezTo>
                    <a:pt x="156" y="6"/>
                    <a:pt x="143" y="1"/>
                    <a:pt x="131"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5"/>
            <p:cNvSpPr/>
            <p:nvPr/>
          </p:nvSpPr>
          <p:spPr>
            <a:xfrm>
              <a:off x="5925401" y="3051058"/>
              <a:ext cx="511360" cy="149588"/>
            </a:xfrm>
            <a:custGeom>
              <a:avLst/>
              <a:gdLst/>
              <a:ahLst/>
              <a:cxnLst/>
              <a:rect l="l" t="t" r="r" b="b"/>
              <a:pathLst>
                <a:path w="29614" h="8663" extrusionOk="0">
                  <a:moveTo>
                    <a:pt x="29160" y="0"/>
                  </a:moveTo>
                  <a:cubicBezTo>
                    <a:pt x="27530" y="91"/>
                    <a:pt x="25900" y="544"/>
                    <a:pt x="24270" y="815"/>
                  </a:cubicBezTo>
                  <a:cubicBezTo>
                    <a:pt x="22878" y="948"/>
                    <a:pt x="21437" y="1032"/>
                    <a:pt x="19984" y="1032"/>
                  </a:cubicBezTo>
                  <a:cubicBezTo>
                    <a:pt x="19452" y="1032"/>
                    <a:pt x="18918" y="1021"/>
                    <a:pt x="18384" y="996"/>
                  </a:cubicBezTo>
                  <a:cubicBezTo>
                    <a:pt x="16029" y="996"/>
                    <a:pt x="13755" y="876"/>
                    <a:pt x="11481" y="876"/>
                  </a:cubicBezTo>
                  <a:cubicBezTo>
                    <a:pt x="10344" y="876"/>
                    <a:pt x="9207" y="906"/>
                    <a:pt x="8060" y="996"/>
                  </a:cubicBezTo>
                  <a:cubicBezTo>
                    <a:pt x="5615" y="1178"/>
                    <a:pt x="2627" y="1449"/>
                    <a:pt x="1087" y="3713"/>
                  </a:cubicBezTo>
                  <a:cubicBezTo>
                    <a:pt x="1" y="5162"/>
                    <a:pt x="91" y="7245"/>
                    <a:pt x="1359" y="8603"/>
                  </a:cubicBezTo>
                  <a:cubicBezTo>
                    <a:pt x="1401" y="8645"/>
                    <a:pt x="1453" y="8663"/>
                    <a:pt x="1506" y="8663"/>
                  </a:cubicBezTo>
                  <a:cubicBezTo>
                    <a:pt x="1679" y="8663"/>
                    <a:pt x="1860" y="8471"/>
                    <a:pt x="1721" y="8332"/>
                  </a:cubicBezTo>
                  <a:cubicBezTo>
                    <a:pt x="363" y="5796"/>
                    <a:pt x="2627" y="3441"/>
                    <a:pt x="4891" y="2808"/>
                  </a:cubicBezTo>
                  <a:cubicBezTo>
                    <a:pt x="6249" y="2536"/>
                    <a:pt x="7608" y="2355"/>
                    <a:pt x="8966" y="2355"/>
                  </a:cubicBezTo>
                  <a:cubicBezTo>
                    <a:pt x="10038" y="2278"/>
                    <a:pt x="11109" y="2250"/>
                    <a:pt x="12181" y="2250"/>
                  </a:cubicBezTo>
                  <a:cubicBezTo>
                    <a:pt x="13645" y="2250"/>
                    <a:pt x="15109" y="2303"/>
                    <a:pt x="16573" y="2355"/>
                  </a:cubicBezTo>
                  <a:cubicBezTo>
                    <a:pt x="17928" y="2386"/>
                    <a:pt x="19480" y="2473"/>
                    <a:pt x="21069" y="2473"/>
                  </a:cubicBezTo>
                  <a:cubicBezTo>
                    <a:pt x="24048" y="2473"/>
                    <a:pt x="27157" y="2169"/>
                    <a:pt x="29341" y="634"/>
                  </a:cubicBezTo>
                  <a:cubicBezTo>
                    <a:pt x="29613" y="453"/>
                    <a:pt x="29432" y="0"/>
                    <a:pt x="29160"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5"/>
            <p:cNvSpPr/>
            <p:nvPr/>
          </p:nvSpPr>
          <p:spPr>
            <a:xfrm>
              <a:off x="5692411" y="3273118"/>
              <a:ext cx="365933" cy="154510"/>
            </a:xfrm>
            <a:custGeom>
              <a:avLst/>
              <a:gdLst/>
              <a:ahLst/>
              <a:cxnLst/>
              <a:rect l="l" t="t" r="r" b="b"/>
              <a:pathLst>
                <a:path w="21192" h="8948" extrusionOk="0">
                  <a:moveTo>
                    <a:pt x="19332" y="0"/>
                  </a:moveTo>
                  <a:cubicBezTo>
                    <a:pt x="17214" y="0"/>
                    <a:pt x="15065" y="636"/>
                    <a:pt x="13041" y="1086"/>
                  </a:cubicBezTo>
                  <a:cubicBezTo>
                    <a:pt x="10777" y="1539"/>
                    <a:pt x="8513" y="2173"/>
                    <a:pt x="6340" y="2988"/>
                  </a:cubicBezTo>
                  <a:cubicBezTo>
                    <a:pt x="4076" y="3803"/>
                    <a:pt x="1" y="5705"/>
                    <a:pt x="1178" y="8784"/>
                  </a:cubicBezTo>
                  <a:cubicBezTo>
                    <a:pt x="1254" y="8897"/>
                    <a:pt x="1346" y="8948"/>
                    <a:pt x="1427" y="8948"/>
                  </a:cubicBezTo>
                  <a:cubicBezTo>
                    <a:pt x="1539" y="8948"/>
                    <a:pt x="1631" y="8851"/>
                    <a:pt x="1631" y="8693"/>
                  </a:cubicBezTo>
                  <a:cubicBezTo>
                    <a:pt x="1450" y="4890"/>
                    <a:pt x="8513" y="3531"/>
                    <a:pt x="11230" y="2897"/>
                  </a:cubicBezTo>
                  <a:cubicBezTo>
                    <a:pt x="14309" y="2173"/>
                    <a:pt x="17841" y="2082"/>
                    <a:pt x="20829" y="905"/>
                  </a:cubicBezTo>
                  <a:cubicBezTo>
                    <a:pt x="21191" y="724"/>
                    <a:pt x="21010" y="90"/>
                    <a:pt x="20648" y="90"/>
                  </a:cubicBezTo>
                  <a:cubicBezTo>
                    <a:pt x="20212" y="28"/>
                    <a:pt x="19773" y="0"/>
                    <a:pt x="19332"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5"/>
            <p:cNvSpPr/>
            <p:nvPr/>
          </p:nvSpPr>
          <p:spPr>
            <a:xfrm>
              <a:off x="5894130" y="3456050"/>
              <a:ext cx="577028" cy="245941"/>
            </a:xfrm>
            <a:custGeom>
              <a:avLst/>
              <a:gdLst/>
              <a:ahLst/>
              <a:cxnLst/>
              <a:rect l="l" t="t" r="r" b="b"/>
              <a:pathLst>
                <a:path w="33417" h="14243" extrusionOk="0">
                  <a:moveTo>
                    <a:pt x="32692" y="1"/>
                  </a:moveTo>
                  <a:cubicBezTo>
                    <a:pt x="28436" y="1087"/>
                    <a:pt x="24361" y="2808"/>
                    <a:pt x="20014" y="3623"/>
                  </a:cubicBezTo>
                  <a:cubicBezTo>
                    <a:pt x="16210" y="4257"/>
                    <a:pt x="12226" y="4076"/>
                    <a:pt x="8332" y="4981"/>
                  </a:cubicBezTo>
                  <a:cubicBezTo>
                    <a:pt x="5615" y="5615"/>
                    <a:pt x="2536" y="6883"/>
                    <a:pt x="1087" y="9509"/>
                  </a:cubicBezTo>
                  <a:cubicBezTo>
                    <a:pt x="1" y="10958"/>
                    <a:pt x="272" y="13132"/>
                    <a:pt x="1812" y="14218"/>
                  </a:cubicBezTo>
                  <a:cubicBezTo>
                    <a:pt x="1829" y="14236"/>
                    <a:pt x="1850" y="14243"/>
                    <a:pt x="1871" y="14243"/>
                  </a:cubicBezTo>
                  <a:cubicBezTo>
                    <a:pt x="1962" y="14243"/>
                    <a:pt x="2066" y="14110"/>
                    <a:pt x="1993" y="14037"/>
                  </a:cubicBezTo>
                  <a:cubicBezTo>
                    <a:pt x="1" y="9781"/>
                    <a:pt x="5253" y="7064"/>
                    <a:pt x="8694" y="6249"/>
                  </a:cubicBezTo>
                  <a:cubicBezTo>
                    <a:pt x="11320" y="5706"/>
                    <a:pt x="14128" y="5434"/>
                    <a:pt x="16844" y="5344"/>
                  </a:cubicBezTo>
                  <a:cubicBezTo>
                    <a:pt x="22459" y="4800"/>
                    <a:pt x="27892" y="3351"/>
                    <a:pt x="32964" y="997"/>
                  </a:cubicBezTo>
                  <a:cubicBezTo>
                    <a:pt x="33416" y="635"/>
                    <a:pt x="33235" y="1"/>
                    <a:pt x="32692"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5"/>
            <p:cNvSpPr/>
            <p:nvPr/>
          </p:nvSpPr>
          <p:spPr>
            <a:xfrm>
              <a:off x="6272547" y="3669874"/>
              <a:ext cx="548036" cy="280735"/>
            </a:xfrm>
            <a:custGeom>
              <a:avLst/>
              <a:gdLst/>
              <a:ahLst/>
              <a:cxnLst/>
              <a:rect l="l" t="t" r="r" b="b"/>
              <a:pathLst>
                <a:path w="31738" h="16258" extrusionOk="0">
                  <a:moveTo>
                    <a:pt x="31022" y="0"/>
                  </a:moveTo>
                  <a:cubicBezTo>
                    <a:pt x="30977" y="0"/>
                    <a:pt x="30929" y="8"/>
                    <a:pt x="30881" y="24"/>
                  </a:cubicBezTo>
                  <a:cubicBezTo>
                    <a:pt x="26262" y="749"/>
                    <a:pt x="1" y="7450"/>
                    <a:pt x="8603" y="16234"/>
                  </a:cubicBezTo>
                  <a:cubicBezTo>
                    <a:pt x="8637" y="16250"/>
                    <a:pt x="8670" y="16258"/>
                    <a:pt x="8702" y="16258"/>
                  </a:cubicBezTo>
                  <a:cubicBezTo>
                    <a:pt x="8842" y="16258"/>
                    <a:pt x="8949" y="16110"/>
                    <a:pt x="8875" y="15962"/>
                  </a:cubicBezTo>
                  <a:cubicBezTo>
                    <a:pt x="2808" y="7178"/>
                    <a:pt x="26715" y="3012"/>
                    <a:pt x="31243" y="1020"/>
                  </a:cubicBezTo>
                  <a:cubicBezTo>
                    <a:pt x="31737" y="773"/>
                    <a:pt x="31482" y="0"/>
                    <a:pt x="31022"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5"/>
            <p:cNvSpPr/>
            <p:nvPr/>
          </p:nvSpPr>
          <p:spPr>
            <a:xfrm>
              <a:off x="6621281" y="3363790"/>
              <a:ext cx="541025" cy="92381"/>
            </a:xfrm>
            <a:custGeom>
              <a:avLst/>
              <a:gdLst/>
              <a:ahLst/>
              <a:cxnLst/>
              <a:rect l="l" t="t" r="r" b="b"/>
              <a:pathLst>
                <a:path w="31332" h="5350" extrusionOk="0">
                  <a:moveTo>
                    <a:pt x="30969" y="1"/>
                  </a:moveTo>
                  <a:cubicBezTo>
                    <a:pt x="28524" y="635"/>
                    <a:pt x="26260" y="1540"/>
                    <a:pt x="23725" y="1903"/>
                  </a:cubicBezTo>
                  <a:cubicBezTo>
                    <a:pt x="21461" y="2265"/>
                    <a:pt x="19197" y="2446"/>
                    <a:pt x="16933" y="2718"/>
                  </a:cubicBezTo>
                  <a:cubicBezTo>
                    <a:pt x="11409" y="3261"/>
                    <a:pt x="5704" y="3533"/>
                    <a:pt x="361" y="4891"/>
                  </a:cubicBezTo>
                  <a:cubicBezTo>
                    <a:pt x="333" y="4884"/>
                    <a:pt x="307" y="4881"/>
                    <a:pt x="284" y="4881"/>
                  </a:cubicBezTo>
                  <a:cubicBezTo>
                    <a:pt x="1" y="4881"/>
                    <a:pt x="27" y="5344"/>
                    <a:pt x="361" y="5344"/>
                  </a:cubicBezTo>
                  <a:cubicBezTo>
                    <a:pt x="606" y="5348"/>
                    <a:pt x="851" y="5349"/>
                    <a:pt x="1096" y="5349"/>
                  </a:cubicBezTo>
                  <a:cubicBezTo>
                    <a:pt x="6563" y="5349"/>
                    <a:pt x="12107" y="4411"/>
                    <a:pt x="17567" y="3804"/>
                  </a:cubicBezTo>
                  <a:cubicBezTo>
                    <a:pt x="22095" y="3351"/>
                    <a:pt x="27257" y="3080"/>
                    <a:pt x="31151" y="454"/>
                  </a:cubicBezTo>
                  <a:cubicBezTo>
                    <a:pt x="31332" y="272"/>
                    <a:pt x="31151" y="1"/>
                    <a:pt x="30969"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5"/>
            <p:cNvSpPr/>
            <p:nvPr/>
          </p:nvSpPr>
          <p:spPr>
            <a:xfrm>
              <a:off x="6724886" y="3100374"/>
              <a:ext cx="425488" cy="129282"/>
            </a:xfrm>
            <a:custGeom>
              <a:avLst/>
              <a:gdLst/>
              <a:ahLst/>
              <a:cxnLst/>
              <a:rect l="l" t="t" r="r" b="b"/>
              <a:pathLst>
                <a:path w="24641" h="7487" extrusionOk="0">
                  <a:moveTo>
                    <a:pt x="24059" y="1"/>
                  </a:moveTo>
                  <a:cubicBezTo>
                    <a:pt x="24000" y="1"/>
                    <a:pt x="23940" y="13"/>
                    <a:pt x="23883" y="42"/>
                  </a:cubicBezTo>
                  <a:cubicBezTo>
                    <a:pt x="21709" y="1038"/>
                    <a:pt x="19445" y="1672"/>
                    <a:pt x="17181" y="2034"/>
                  </a:cubicBezTo>
                  <a:cubicBezTo>
                    <a:pt x="15189" y="2125"/>
                    <a:pt x="13288" y="2487"/>
                    <a:pt x="11386" y="2849"/>
                  </a:cubicBezTo>
                  <a:cubicBezTo>
                    <a:pt x="7673" y="3936"/>
                    <a:pt x="3326" y="5113"/>
                    <a:pt x="157" y="7196"/>
                  </a:cubicBezTo>
                  <a:cubicBezTo>
                    <a:pt x="1" y="7274"/>
                    <a:pt x="46" y="7486"/>
                    <a:pt x="177" y="7486"/>
                  </a:cubicBezTo>
                  <a:cubicBezTo>
                    <a:pt x="198" y="7486"/>
                    <a:pt x="222" y="7481"/>
                    <a:pt x="247" y="7468"/>
                  </a:cubicBezTo>
                  <a:cubicBezTo>
                    <a:pt x="4866" y="7106"/>
                    <a:pt x="9031" y="4389"/>
                    <a:pt x="13559" y="3574"/>
                  </a:cubicBezTo>
                  <a:cubicBezTo>
                    <a:pt x="17363" y="2849"/>
                    <a:pt x="20985" y="2849"/>
                    <a:pt x="24336" y="585"/>
                  </a:cubicBezTo>
                  <a:cubicBezTo>
                    <a:pt x="24640" y="357"/>
                    <a:pt x="24368" y="1"/>
                    <a:pt x="24059"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5"/>
            <p:cNvSpPr/>
            <p:nvPr/>
          </p:nvSpPr>
          <p:spPr>
            <a:xfrm>
              <a:off x="6591547" y="3916730"/>
              <a:ext cx="16594" cy="26816"/>
            </a:xfrm>
            <a:custGeom>
              <a:avLst/>
              <a:gdLst/>
              <a:ahLst/>
              <a:cxnLst/>
              <a:rect l="l" t="t" r="r" b="b"/>
              <a:pathLst>
                <a:path w="961" h="1553" extrusionOk="0">
                  <a:moveTo>
                    <a:pt x="259" y="1"/>
                  </a:moveTo>
                  <a:cubicBezTo>
                    <a:pt x="146" y="1"/>
                    <a:pt x="0" y="85"/>
                    <a:pt x="0" y="217"/>
                  </a:cubicBezTo>
                  <a:cubicBezTo>
                    <a:pt x="181" y="580"/>
                    <a:pt x="362" y="942"/>
                    <a:pt x="453" y="1395"/>
                  </a:cubicBezTo>
                  <a:cubicBezTo>
                    <a:pt x="489" y="1502"/>
                    <a:pt x="581" y="1552"/>
                    <a:pt x="674" y="1552"/>
                  </a:cubicBezTo>
                  <a:cubicBezTo>
                    <a:pt x="816" y="1552"/>
                    <a:pt x="961" y="1433"/>
                    <a:pt x="906" y="1213"/>
                  </a:cubicBezTo>
                  <a:cubicBezTo>
                    <a:pt x="906" y="761"/>
                    <a:pt x="725" y="398"/>
                    <a:pt x="362" y="36"/>
                  </a:cubicBezTo>
                  <a:cubicBezTo>
                    <a:pt x="338" y="12"/>
                    <a:pt x="301" y="1"/>
                    <a:pt x="259" y="1"/>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5"/>
            <p:cNvSpPr/>
            <p:nvPr/>
          </p:nvSpPr>
          <p:spPr>
            <a:xfrm>
              <a:off x="8480490" y="2705484"/>
              <a:ext cx="373738" cy="32981"/>
            </a:xfrm>
            <a:custGeom>
              <a:avLst/>
              <a:gdLst/>
              <a:ahLst/>
              <a:cxnLst/>
              <a:rect l="l" t="t" r="r" b="b"/>
              <a:pathLst>
                <a:path w="21644" h="1910" extrusionOk="0">
                  <a:moveTo>
                    <a:pt x="21463" y="0"/>
                  </a:moveTo>
                  <a:cubicBezTo>
                    <a:pt x="17931" y="91"/>
                    <a:pt x="14399" y="634"/>
                    <a:pt x="10867" y="815"/>
                  </a:cubicBezTo>
                  <a:cubicBezTo>
                    <a:pt x="7336" y="996"/>
                    <a:pt x="3804" y="996"/>
                    <a:pt x="272" y="1087"/>
                  </a:cubicBezTo>
                  <a:cubicBezTo>
                    <a:pt x="0" y="1087"/>
                    <a:pt x="0" y="1630"/>
                    <a:pt x="272" y="1630"/>
                  </a:cubicBezTo>
                  <a:cubicBezTo>
                    <a:pt x="2358" y="1817"/>
                    <a:pt x="4452" y="1910"/>
                    <a:pt x="6546" y="1910"/>
                  </a:cubicBezTo>
                  <a:cubicBezTo>
                    <a:pt x="11545" y="1910"/>
                    <a:pt x="16549" y="1383"/>
                    <a:pt x="21463" y="362"/>
                  </a:cubicBezTo>
                  <a:cubicBezTo>
                    <a:pt x="21644" y="362"/>
                    <a:pt x="21644" y="0"/>
                    <a:pt x="21463"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5"/>
            <p:cNvSpPr/>
            <p:nvPr/>
          </p:nvSpPr>
          <p:spPr>
            <a:xfrm>
              <a:off x="8499260" y="2762725"/>
              <a:ext cx="207987" cy="24503"/>
            </a:xfrm>
            <a:custGeom>
              <a:avLst/>
              <a:gdLst/>
              <a:ahLst/>
              <a:cxnLst/>
              <a:rect l="l" t="t" r="r" b="b"/>
              <a:pathLst>
                <a:path w="12045" h="1419" extrusionOk="0">
                  <a:moveTo>
                    <a:pt x="9511" y="0"/>
                  </a:moveTo>
                  <a:cubicBezTo>
                    <a:pt x="8514" y="0"/>
                    <a:pt x="7517" y="67"/>
                    <a:pt x="6520" y="217"/>
                  </a:cubicBezTo>
                  <a:cubicBezTo>
                    <a:pt x="4528" y="307"/>
                    <a:pt x="2445" y="398"/>
                    <a:pt x="362" y="760"/>
                  </a:cubicBezTo>
                  <a:cubicBezTo>
                    <a:pt x="91" y="760"/>
                    <a:pt x="0" y="1394"/>
                    <a:pt x="362" y="1394"/>
                  </a:cubicBezTo>
                  <a:cubicBezTo>
                    <a:pt x="711" y="1411"/>
                    <a:pt x="1063" y="1418"/>
                    <a:pt x="1417" y="1418"/>
                  </a:cubicBezTo>
                  <a:cubicBezTo>
                    <a:pt x="2992" y="1418"/>
                    <a:pt x="4605" y="1270"/>
                    <a:pt x="6158" y="1122"/>
                  </a:cubicBezTo>
                  <a:cubicBezTo>
                    <a:pt x="8150" y="1122"/>
                    <a:pt x="10052" y="851"/>
                    <a:pt x="11954" y="398"/>
                  </a:cubicBezTo>
                  <a:cubicBezTo>
                    <a:pt x="12044" y="307"/>
                    <a:pt x="12044" y="126"/>
                    <a:pt x="11954" y="126"/>
                  </a:cubicBezTo>
                  <a:cubicBezTo>
                    <a:pt x="11140" y="45"/>
                    <a:pt x="10326" y="0"/>
                    <a:pt x="9511"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5"/>
            <p:cNvSpPr/>
            <p:nvPr/>
          </p:nvSpPr>
          <p:spPr>
            <a:xfrm>
              <a:off x="8566500" y="3337215"/>
              <a:ext cx="370612" cy="24675"/>
            </a:xfrm>
            <a:custGeom>
              <a:avLst/>
              <a:gdLst/>
              <a:ahLst/>
              <a:cxnLst/>
              <a:rect l="l" t="t" r="r" b="b"/>
              <a:pathLst>
                <a:path w="21463" h="1429" extrusionOk="0">
                  <a:moveTo>
                    <a:pt x="543" y="0"/>
                  </a:moveTo>
                  <a:cubicBezTo>
                    <a:pt x="91" y="0"/>
                    <a:pt x="0" y="544"/>
                    <a:pt x="362" y="634"/>
                  </a:cubicBezTo>
                  <a:cubicBezTo>
                    <a:pt x="3960" y="1155"/>
                    <a:pt x="7582" y="1428"/>
                    <a:pt x="11190" y="1428"/>
                  </a:cubicBezTo>
                  <a:cubicBezTo>
                    <a:pt x="14484" y="1428"/>
                    <a:pt x="17768" y="1200"/>
                    <a:pt x="21009" y="725"/>
                  </a:cubicBezTo>
                  <a:cubicBezTo>
                    <a:pt x="21462" y="634"/>
                    <a:pt x="21372" y="0"/>
                    <a:pt x="21009" y="0"/>
                  </a:cubicBezTo>
                  <a:cubicBezTo>
                    <a:pt x="17568" y="181"/>
                    <a:pt x="14150" y="272"/>
                    <a:pt x="10742" y="272"/>
                  </a:cubicBezTo>
                  <a:cubicBezTo>
                    <a:pt x="7335" y="272"/>
                    <a:pt x="3939" y="181"/>
                    <a:pt x="543"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5"/>
            <p:cNvSpPr/>
            <p:nvPr/>
          </p:nvSpPr>
          <p:spPr>
            <a:xfrm>
              <a:off x="8516459" y="3290593"/>
              <a:ext cx="198611" cy="19996"/>
            </a:xfrm>
            <a:custGeom>
              <a:avLst/>
              <a:gdLst/>
              <a:ahLst/>
              <a:cxnLst/>
              <a:rect l="l" t="t" r="r" b="b"/>
              <a:pathLst>
                <a:path w="11502" h="1158" extrusionOk="0">
                  <a:moveTo>
                    <a:pt x="4037" y="0"/>
                  </a:moveTo>
                  <a:cubicBezTo>
                    <a:pt x="2778" y="0"/>
                    <a:pt x="1538" y="70"/>
                    <a:pt x="363" y="255"/>
                  </a:cubicBezTo>
                  <a:cubicBezTo>
                    <a:pt x="0" y="346"/>
                    <a:pt x="0" y="708"/>
                    <a:pt x="363" y="799"/>
                  </a:cubicBezTo>
                  <a:cubicBezTo>
                    <a:pt x="1824" y="1068"/>
                    <a:pt x="3384" y="1157"/>
                    <a:pt x="4959" y="1157"/>
                  </a:cubicBezTo>
                  <a:cubicBezTo>
                    <a:pt x="7091" y="1157"/>
                    <a:pt x="9250" y="993"/>
                    <a:pt x="11229" y="889"/>
                  </a:cubicBezTo>
                  <a:cubicBezTo>
                    <a:pt x="11501" y="889"/>
                    <a:pt x="11501" y="436"/>
                    <a:pt x="11229" y="436"/>
                  </a:cubicBezTo>
                  <a:cubicBezTo>
                    <a:pt x="8964" y="258"/>
                    <a:pt x="6464" y="0"/>
                    <a:pt x="4037" y="0"/>
                  </a:cubicBezTo>
                  <a:close/>
                </a:path>
              </a:pathLst>
            </a:custGeom>
            <a:solidFill>
              <a:srgbClr val="AE14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3">
          <a:extLst>
            <a:ext uri="{FF2B5EF4-FFF2-40B4-BE49-F238E27FC236}">
              <a16:creationId xmlns:a16="http://schemas.microsoft.com/office/drawing/2014/main" id="{267F4E5F-387B-E135-BFA5-950D2AE69AB2}"/>
            </a:ext>
          </a:extLst>
        </p:cNvPr>
        <p:cNvGrpSpPr/>
        <p:nvPr/>
      </p:nvGrpSpPr>
      <p:grpSpPr>
        <a:xfrm>
          <a:off x="0" y="0"/>
          <a:ext cx="0" cy="0"/>
          <a:chOff x="0" y="0"/>
          <a:chExt cx="0" cy="0"/>
        </a:xfrm>
      </p:grpSpPr>
      <p:sp>
        <p:nvSpPr>
          <p:cNvPr id="1018" name="Google Shape;1018;p44">
            <a:extLst>
              <a:ext uri="{FF2B5EF4-FFF2-40B4-BE49-F238E27FC236}">
                <a16:creationId xmlns:a16="http://schemas.microsoft.com/office/drawing/2014/main" id="{C6EAAC52-E304-A84F-D44B-6FEA50C296B4}"/>
              </a:ext>
            </a:extLst>
          </p:cNvPr>
          <p:cNvSpPr txBox="1">
            <a:spLocks noGrp="1"/>
          </p:cNvSpPr>
          <p:nvPr>
            <p:ph type="subTitle" idx="4294967295"/>
          </p:nvPr>
        </p:nvSpPr>
        <p:spPr>
          <a:xfrm>
            <a:off x="5288861" y="276495"/>
            <a:ext cx="336932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rPr>
              <a:t>Year of Death Distribution </a:t>
            </a:r>
            <a:endParaRPr lang="en-US"/>
          </a:p>
        </p:txBody>
      </p:sp>
      <p:sp>
        <p:nvSpPr>
          <p:cNvPr id="1019" name="Google Shape;1019;p44">
            <a:extLst>
              <a:ext uri="{FF2B5EF4-FFF2-40B4-BE49-F238E27FC236}">
                <a16:creationId xmlns:a16="http://schemas.microsoft.com/office/drawing/2014/main" id="{0B3CBD1C-7A46-8A73-BEE3-8F3673EF66E2}"/>
              </a:ext>
            </a:extLst>
          </p:cNvPr>
          <p:cNvSpPr txBox="1">
            <a:spLocks noGrp="1"/>
          </p:cNvSpPr>
          <p:nvPr>
            <p:ph type="title"/>
          </p:nvPr>
        </p:nvSpPr>
        <p:spPr>
          <a:xfrm>
            <a:off x="719650" y="70472"/>
            <a:ext cx="7704600" cy="572700"/>
          </a:xfrm>
          <a:prstGeom prst="rect">
            <a:avLst/>
          </a:prstGeom>
        </p:spPr>
        <p:txBody>
          <a:bodyPr spcFirstLastPara="1" wrap="square" lIns="91425" tIns="91425" rIns="91425" bIns="91425" anchor="ctr" anchorCtr="0">
            <a:noAutofit/>
          </a:bodyPr>
          <a:lstStyle/>
          <a:p>
            <a:r>
              <a:rPr lang="en" dirty="0"/>
              <a:t>    </a:t>
            </a:r>
          </a:p>
        </p:txBody>
      </p:sp>
      <p:sp>
        <p:nvSpPr>
          <p:cNvPr id="1020" name="Google Shape;1020;p44">
            <a:extLst>
              <a:ext uri="{FF2B5EF4-FFF2-40B4-BE49-F238E27FC236}">
                <a16:creationId xmlns:a16="http://schemas.microsoft.com/office/drawing/2014/main" id="{12396125-754C-4090-46C5-D1CCC0C08228}"/>
              </a:ext>
            </a:extLst>
          </p:cNvPr>
          <p:cNvSpPr txBox="1">
            <a:spLocks noGrp="1"/>
          </p:cNvSpPr>
          <p:nvPr>
            <p:ph type="subTitle" idx="4294967295"/>
          </p:nvPr>
        </p:nvSpPr>
        <p:spPr>
          <a:xfrm>
            <a:off x="6139875" y="1577150"/>
            <a:ext cx="216720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ea typeface="Barlow Black"/>
                <a:cs typeface="Barlow Black"/>
              </a:rPr>
              <a:t> </a:t>
            </a:r>
          </a:p>
        </p:txBody>
      </p:sp>
      <p:pic>
        <p:nvPicPr>
          <p:cNvPr id="2" name="Picture 1">
            <a:extLst>
              <a:ext uri="{FF2B5EF4-FFF2-40B4-BE49-F238E27FC236}">
                <a16:creationId xmlns:a16="http://schemas.microsoft.com/office/drawing/2014/main" id="{6FE0E674-F71E-5E16-E6CC-8D190D8B38E4}"/>
              </a:ext>
            </a:extLst>
          </p:cNvPr>
          <p:cNvPicPr>
            <a:picLocks noChangeAspect="1"/>
          </p:cNvPicPr>
          <p:nvPr/>
        </p:nvPicPr>
        <p:blipFill>
          <a:blip r:embed="rId3"/>
          <a:stretch>
            <a:fillRect/>
          </a:stretch>
        </p:blipFill>
        <p:spPr>
          <a:xfrm>
            <a:off x="574653" y="855280"/>
            <a:ext cx="3422695" cy="3862553"/>
          </a:xfrm>
          <a:prstGeom prst="rect">
            <a:avLst/>
          </a:prstGeom>
        </p:spPr>
      </p:pic>
      <p:sp>
        <p:nvSpPr>
          <p:cNvPr id="3" name="TextBox 2">
            <a:extLst>
              <a:ext uri="{FF2B5EF4-FFF2-40B4-BE49-F238E27FC236}">
                <a16:creationId xmlns:a16="http://schemas.microsoft.com/office/drawing/2014/main" id="{5CC54CC6-AF87-7DDF-E91D-63455191EC78}"/>
              </a:ext>
            </a:extLst>
          </p:cNvPr>
          <p:cNvSpPr txBox="1"/>
          <p:nvPr/>
        </p:nvSpPr>
        <p:spPr>
          <a:xfrm>
            <a:off x="4325282" y="854044"/>
            <a:ext cx="4818717"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solidFill>
                  <a:schemeClr val="tx1"/>
                </a:solidFill>
              </a:rPr>
              <a:t>The bar chart displays the number of patients who died each year from 1975 to 2022 based on SEER breast cancer data.</a:t>
            </a:r>
          </a:p>
          <a:p>
            <a:endParaRPr lang="en-US" sz="1100">
              <a:solidFill>
                <a:schemeClr val="tx1"/>
              </a:solidFill>
            </a:endParaRPr>
          </a:p>
          <a:p>
            <a:pPr marL="285750" indent="-285750">
              <a:buChar char="•"/>
            </a:pPr>
            <a:r>
              <a:rPr lang="en-US" sz="1100" dirty="0">
                <a:solidFill>
                  <a:schemeClr val="tx1"/>
                </a:solidFill>
              </a:rPr>
              <a:t>The </a:t>
            </a:r>
            <a:r>
              <a:rPr lang="en-US" sz="1100" b="1" dirty="0">
                <a:solidFill>
                  <a:schemeClr val="tx1"/>
                </a:solidFill>
              </a:rPr>
              <a:t>red bars</a:t>
            </a:r>
            <a:r>
              <a:rPr lang="en-US" sz="1100" dirty="0">
                <a:solidFill>
                  <a:schemeClr val="tx1"/>
                </a:solidFill>
              </a:rPr>
              <a:t> represent patients who died in specific years.</a:t>
            </a:r>
            <a:endParaRPr lang="en-US">
              <a:solidFill>
                <a:schemeClr val="tx1"/>
              </a:solidFill>
            </a:endParaRPr>
          </a:p>
          <a:p>
            <a:pPr marL="285750" indent="-285750">
              <a:buChar char="•"/>
            </a:pPr>
            <a:r>
              <a:rPr lang="en-US" sz="1100" dirty="0">
                <a:solidFill>
                  <a:schemeClr val="tx1"/>
                </a:solidFill>
              </a:rPr>
              <a:t>The </a:t>
            </a:r>
            <a:r>
              <a:rPr lang="en-US" sz="1100" b="1" dirty="0">
                <a:solidFill>
                  <a:schemeClr val="tx1"/>
                </a:solidFill>
              </a:rPr>
              <a:t>green bar</a:t>
            </a:r>
            <a:r>
              <a:rPr lang="en-US" sz="1100" dirty="0">
                <a:solidFill>
                  <a:schemeClr val="tx1"/>
                </a:solidFill>
              </a:rPr>
              <a:t> represents those marked as </a:t>
            </a:r>
            <a:r>
              <a:rPr lang="en-US" sz="1100" b="1" dirty="0">
                <a:solidFill>
                  <a:schemeClr val="tx1"/>
                </a:solidFill>
              </a:rPr>
              <a:t>"Alive at last contact"</a:t>
            </a:r>
            <a:r>
              <a:rPr lang="en-US" sz="1100" dirty="0">
                <a:solidFill>
                  <a:schemeClr val="tx1"/>
                </a:solidFill>
              </a:rPr>
              <a:t>, which shows a significant count.</a:t>
            </a:r>
            <a:endParaRPr lang="en-US">
              <a:solidFill>
                <a:schemeClr val="tx1"/>
              </a:solidFill>
            </a:endParaRPr>
          </a:p>
          <a:p>
            <a:endParaRPr lang="en-US" sz="1100">
              <a:solidFill>
                <a:schemeClr val="tx1"/>
              </a:solidFill>
            </a:endParaRPr>
          </a:p>
          <a:p>
            <a:r>
              <a:rPr lang="en-US" sz="1100" b="1" dirty="0">
                <a:solidFill>
                  <a:schemeClr val="tx1"/>
                </a:solidFill>
              </a:rPr>
              <a:t>Alive at Last Contact</a:t>
            </a:r>
            <a:r>
              <a:rPr lang="en-US" sz="1100" dirty="0">
                <a:solidFill>
                  <a:schemeClr val="tx1"/>
                </a:solidFill>
              </a:rPr>
              <a:t> : </a:t>
            </a:r>
            <a:r>
              <a:rPr lang="en-US" sz="1100" b="1" dirty="0">
                <a:solidFill>
                  <a:schemeClr val="tx1"/>
                </a:solidFill>
              </a:rPr>
              <a:t>344,714 patients</a:t>
            </a:r>
            <a:r>
              <a:rPr lang="en-US" sz="1100" dirty="0">
                <a:solidFill>
                  <a:schemeClr val="tx1"/>
                </a:solidFill>
              </a:rPr>
              <a:t> were alive at their last recorded follow-up.</a:t>
            </a:r>
            <a:endParaRPr lang="en-US">
              <a:solidFill>
                <a:schemeClr val="tx1"/>
              </a:solidFill>
            </a:endParaRPr>
          </a:p>
          <a:p>
            <a:endParaRPr lang="en-US" sz="1100">
              <a:solidFill>
                <a:schemeClr val="tx1"/>
              </a:solidFill>
            </a:endParaRPr>
          </a:p>
          <a:p>
            <a:r>
              <a:rPr lang="en-US" sz="1100" b="1" dirty="0">
                <a:solidFill>
                  <a:schemeClr val="tx1"/>
                </a:solidFill>
              </a:rPr>
              <a:t>Peak Years: </a:t>
            </a:r>
            <a:r>
              <a:rPr lang="en-US" sz="1100" dirty="0">
                <a:solidFill>
                  <a:schemeClr val="tx1"/>
                </a:solidFill>
              </a:rPr>
              <a:t>The </a:t>
            </a:r>
            <a:r>
              <a:rPr lang="en-US" sz="1100" b="1" dirty="0">
                <a:solidFill>
                  <a:schemeClr val="tx1"/>
                </a:solidFill>
              </a:rPr>
              <a:t>late 2010s to 2020</a:t>
            </a:r>
            <a:r>
              <a:rPr lang="en-US" sz="1100" dirty="0">
                <a:solidFill>
                  <a:schemeClr val="tx1"/>
                </a:solidFill>
              </a:rPr>
              <a:t> saw the </a:t>
            </a:r>
            <a:r>
              <a:rPr lang="en-US" sz="1100" b="1" dirty="0">
                <a:solidFill>
                  <a:schemeClr val="tx1"/>
                </a:solidFill>
              </a:rPr>
              <a:t>highest recorded deaths.</a:t>
            </a:r>
            <a:endParaRPr lang="en-US" b="1">
              <a:solidFill>
                <a:schemeClr val="tx1"/>
              </a:solidFill>
            </a:endParaRPr>
          </a:p>
          <a:p>
            <a:endParaRPr lang="en-US" sz="1100" b="1">
              <a:solidFill>
                <a:schemeClr val="tx1"/>
              </a:solidFill>
            </a:endParaRPr>
          </a:p>
          <a:p>
            <a:r>
              <a:rPr lang="en-US" sz="1100" b="1" dirty="0">
                <a:solidFill>
                  <a:schemeClr val="tx1"/>
                </a:solidFill>
              </a:rPr>
              <a:t>Deaths Over Time:</a:t>
            </a:r>
            <a:endParaRPr lang="en-US">
              <a:solidFill>
                <a:schemeClr val="tx1"/>
              </a:solidFill>
            </a:endParaRPr>
          </a:p>
          <a:p>
            <a:r>
              <a:rPr lang="en-US" sz="1100" b="1" dirty="0">
                <a:solidFill>
                  <a:schemeClr val="tx1"/>
                </a:solidFill>
              </a:rPr>
              <a:t>Death counts show a steady rise from 1975 to 2020:</a:t>
            </a:r>
            <a:endParaRPr lang="en-US">
              <a:solidFill>
                <a:schemeClr val="tx1"/>
              </a:solidFill>
            </a:endParaRPr>
          </a:p>
          <a:p>
            <a:r>
              <a:rPr lang="en-US" sz="1100" b="1" dirty="0">
                <a:solidFill>
                  <a:schemeClr val="tx1"/>
                </a:solidFill>
              </a:rPr>
              <a:t>1975: Only 393 recorded deaths</a:t>
            </a:r>
            <a:endParaRPr lang="en-US">
              <a:solidFill>
                <a:schemeClr val="tx1"/>
              </a:solidFill>
            </a:endParaRPr>
          </a:p>
          <a:p>
            <a:r>
              <a:rPr lang="en-US" sz="1100" b="1" dirty="0">
                <a:solidFill>
                  <a:schemeClr val="tx1"/>
                </a:solidFill>
              </a:rPr>
              <a:t>2000: Around 8,500 deaths</a:t>
            </a:r>
            <a:endParaRPr lang="en-US">
              <a:solidFill>
                <a:schemeClr val="tx1"/>
              </a:solidFill>
            </a:endParaRPr>
          </a:p>
          <a:p>
            <a:r>
              <a:rPr lang="en-US" sz="1100" b="1" dirty="0">
                <a:solidFill>
                  <a:schemeClr val="tx1"/>
                </a:solidFill>
              </a:rPr>
              <a:t>2020: Nearly 12,894 deaths</a:t>
            </a:r>
            <a:endParaRPr lang="en-US">
              <a:solidFill>
                <a:schemeClr val="tx1"/>
              </a:solidFill>
            </a:endParaRPr>
          </a:p>
          <a:p>
            <a:endParaRPr lang="en-US" sz="1100" b="1">
              <a:solidFill>
                <a:schemeClr val="tx1"/>
              </a:solidFill>
            </a:endParaRPr>
          </a:p>
          <a:p>
            <a:r>
              <a:rPr lang="en-US" sz="1100" dirty="0">
                <a:solidFill>
                  <a:schemeClr val="tx1"/>
                </a:solidFill>
              </a:rPr>
              <a:t>A </a:t>
            </a:r>
            <a:r>
              <a:rPr lang="en-US" sz="1100" b="1" dirty="0">
                <a:solidFill>
                  <a:schemeClr val="tx1"/>
                </a:solidFill>
              </a:rPr>
              <a:t>sharp spike</a:t>
            </a:r>
            <a:r>
              <a:rPr lang="en-US" sz="1100" dirty="0">
                <a:solidFill>
                  <a:schemeClr val="tx1"/>
                </a:solidFill>
              </a:rPr>
              <a:t> in 2022 is observed with a </a:t>
            </a:r>
            <a:r>
              <a:rPr lang="en-US" sz="1100" b="1" dirty="0">
                <a:solidFill>
                  <a:schemeClr val="tx1"/>
                </a:solidFill>
              </a:rPr>
              <a:t>green bar</a:t>
            </a:r>
            <a:r>
              <a:rPr lang="en-US" sz="1100" dirty="0">
                <a:solidFill>
                  <a:schemeClr val="tx1"/>
                </a:solidFill>
              </a:rPr>
              <a:t>, but this bar represents those </a:t>
            </a:r>
            <a:r>
              <a:rPr lang="en-US" sz="1100" b="1" dirty="0">
                <a:solidFill>
                  <a:schemeClr val="tx1"/>
                </a:solidFill>
              </a:rPr>
              <a:t>alive.</a:t>
            </a:r>
          </a:p>
        </p:txBody>
      </p:sp>
    </p:spTree>
    <p:extLst>
      <p:ext uri="{BB962C8B-B14F-4D97-AF65-F5344CB8AC3E}">
        <p14:creationId xmlns:p14="http://schemas.microsoft.com/office/powerpoint/2010/main" val="3466005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3">
          <a:extLst>
            <a:ext uri="{FF2B5EF4-FFF2-40B4-BE49-F238E27FC236}">
              <a16:creationId xmlns:a16="http://schemas.microsoft.com/office/drawing/2014/main" id="{CF2A7D6E-31B1-8899-E33A-683475D8F178}"/>
            </a:ext>
          </a:extLst>
        </p:cNvPr>
        <p:cNvGrpSpPr/>
        <p:nvPr/>
      </p:nvGrpSpPr>
      <p:grpSpPr>
        <a:xfrm>
          <a:off x="0" y="0"/>
          <a:ext cx="0" cy="0"/>
          <a:chOff x="0" y="0"/>
          <a:chExt cx="0" cy="0"/>
        </a:xfrm>
      </p:grpSpPr>
      <p:sp>
        <p:nvSpPr>
          <p:cNvPr id="1018" name="Google Shape;1018;p44">
            <a:extLst>
              <a:ext uri="{FF2B5EF4-FFF2-40B4-BE49-F238E27FC236}">
                <a16:creationId xmlns:a16="http://schemas.microsoft.com/office/drawing/2014/main" id="{1D3F2C62-5E86-947B-EAEA-EEE732B2343C}"/>
              </a:ext>
            </a:extLst>
          </p:cNvPr>
          <p:cNvSpPr txBox="1">
            <a:spLocks noGrp="1"/>
          </p:cNvSpPr>
          <p:nvPr>
            <p:ph type="subTitle" idx="4294967295"/>
          </p:nvPr>
        </p:nvSpPr>
        <p:spPr>
          <a:xfrm>
            <a:off x="5288861" y="276495"/>
            <a:ext cx="336932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rPr>
              <a:t>Distribution of Age</a:t>
            </a:r>
            <a:endParaRPr lang="en-US"/>
          </a:p>
          <a:p>
            <a:pPr marL="0" indent="0" algn="ctr">
              <a:buNone/>
            </a:pPr>
            <a:endParaRPr lang="en-US"/>
          </a:p>
          <a:p>
            <a:pPr marL="0" indent="0" algn="ctr">
              <a:buNone/>
            </a:pPr>
            <a:endParaRPr lang="en" sz="1800">
              <a:latin typeface="Barlow Black"/>
            </a:endParaRPr>
          </a:p>
        </p:txBody>
      </p:sp>
      <p:sp>
        <p:nvSpPr>
          <p:cNvPr id="1019" name="Google Shape;1019;p44">
            <a:extLst>
              <a:ext uri="{FF2B5EF4-FFF2-40B4-BE49-F238E27FC236}">
                <a16:creationId xmlns:a16="http://schemas.microsoft.com/office/drawing/2014/main" id="{3BCEDC20-1CEA-BFD0-7522-081808046FB0}"/>
              </a:ext>
            </a:extLst>
          </p:cNvPr>
          <p:cNvSpPr txBox="1">
            <a:spLocks noGrp="1"/>
          </p:cNvSpPr>
          <p:nvPr>
            <p:ph type="title"/>
          </p:nvPr>
        </p:nvSpPr>
        <p:spPr>
          <a:xfrm>
            <a:off x="719650" y="70472"/>
            <a:ext cx="7704600" cy="572700"/>
          </a:xfrm>
          <a:prstGeom prst="rect">
            <a:avLst/>
          </a:prstGeom>
        </p:spPr>
        <p:txBody>
          <a:bodyPr spcFirstLastPara="1" wrap="square" lIns="91425" tIns="91425" rIns="91425" bIns="91425" anchor="ctr" anchorCtr="0">
            <a:noAutofit/>
          </a:bodyPr>
          <a:lstStyle/>
          <a:p>
            <a:r>
              <a:rPr lang="en"/>
              <a:t>    </a:t>
            </a:r>
          </a:p>
        </p:txBody>
      </p:sp>
      <p:sp>
        <p:nvSpPr>
          <p:cNvPr id="1020" name="Google Shape;1020;p44">
            <a:extLst>
              <a:ext uri="{FF2B5EF4-FFF2-40B4-BE49-F238E27FC236}">
                <a16:creationId xmlns:a16="http://schemas.microsoft.com/office/drawing/2014/main" id="{BF1466E1-970B-D554-E7F6-2F0772A31939}"/>
              </a:ext>
            </a:extLst>
          </p:cNvPr>
          <p:cNvSpPr txBox="1">
            <a:spLocks noGrp="1"/>
          </p:cNvSpPr>
          <p:nvPr>
            <p:ph type="subTitle" idx="4294967295"/>
          </p:nvPr>
        </p:nvSpPr>
        <p:spPr>
          <a:xfrm>
            <a:off x="6139875" y="1577150"/>
            <a:ext cx="216720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ea typeface="Barlow Black"/>
                <a:cs typeface="Barlow Black"/>
              </a:rPr>
              <a:t> </a:t>
            </a:r>
          </a:p>
        </p:txBody>
      </p:sp>
      <p:sp>
        <p:nvSpPr>
          <p:cNvPr id="3" name="TextBox 2">
            <a:extLst>
              <a:ext uri="{FF2B5EF4-FFF2-40B4-BE49-F238E27FC236}">
                <a16:creationId xmlns:a16="http://schemas.microsoft.com/office/drawing/2014/main" id="{8650F846-CFA8-71F8-29F9-4968AF7A6431}"/>
              </a:ext>
            </a:extLst>
          </p:cNvPr>
          <p:cNvSpPr txBox="1"/>
          <p:nvPr/>
        </p:nvSpPr>
        <p:spPr>
          <a:xfrm>
            <a:off x="4325282" y="854044"/>
            <a:ext cx="4818717" cy="2970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100">
                <a:solidFill>
                  <a:schemeClr val="tx1"/>
                </a:solidFill>
              </a:rPr>
              <a:t>The histogram displays the frequency distribution of patient ages in the breast cancer dataset.</a:t>
            </a:r>
            <a:endParaRPr lang="en-US">
              <a:solidFill>
                <a:schemeClr val="tx1"/>
              </a:solidFill>
            </a:endParaRPr>
          </a:p>
          <a:p>
            <a:endParaRPr lang="en-US" sz="1100">
              <a:solidFill>
                <a:schemeClr val="tx1"/>
              </a:solidFill>
            </a:endParaRPr>
          </a:p>
          <a:p>
            <a:pPr marL="285750" indent="-285750">
              <a:buFont typeface="Arial"/>
              <a:buChar char="•"/>
            </a:pPr>
            <a:r>
              <a:rPr lang="en-US" sz="1100">
                <a:solidFill>
                  <a:schemeClr val="tx1"/>
                </a:solidFill>
              </a:rPr>
              <a:t>The </a:t>
            </a:r>
            <a:r>
              <a:rPr lang="en-US" sz="1100" b="1">
                <a:solidFill>
                  <a:schemeClr val="tx1"/>
                </a:solidFill>
              </a:rPr>
              <a:t>x-axis</a:t>
            </a:r>
            <a:r>
              <a:rPr lang="en-US" sz="1100">
                <a:solidFill>
                  <a:schemeClr val="tx1"/>
                </a:solidFill>
              </a:rPr>
              <a:t> represents patient age (approximate, in years), ranging from 0 to 85+.</a:t>
            </a:r>
            <a:endParaRPr lang="en-US">
              <a:solidFill>
                <a:schemeClr val="tx1"/>
              </a:solidFill>
            </a:endParaRPr>
          </a:p>
          <a:p>
            <a:endParaRPr lang="en-US" sz="1100">
              <a:solidFill>
                <a:schemeClr val="tx1"/>
              </a:solidFill>
            </a:endParaRPr>
          </a:p>
          <a:p>
            <a:pPr marL="285750" indent="-285750">
              <a:buFont typeface="Arial"/>
              <a:buChar char="•"/>
            </a:pPr>
            <a:r>
              <a:rPr lang="en-US" sz="1100">
                <a:solidFill>
                  <a:schemeClr val="tx1"/>
                </a:solidFill>
              </a:rPr>
              <a:t>The </a:t>
            </a:r>
            <a:r>
              <a:rPr lang="en-US" sz="1100" b="1">
                <a:solidFill>
                  <a:schemeClr val="tx1"/>
                </a:solidFill>
              </a:rPr>
              <a:t>y-axis</a:t>
            </a:r>
            <a:r>
              <a:rPr lang="en-US" sz="1100">
                <a:solidFill>
                  <a:schemeClr val="tx1"/>
                </a:solidFill>
              </a:rPr>
              <a:t> shows the number of patients within each age group.</a:t>
            </a:r>
            <a:endParaRPr lang="en-US">
              <a:solidFill>
                <a:schemeClr val="tx1"/>
              </a:solidFill>
            </a:endParaRPr>
          </a:p>
          <a:p>
            <a:endParaRPr lang="en-US" sz="1100">
              <a:solidFill>
                <a:schemeClr val="tx1"/>
              </a:solidFill>
            </a:endParaRPr>
          </a:p>
          <a:p>
            <a:pPr marL="285750" indent="-285750">
              <a:buFont typeface="Arial"/>
              <a:buChar char="•"/>
            </a:pPr>
            <a:r>
              <a:rPr lang="en-US" sz="1100">
                <a:solidFill>
                  <a:schemeClr val="tx1"/>
                </a:solidFill>
              </a:rPr>
              <a:t>The age distribution is </a:t>
            </a:r>
            <a:r>
              <a:rPr lang="en-US" sz="1100" b="1">
                <a:solidFill>
                  <a:schemeClr val="tx1"/>
                </a:solidFill>
              </a:rPr>
              <a:t>approximately normal</a:t>
            </a:r>
            <a:r>
              <a:rPr lang="en-US" sz="1100">
                <a:solidFill>
                  <a:schemeClr val="tx1"/>
                </a:solidFill>
              </a:rPr>
              <a:t>, with: </a:t>
            </a:r>
            <a:endParaRPr lang="en-US">
              <a:solidFill>
                <a:schemeClr val="tx1"/>
              </a:solidFill>
            </a:endParaRPr>
          </a:p>
          <a:p>
            <a:r>
              <a:rPr lang="en-US" sz="1100">
                <a:solidFill>
                  <a:schemeClr val="tx1"/>
                </a:solidFill>
              </a:rPr>
              <a:t>         A </a:t>
            </a:r>
            <a:r>
              <a:rPr lang="en-US" sz="1100" b="1">
                <a:solidFill>
                  <a:schemeClr val="tx1"/>
                </a:solidFill>
              </a:rPr>
              <a:t>peak around 50 years</a:t>
            </a:r>
            <a:r>
              <a:rPr lang="en-US" sz="1100">
                <a:solidFill>
                  <a:schemeClr val="tx1"/>
                </a:solidFill>
              </a:rPr>
              <a:t>.</a:t>
            </a:r>
            <a:endParaRPr lang="en-US">
              <a:solidFill>
                <a:schemeClr val="tx1"/>
              </a:solidFill>
            </a:endParaRPr>
          </a:p>
          <a:p>
            <a:pPr lvl="1"/>
            <a:r>
              <a:rPr lang="en-US" sz="1100">
                <a:solidFill>
                  <a:schemeClr val="tx1"/>
                </a:solidFill>
              </a:rPr>
              <a:t>        A significant portion of patients concentrated between </a:t>
            </a:r>
            <a:r>
              <a:rPr lang="en-US" sz="1100" b="1">
                <a:solidFill>
                  <a:schemeClr val="tx1"/>
                </a:solidFill>
              </a:rPr>
              <a:t>40 to 65 years</a:t>
            </a:r>
            <a:r>
              <a:rPr lang="en-US" sz="1100">
                <a:solidFill>
                  <a:schemeClr val="tx1"/>
                </a:solidFill>
              </a:rPr>
              <a:t>.</a:t>
            </a:r>
            <a:endParaRPr lang="en-US">
              <a:solidFill>
                <a:schemeClr val="tx1"/>
              </a:solidFill>
            </a:endParaRPr>
          </a:p>
          <a:p>
            <a:pPr lvl="1"/>
            <a:endParaRPr lang="en-US" sz="1100">
              <a:solidFill>
                <a:schemeClr val="tx1"/>
              </a:solidFill>
            </a:endParaRPr>
          </a:p>
          <a:p>
            <a:pPr marL="285750" indent="-285750">
              <a:buFont typeface="Arial"/>
              <a:buChar char="•"/>
            </a:pPr>
            <a:r>
              <a:rPr lang="en-US" sz="1100">
                <a:solidFill>
                  <a:schemeClr val="tx1"/>
                </a:solidFill>
              </a:rPr>
              <a:t>Fewer cases are observed at the </a:t>
            </a:r>
            <a:r>
              <a:rPr lang="en-US" sz="1100" b="1">
                <a:solidFill>
                  <a:schemeClr val="tx1"/>
                </a:solidFill>
              </a:rPr>
              <a:t>extremes</a:t>
            </a:r>
            <a:r>
              <a:rPr lang="en-US" sz="1100">
                <a:solidFill>
                  <a:schemeClr val="tx1"/>
                </a:solidFill>
              </a:rPr>
              <a:t> (under 30 and over 75).</a:t>
            </a:r>
            <a:endParaRPr lang="en-US">
              <a:solidFill>
                <a:schemeClr val="tx1"/>
              </a:solidFill>
            </a:endParaRPr>
          </a:p>
          <a:p>
            <a:pPr marL="285750" indent="-285750">
              <a:buFont typeface="Arial"/>
              <a:buChar char="•"/>
            </a:pPr>
            <a:r>
              <a:rPr lang="en-US" sz="1100">
                <a:solidFill>
                  <a:schemeClr val="tx1"/>
                </a:solidFill>
              </a:rPr>
              <a:t>This suggests that </a:t>
            </a:r>
            <a:r>
              <a:rPr lang="en-US" sz="1100" b="1">
                <a:solidFill>
                  <a:schemeClr val="tx1"/>
                </a:solidFill>
              </a:rPr>
              <a:t>middle-aged to older adults</a:t>
            </a:r>
            <a:r>
              <a:rPr lang="en-US" sz="1100">
                <a:solidFill>
                  <a:schemeClr val="tx1"/>
                </a:solidFill>
              </a:rPr>
              <a:t> (especially women in their 40s to 60s) are the most affected group in this dataset.</a:t>
            </a:r>
            <a:endParaRPr lang="en-US">
              <a:solidFill>
                <a:schemeClr val="tx1"/>
              </a:solidFill>
            </a:endParaRPr>
          </a:p>
          <a:p>
            <a:endParaRPr lang="en-US" sz="1100">
              <a:solidFill>
                <a:schemeClr val="tx1"/>
              </a:solidFill>
            </a:endParaRPr>
          </a:p>
          <a:p>
            <a:endParaRPr lang="en-US" sz="1100">
              <a:solidFill>
                <a:schemeClr val="tx1"/>
              </a:solidFill>
            </a:endParaRPr>
          </a:p>
        </p:txBody>
      </p:sp>
      <p:pic>
        <p:nvPicPr>
          <p:cNvPr id="4" name="Picture 3">
            <a:extLst>
              <a:ext uri="{FF2B5EF4-FFF2-40B4-BE49-F238E27FC236}">
                <a16:creationId xmlns:a16="http://schemas.microsoft.com/office/drawing/2014/main" id="{C260755D-2DD0-82D8-FF72-F7B1A84797D5}"/>
              </a:ext>
            </a:extLst>
          </p:cNvPr>
          <p:cNvPicPr>
            <a:picLocks noChangeAspect="1"/>
          </p:cNvPicPr>
          <p:nvPr/>
        </p:nvPicPr>
        <p:blipFill>
          <a:blip r:embed="rId3"/>
          <a:stretch>
            <a:fillRect/>
          </a:stretch>
        </p:blipFill>
        <p:spPr>
          <a:xfrm>
            <a:off x="183164" y="197068"/>
            <a:ext cx="4008603" cy="4485290"/>
          </a:xfrm>
          <a:prstGeom prst="rect">
            <a:avLst/>
          </a:prstGeom>
        </p:spPr>
      </p:pic>
    </p:spTree>
    <p:extLst>
      <p:ext uri="{BB962C8B-B14F-4D97-AF65-F5344CB8AC3E}">
        <p14:creationId xmlns:p14="http://schemas.microsoft.com/office/powerpoint/2010/main" val="130807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3">
          <a:extLst>
            <a:ext uri="{FF2B5EF4-FFF2-40B4-BE49-F238E27FC236}">
              <a16:creationId xmlns:a16="http://schemas.microsoft.com/office/drawing/2014/main" id="{54704CF4-ECFC-0D91-67E5-8B455D4DF4C3}"/>
            </a:ext>
          </a:extLst>
        </p:cNvPr>
        <p:cNvGrpSpPr/>
        <p:nvPr/>
      </p:nvGrpSpPr>
      <p:grpSpPr>
        <a:xfrm>
          <a:off x="0" y="0"/>
          <a:ext cx="0" cy="0"/>
          <a:chOff x="0" y="0"/>
          <a:chExt cx="0" cy="0"/>
        </a:xfrm>
      </p:grpSpPr>
      <p:sp>
        <p:nvSpPr>
          <p:cNvPr id="1018" name="Google Shape;1018;p44">
            <a:extLst>
              <a:ext uri="{FF2B5EF4-FFF2-40B4-BE49-F238E27FC236}">
                <a16:creationId xmlns:a16="http://schemas.microsoft.com/office/drawing/2014/main" id="{6B7D1CB3-A6B8-0309-7A98-1A01F5ACF328}"/>
              </a:ext>
            </a:extLst>
          </p:cNvPr>
          <p:cNvSpPr txBox="1">
            <a:spLocks noGrp="1"/>
          </p:cNvSpPr>
          <p:nvPr>
            <p:ph type="subTitle" idx="4294967295"/>
          </p:nvPr>
        </p:nvSpPr>
        <p:spPr>
          <a:xfrm>
            <a:off x="5288861" y="276495"/>
            <a:ext cx="336932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rPr>
              <a:t>5-Year Survival Distribution</a:t>
            </a:r>
            <a:endParaRPr lang="en-US"/>
          </a:p>
        </p:txBody>
      </p:sp>
      <p:sp>
        <p:nvSpPr>
          <p:cNvPr id="1019" name="Google Shape;1019;p44">
            <a:extLst>
              <a:ext uri="{FF2B5EF4-FFF2-40B4-BE49-F238E27FC236}">
                <a16:creationId xmlns:a16="http://schemas.microsoft.com/office/drawing/2014/main" id="{3BA6AB98-121D-6506-3D66-12DC4459A409}"/>
              </a:ext>
            </a:extLst>
          </p:cNvPr>
          <p:cNvSpPr txBox="1">
            <a:spLocks noGrp="1"/>
          </p:cNvSpPr>
          <p:nvPr>
            <p:ph type="title"/>
          </p:nvPr>
        </p:nvSpPr>
        <p:spPr>
          <a:xfrm>
            <a:off x="719650" y="70472"/>
            <a:ext cx="7704600" cy="572700"/>
          </a:xfrm>
          <a:prstGeom prst="rect">
            <a:avLst/>
          </a:prstGeom>
        </p:spPr>
        <p:txBody>
          <a:bodyPr spcFirstLastPara="1" wrap="square" lIns="91425" tIns="91425" rIns="91425" bIns="91425" anchor="ctr" anchorCtr="0">
            <a:noAutofit/>
          </a:bodyPr>
          <a:lstStyle/>
          <a:p>
            <a:r>
              <a:rPr lang="en"/>
              <a:t>    </a:t>
            </a:r>
          </a:p>
        </p:txBody>
      </p:sp>
      <p:sp>
        <p:nvSpPr>
          <p:cNvPr id="1020" name="Google Shape;1020;p44">
            <a:extLst>
              <a:ext uri="{FF2B5EF4-FFF2-40B4-BE49-F238E27FC236}">
                <a16:creationId xmlns:a16="http://schemas.microsoft.com/office/drawing/2014/main" id="{CF030D80-82C3-6D8E-11F0-F08557B32722}"/>
              </a:ext>
            </a:extLst>
          </p:cNvPr>
          <p:cNvSpPr txBox="1">
            <a:spLocks noGrp="1"/>
          </p:cNvSpPr>
          <p:nvPr>
            <p:ph type="subTitle" idx="4294967295"/>
          </p:nvPr>
        </p:nvSpPr>
        <p:spPr>
          <a:xfrm>
            <a:off x="6139875" y="1577150"/>
            <a:ext cx="216720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ea typeface="Barlow Black"/>
                <a:cs typeface="Barlow Black"/>
              </a:rPr>
              <a:t> </a:t>
            </a:r>
          </a:p>
        </p:txBody>
      </p:sp>
      <p:sp>
        <p:nvSpPr>
          <p:cNvPr id="3" name="TextBox 2">
            <a:extLst>
              <a:ext uri="{FF2B5EF4-FFF2-40B4-BE49-F238E27FC236}">
                <a16:creationId xmlns:a16="http://schemas.microsoft.com/office/drawing/2014/main" id="{05E6790A-B3ED-D714-3C1E-95CB4270E20F}"/>
              </a:ext>
            </a:extLst>
          </p:cNvPr>
          <p:cNvSpPr txBox="1"/>
          <p:nvPr/>
        </p:nvSpPr>
        <p:spPr>
          <a:xfrm>
            <a:off x="4325282" y="854044"/>
            <a:ext cx="4818717" cy="26314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100">
                <a:solidFill>
                  <a:schemeClr val="tx1"/>
                </a:solidFill>
              </a:rPr>
              <a:t>The pie chart shows how many patients survived for at least 5 years after being diagnosed with breast cancer, based on the dataset.</a:t>
            </a:r>
            <a:endParaRPr lang="en-US">
              <a:solidFill>
                <a:schemeClr val="tx1"/>
              </a:solidFill>
            </a:endParaRPr>
          </a:p>
          <a:p>
            <a:pPr marL="285750" indent="-285750">
              <a:buFont typeface="Arial"/>
              <a:buChar char="•"/>
            </a:pPr>
            <a:endParaRPr lang="en-US" sz="1100">
              <a:solidFill>
                <a:schemeClr val="tx1"/>
              </a:solidFill>
            </a:endParaRPr>
          </a:p>
          <a:p>
            <a:pPr marL="285750" indent="-285750">
              <a:buFont typeface="Arial"/>
              <a:buChar char="•"/>
            </a:pPr>
            <a:r>
              <a:rPr lang="en-US" sz="1100" b="1">
                <a:solidFill>
                  <a:schemeClr val="tx1"/>
                </a:solidFill>
              </a:rPr>
              <a:t>64.6%</a:t>
            </a:r>
            <a:r>
              <a:rPr lang="en-US" sz="1100">
                <a:solidFill>
                  <a:schemeClr val="tx1"/>
                </a:solidFill>
              </a:rPr>
              <a:t> of the patients survived for 5 years or more (represented in blue).</a:t>
            </a:r>
          </a:p>
          <a:p>
            <a:pPr marL="285750" indent="-285750">
              <a:buFont typeface="Arial"/>
              <a:buChar char="•"/>
            </a:pPr>
            <a:r>
              <a:rPr lang="en-US" sz="1100" b="1">
                <a:solidFill>
                  <a:schemeClr val="tx1"/>
                </a:solidFill>
              </a:rPr>
              <a:t>35.4% </a:t>
            </a:r>
            <a:r>
              <a:rPr lang="en-US" sz="1100">
                <a:solidFill>
                  <a:schemeClr val="tx1"/>
                </a:solidFill>
              </a:rPr>
              <a:t>of the patients did not survive for 5 years (represented in red).</a:t>
            </a:r>
            <a:endParaRPr lang="en-US">
              <a:solidFill>
                <a:schemeClr val="tx1"/>
              </a:solidFill>
            </a:endParaRPr>
          </a:p>
          <a:p>
            <a:pPr marL="285750" indent="-285750">
              <a:buFont typeface="Arial"/>
              <a:buChar char="•"/>
            </a:pPr>
            <a:endParaRPr lang="en-US" sz="1100">
              <a:solidFill>
                <a:schemeClr val="tx1"/>
              </a:solidFill>
            </a:endParaRPr>
          </a:p>
          <a:p>
            <a:endParaRPr lang="en-US" sz="1100">
              <a:solidFill>
                <a:schemeClr val="tx1"/>
              </a:solidFill>
            </a:endParaRPr>
          </a:p>
          <a:p>
            <a:pPr marL="171450" indent="-171450">
              <a:buChar char="•"/>
            </a:pPr>
            <a:r>
              <a:rPr lang="en-US" sz="1100">
                <a:solidFill>
                  <a:schemeClr val="tx1"/>
                </a:solidFill>
              </a:rPr>
              <a:t>A majority of patients in this dataset were able to </a:t>
            </a:r>
            <a:r>
              <a:rPr lang="en-US" sz="1100" b="1">
                <a:solidFill>
                  <a:schemeClr val="tx1"/>
                </a:solidFill>
              </a:rPr>
              <a:t>survive at least 5 years after diagnosis.</a:t>
            </a:r>
            <a:endParaRPr lang="en-US" b="1">
              <a:solidFill>
                <a:schemeClr val="tx1"/>
              </a:solidFill>
            </a:endParaRPr>
          </a:p>
          <a:p>
            <a:pPr marL="171450" indent="-171450">
              <a:buChar char="•"/>
            </a:pPr>
            <a:endParaRPr lang="en-US" sz="1100">
              <a:solidFill>
                <a:schemeClr val="tx1"/>
              </a:solidFill>
            </a:endParaRPr>
          </a:p>
          <a:p>
            <a:pPr marL="171450" indent="-171450">
              <a:buChar char="•"/>
            </a:pPr>
            <a:r>
              <a:rPr lang="en-US" sz="1100">
                <a:solidFill>
                  <a:schemeClr val="tx1"/>
                </a:solidFill>
              </a:rPr>
              <a:t>However, a </a:t>
            </a:r>
            <a:r>
              <a:rPr lang="en-US" sz="1100" b="1">
                <a:solidFill>
                  <a:schemeClr val="tx1"/>
                </a:solidFill>
              </a:rPr>
              <a:t>significant portion (over one-third)</a:t>
            </a:r>
            <a:r>
              <a:rPr lang="en-US" sz="1100">
                <a:solidFill>
                  <a:schemeClr val="tx1"/>
                </a:solidFill>
              </a:rPr>
              <a:t> still did not reach the 5-year survival mark, which shows that breast cancer can still be life-threatening for many individuals.</a:t>
            </a:r>
          </a:p>
          <a:p>
            <a:endParaRPr lang="en-US" sz="1100">
              <a:solidFill>
                <a:schemeClr val="tx1"/>
              </a:solidFill>
            </a:endParaRPr>
          </a:p>
        </p:txBody>
      </p:sp>
      <p:pic>
        <p:nvPicPr>
          <p:cNvPr id="2" name="Picture 1">
            <a:extLst>
              <a:ext uri="{FF2B5EF4-FFF2-40B4-BE49-F238E27FC236}">
                <a16:creationId xmlns:a16="http://schemas.microsoft.com/office/drawing/2014/main" id="{E1160239-450B-CD5D-2839-6D784FB37420}"/>
              </a:ext>
            </a:extLst>
          </p:cNvPr>
          <p:cNvPicPr>
            <a:picLocks noChangeAspect="1"/>
          </p:cNvPicPr>
          <p:nvPr/>
        </p:nvPicPr>
        <p:blipFill>
          <a:blip r:embed="rId3"/>
          <a:srcRect l="11886" r="98" b="97"/>
          <a:stretch/>
        </p:blipFill>
        <p:spPr>
          <a:xfrm>
            <a:off x="302955" y="354724"/>
            <a:ext cx="3528946" cy="4055687"/>
          </a:xfrm>
          <a:prstGeom prst="rect">
            <a:avLst/>
          </a:prstGeom>
        </p:spPr>
      </p:pic>
    </p:spTree>
    <p:extLst>
      <p:ext uri="{BB962C8B-B14F-4D97-AF65-F5344CB8AC3E}">
        <p14:creationId xmlns:p14="http://schemas.microsoft.com/office/powerpoint/2010/main" val="37163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3">
          <a:extLst>
            <a:ext uri="{FF2B5EF4-FFF2-40B4-BE49-F238E27FC236}">
              <a16:creationId xmlns:a16="http://schemas.microsoft.com/office/drawing/2014/main" id="{D0918628-4EB2-4560-3D93-E50C1E0CAA0D}"/>
            </a:ext>
          </a:extLst>
        </p:cNvPr>
        <p:cNvGrpSpPr/>
        <p:nvPr/>
      </p:nvGrpSpPr>
      <p:grpSpPr>
        <a:xfrm>
          <a:off x="0" y="0"/>
          <a:ext cx="0" cy="0"/>
          <a:chOff x="0" y="0"/>
          <a:chExt cx="0" cy="0"/>
        </a:xfrm>
      </p:grpSpPr>
      <p:sp>
        <p:nvSpPr>
          <p:cNvPr id="1018" name="Google Shape;1018;p44">
            <a:extLst>
              <a:ext uri="{FF2B5EF4-FFF2-40B4-BE49-F238E27FC236}">
                <a16:creationId xmlns:a16="http://schemas.microsoft.com/office/drawing/2014/main" id="{FE1FA3C9-F14F-C475-420A-B88FD5875E48}"/>
              </a:ext>
            </a:extLst>
          </p:cNvPr>
          <p:cNvSpPr txBox="1">
            <a:spLocks noGrp="1"/>
          </p:cNvSpPr>
          <p:nvPr>
            <p:ph type="subTitle" idx="4294967295"/>
          </p:nvPr>
        </p:nvSpPr>
        <p:spPr>
          <a:xfrm>
            <a:off x="5288861" y="276495"/>
            <a:ext cx="336932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rPr>
              <a:t>Gender Distribution</a:t>
            </a:r>
            <a:endParaRPr lang="en-US">
              <a:latin typeface="Barlow Black"/>
            </a:endParaRPr>
          </a:p>
          <a:p>
            <a:pPr marL="0" indent="0" algn="ctr">
              <a:buNone/>
            </a:pPr>
            <a:endParaRPr lang="en-US"/>
          </a:p>
          <a:p>
            <a:pPr marL="0" indent="0" algn="ctr">
              <a:buNone/>
            </a:pPr>
            <a:endParaRPr lang="en" sz="1800">
              <a:latin typeface="Barlow Black"/>
            </a:endParaRPr>
          </a:p>
        </p:txBody>
      </p:sp>
      <p:sp>
        <p:nvSpPr>
          <p:cNvPr id="1019" name="Google Shape;1019;p44">
            <a:extLst>
              <a:ext uri="{FF2B5EF4-FFF2-40B4-BE49-F238E27FC236}">
                <a16:creationId xmlns:a16="http://schemas.microsoft.com/office/drawing/2014/main" id="{084C7299-946B-F8CB-1AEE-8A8DE63F8B9F}"/>
              </a:ext>
            </a:extLst>
          </p:cNvPr>
          <p:cNvSpPr txBox="1">
            <a:spLocks noGrp="1"/>
          </p:cNvSpPr>
          <p:nvPr>
            <p:ph type="title"/>
          </p:nvPr>
        </p:nvSpPr>
        <p:spPr>
          <a:xfrm>
            <a:off x="719650" y="70472"/>
            <a:ext cx="7704600" cy="572700"/>
          </a:xfrm>
          <a:prstGeom prst="rect">
            <a:avLst/>
          </a:prstGeom>
        </p:spPr>
        <p:txBody>
          <a:bodyPr spcFirstLastPara="1" wrap="square" lIns="91425" tIns="91425" rIns="91425" bIns="91425" anchor="ctr" anchorCtr="0">
            <a:noAutofit/>
          </a:bodyPr>
          <a:lstStyle/>
          <a:p>
            <a:r>
              <a:rPr lang="en"/>
              <a:t>    </a:t>
            </a:r>
          </a:p>
        </p:txBody>
      </p:sp>
      <p:sp>
        <p:nvSpPr>
          <p:cNvPr id="1020" name="Google Shape;1020;p44">
            <a:extLst>
              <a:ext uri="{FF2B5EF4-FFF2-40B4-BE49-F238E27FC236}">
                <a16:creationId xmlns:a16="http://schemas.microsoft.com/office/drawing/2014/main" id="{534B2A6D-CE1B-99C3-D0DB-984A3C098BB2}"/>
              </a:ext>
            </a:extLst>
          </p:cNvPr>
          <p:cNvSpPr txBox="1">
            <a:spLocks noGrp="1"/>
          </p:cNvSpPr>
          <p:nvPr>
            <p:ph type="subTitle" idx="4294967295"/>
          </p:nvPr>
        </p:nvSpPr>
        <p:spPr>
          <a:xfrm>
            <a:off x="6139875" y="1577150"/>
            <a:ext cx="216720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ea typeface="Barlow Black"/>
                <a:cs typeface="Barlow Black"/>
              </a:rPr>
              <a:t> </a:t>
            </a:r>
          </a:p>
        </p:txBody>
      </p:sp>
      <p:sp>
        <p:nvSpPr>
          <p:cNvPr id="3" name="TextBox 2">
            <a:extLst>
              <a:ext uri="{FF2B5EF4-FFF2-40B4-BE49-F238E27FC236}">
                <a16:creationId xmlns:a16="http://schemas.microsoft.com/office/drawing/2014/main" id="{EBE30E8B-7B72-E327-9659-FF29BFED66CA}"/>
              </a:ext>
            </a:extLst>
          </p:cNvPr>
          <p:cNvSpPr txBox="1"/>
          <p:nvPr/>
        </p:nvSpPr>
        <p:spPr>
          <a:xfrm>
            <a:off x="4325282" y="854044"/>
            <a:ext cx="4818717"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100">
                <a:solidFill>
                  <a:schemeClr val="tx1"/>
                </a:solidFill>
              </a:rPr>
              <a:t>This bar plot displays the gender distribution of the patients  in the breast cancer dataset.</a:t>
            </a:r>
            <a:endParaRPr lang="en-US">
              <a:solidFill>
                <a:schemeClr val="tx1"/>
              </a:solidFill>
            </a:endParaRPr>
          </a:p>
          <a:p>
            <a:endParaRPr lang="en-US" sz="1100">
              <a:solidFill>
                <a:schemeClr val="tx1"/>
              </a:solidFill>
            </a:endParaRPr>
          </a:p>
          <a:p>
            <a:pPr marL="285750" indent="-285750">
              <a:buFont typeface="Arial"/>
              <a:buChar char="•"/>
            </a:pPr>
            <a:r>
              <a:rPr lang="en-US" sz="1100">
                <a:solidFill>
                  <a:schemeClr val="tx1"/>
                </a:solidFill>
              </a:rPr>
              <a:t>I found that while breast cancer is much more common in women, it can also be seen in men. Even though the number of male patients is very small compared to females, this shows that </a:t>
            </a:r>
            <a:r>
              <a:rPr lang="en-US" sz="1100" b="1">
                <a:solidFill>
                  <a:schemeClr val="tx1"/>
                </a:solidFill>
              </a:rPr>
              <a:t>men can also get breast cancer</a:t>
            </a:r>
            <a:r>
              <a:rPr lang="en-US" sz="1100">
                <a:solidFill>
                  <a:schemeClr val="tx1"/>
                </a:solidFill>
              </a:rPr>
              <a:t>, and it's important not to ignore that risk.</a:t>
            </a:r>
          </a:p>
          <a:p>
            <a:endParaRPr lang="en-US" sz="1100">
              <a:solidFill>
                <a:schemeClr val="tx1"/>
              </a:solidFill>
            </a:endParaRPr>
          </a:p>
          <a:p>
            <a:pPr marL="171450" indent="-171450">
              <a:buChar char="•"/>
            </a:pPr>
            <a:r>
              <a:rPr lang="en-US" sz="1100">
                <a:solidFill>
                  <a:schemeClr val="tx1"/>
                </a:solidFill>
              </a:rPr>
              <a:t>  There are </a:t>
            </a:r>
            <a:r>
              <a:rPr lang="en-US" sz="1100" b="1">
                <a:solidFill>
                  <a:schemeClr val="tx1"/>
                </a:solidFill>
              </a:rPr>
              <a:t>Female: 487,393 and Male: 3,422</a:t>
            </a:r>
            <a:endParaRPr lang="en-US">
              <a:solidFill>
                <a:schemeClr val="tx1"/>
              </a:solidFill>
            </a:endParaRPr>
          </a:p>
          <a:p>
            <a:endParaRPr lang="en-US" sz="1100">
              <a:solidFill>
                <a:schemeClr val="tx1"/>
              </a:solidFill>
            </a:endParaRPr>
          </a:p>
        </p:txBody>
      </p:sp>
      <p:pic>
        <p:nvPicPr>
          <p:cNvPr id="2" name="Picture 1">
            <a:extLst>
              <a:ext uri="{FF2B5EF4-FFF2-40B4-BE49-F238E27FC236}">
                <a16:creationId xmlns:a16="http://schemas.microsoft.com/office/drawing/2014/main" id="{CBF1D47C-C5AE-02A8-02C2-426ABC690793}"/>
              </a:ext>
            </a:extLst>
          </p:cNvPr>
          <p:cNvPicPr>
            <a:picLocks noChangeAspect="1"/>
          </p:cNvPicPr>
          <p:nvPr/>
        </p:nvPicPr>
        <p:blipFill>
          <a:blip r:embed="rId3"/>
          <a:stretch>
            <a:fillRect/>
          </a:stretch>
        </p:blipFill>
        <p:spPr>
          <a:xfrm>
            <a:off x="39074" y="70945"/>
            <a:ext cx="4284961" cy="4800601"/>
          </a:xfrm>
          <a:prstGeom prst="rect">
            <a:avLst/>
          </a:prstGeom>
        </p:spPr>
      </p:pic>
    </p:spTree>
    <p:extLst>
      <p:ext uri="{BB962C8B-B14F-4D97-AF65-F5344CB8AC3E}">
        <p14:creationId xmlns:p14="http://schemas.microsoft.com/office/powerpoint/2010/main" val="389921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3">
          <a:extLst>
            <a:ext uri="{FF2B5EF4-FFF2-40B4-BE49-F238E27FC236}">
              <a16:creationId xmlns:a16="http://schemas.microsoft.com/office/drawing/2014/main" id="{1569F8A2-65A7-726D-A8D3-430E417963E5}"/>
            </a:ext>
          </a:extLst>
        </p:cNvPr>
        <p:cNvGrpSpPr/>
        <p:nvPr/>
      </p:nvGrpSpPr>
      <p:grpSpPr>
        <a:xfrm>
          <a:off x="0" y="0"/>
          <a:ext cx="0" cy="0"/>
          <a:chOff x="0" y="0"/>
          <a:chExt cx="0" cy="0"/>
        </a:xfrm>
      </p:grpSpPr>
      <p:sp>
        <p:nvSpPr>
          <p:cNvPr id="1018" name="Google Shape;1018;p44">
            <a:extLst>
              <a:ext uri="{FF2B5EF4-FFF2-40B4-BE49-F238E27FC236}">
                <a16:creationId xmlns:a16="http://schemas.microsoft.com/office/drawing/2014/main" id="{EA08BC4A-D08A-3FE2-6ED3-C7CF12629C09}"/>
              </a:ext>
            </a:extLst>
          </p:cNvPr>
          <p:cNvSpPr txBox="1">
            <a:spLocks noGrp="1"/>
          </p:cNvSpPr>
          <p:nvPr>
            <p:ph type="subTitle" idx="4294967295"/>
          </p:nvPr>
        </p:nvSpPr>
        <p:spPr>
          <a:xfrm>
            <a:off x="5288861" y="276495"/>
            <a:ext cx="3369320" cy="366900"/>
          </a:xfrm>
          <a:prstGeom prst="rect">
            <a:avLst/>
          </a:prstGeom>
        </p:spPr>
        <p:txBody>
          <a:bodyPr spcFirstLastPara="1" wrap="square" lIns="91425" tIns="91425" rIns="91425" bIns="91425" anchor="t" anchorCtr="0">
            <a:noAutofit/>
          </a:bodyPr>
          <a:lstStyle/>
          <a:p>
            <a:pPr marL="0" indent="0" algn="ctr">
              <a:buNone/>
            </a:pPr>
            <a:r>
              <a:rPr lang="en" sz="1800">
                <a:solidFill>
                  <a:schemeClr val="tx1"/>
                </a:solidFill>
                <a:latin typeface="Barlow Black"/>
                <a:cs typeface="Arial"/>
              </a:rPr>
              <a:t>correlation heatmap</a:t>
            </a:r>
            <a:endParaRPr lang="en-US"/>
          </a:p>
          <a:p>
            <a:pPr marL="0" indent="0" algn="ctr">
              <a:buNone/>
            </a:pPr>
            <a:endParaRPr lang="en-US"/>
          </a:p>
          <a:p>
            <a:pPr marL="0" indent="0" algn="ctr">
              <a:buNone/>
            </a:pPr>
            <a:endParaRPr lang="en" sz="1800">
              <a:latin typeface="Barlow Black"/>
            </a:endParaRPr>
          </a:p>
        </p:txBody>
      </p:sp>
      <p:sp>
        <p:nvSpPr>
          <p:cNvPr id="1019" name="Google Shape;1019;p44">
            <a:extLst>
              <a:ext uri="{FF2B5EF4-FFF2-40B4-BE49-F238E27FC236}">
                <a16:creationId xmlns:a16="http://schemas.microsoft.com/office/drawing/2014/main" id="{9C020114-1523-CE23-E367-DDAEF99F6F4C}"/>
              </a:ext>
            </a:extLst>
          </p:cNvPr>
          <p:cNvSpPr txBox="1">
            <a:spLocks noGrp="1"/>
          </p:cNvSpPr>
          <p:nvPr>
            <p:ph type="title"/>
          </p:nvPr>
        </p:nvSpPr>
        <p:spPr>
          <a:xfrm>
            <a:off x="719650" y="70472"/>
            <a:ext cx="7704600" cy="572700"/>
          </a:xfrm>
          <a:prstGeom prst="rect">
            <a:avLst/>
          </a:prstGeom>
        </p:spPr>
        <p:txBody>
          <a:bodyPr spcFirstLastPara="1" wrap="square" lIns="91425" tIns="91425" rIns="91425" bIns="91425" anchor="ctr" anchorCtr="0">
            <a:noAutofit/>
          </a:bodyPr>
          <a:lstStyle/>
          <a:p>
            <a:r>
              <a:rPr lang="en"/>
              <a:t>    </a:t>
            </a:r>
          </a:p>
        </p:txBody>
      </p:sp>
      <p:sp>
        <p:nvSpPr>
          <p:cNvPr id="1020" name="Google Shape;1020;p44">
            <a:extLst>
              <a:ext uri="{FF2B5EF4-FFF2-40B4-BE49-F238E27FC236}">
                <a16:creationId xmlns:a16="http://schemas.microsoft.com/office/drawing/2014/main" id="{8E7DC3D7-89F8-A2C0-C622-CCB18800978E}"/>
              </a:ext>
            </a:extLst>
          </p:cNvPr>
          <p:cNvSpPr txBox="1">
            <a:spLocks noGrp="1"/>
          </p:cNvSpPr>
          <p:nvPr>
            <p:ph type="subTitle" idx="4294967295"/>
          </p:nvPr>
        </p:nvSpPr>
        <p:spPr>
          <a:xfrm>
            <a:off x="6139875" y="1577150"/>
            <a:ext cx="216720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ea typeface="Barlow Black"/>
                <a:cs typeface="Barlow Black"/>
              </a:rPr>
              <a:t> </a:t>
            </a:r>
          </a:p>
        </p:txBody>
      </p:sp>
      <p:sp>
        <p:nvSpPr>
          <p:cNvPr id="3" name="TextBox 2">
            <a:extLst>
              <a:ext uri="{FF2B5EF4-FFF2-40B4-BE49-F238E27FC236}">
                <a16:creationId xmlns:a16="http://schemas.microsoft.com/office/drawing/2014/main" id="{4D61259E-82CD-0A1C-F7BB-66ED7800EE75}"/>
              </a:ext>
            </a:extLst>
          </p:cNvPr>
          <p:cNvSpPr txBox="1"/>
          <p:nvPr/>
        </p:nvSpPr>
        <p:spPr>
          <a:xfrm>
            <a:off x="4325282" y="854044"/>
            <a:ext cx="4818717"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100">
                <a:solidFill>
                  <a:schemeClr val="tx1"/>
                </a:solidFill>
              </a:rPr>
              <a:t>The image shows a correlation heatmap, visually representing the relationships between several variables.</a:t>
            </a:r>
          </a:p>
          <a:p>
            <a:endParaRPr lang="en-US" sz="1100">
              <a:solidFill>
                <a:schemeClr val="tx1"/>
              </a:solidFill>
            </a:endParaRPr>
          </a:p>
          <a:p>
            <a:pPr marL="285750" indent="-285750">
              <a:buChar char="•"/>
            </a:pPr>
            <a:r>
              <a:rPr lang="en-US" sz="1100">
                <a:solidFill>
                  <a:schemeClr val="tx1"/>
                </a:solidFill>
              </a:rPr>
              <a:t>+1 represents positive correlation and –1 indicates a perfect negative correlation.</a:t>
            </a:r>
          </a:p>
          <a:p>
            <a:pPr marL="171450" indent="-171450">
              <a:buChar char="•"/>
            </a:pPr>
            <a:endParaRPr lang="en-US" sz="1100">
              <a:solidFill>
                <a:schemeClr val="tx1"/>
              </a:solidFill>
            </a:endParaRPr>
          </a:p>
          <a:p>
            <a:r>
              <a:rPr lang="en-US" sz="1100">
                <a:solidFill>
                  <a:schemeClr val="tx1"/>
                </a:solidFill>
              </a:rPr>
              <a:t> </a:t>
            </a:r>
            <a:r>
              <a:rPr lang="en-US" sz="1100" b="1">
                <a:solidFill>
                  <a:schemeClr val="tx1"/>
                </a:solidFill>
              </a:rPr>
              <a:t>Year of diagnosis and </a:t>
            </a:r>
            <a:r>
              <a:rPr lang="en-US" sz="1100" b="1" err="1">
                <a:solidFill>
                  <a:schemeClr val="tx1"/>
                </a:solidFill>
              </a:rPr>
              <a:t>Age_numeric</a:t>
            </a:r>
            <a:r>
              <a:rPr lang="en-US" sz="1100" b="1">
                <a:solidFill>
                  <a:schemeClr val="tx1"/>
                </a:solidFill>
              </a:rPr>
              <a:t>:</a:t>
            </a:r>
            <a:endParaRPr lang="en-US" b="1">
              <a:solidFill>
                <a:schemeClr val="tx1"/>
              </a:solidFill>
            </a:endParaRPr>
          </a:p>
          <a:p>
            <a:endParaRPr lang="en-US" sz="1100" b="1">
              <a:solidFill>
                <a:schemeClr val="tx1"/>
              </a:solidFill>
            </a:endParaRPr>
          </a:p>
          <a:p>
            <a:pPr marL="171450" indent="-171450">
              <a:buChar char="•"/>
            </a:pPr>
            <a:r>
              <a:rPr lang="en-US" sz="1100">
                <a:solidFill>
                  <a:schemeClr val="tx1"/>
                </a:solidFill>
              </a:rPr>
              <a:t>The dark blue cell indicates a strong positive correlation. This suggests that as the year of diagnosis increases, the age of the patients tends to increase as well. For example, patients diagnosed in 2020 might be older on average than those diagnosed in 2010.</a:t>
            </a:r>
            <a:endParaRPr lang="en-US">
              <a:solidFill>
                <a:schemeClr val="tx1"/>
              </a:solidFill>
            </a:endParaRPr>
          </a:p>
          <a:p>
            <a:pPr marL="171450" indent="-171450">
              <a:buChar char="•"/>
            </a:pPr>
            <a:endParaRPr lang="en-US" sz="1100">
              <a:solidFill>
                <a:schemeClr val="tx1"/>
              </a:solidFill>
            </a:endParaRPr>
          </a:p>
          <a:p>
            <a:endParaRPr lang="en-US" sz="1100">
              <a:solidFill>
                <a:schemeClr val="tx1"/>
              </a:solidFill>
            </a:endParaRPr>
          </a:p>
        </p:txBody>
      </p:sp>
      <p:pic>
        <p:nvPicPr>
          <p:cNvPr id="4" name="Picture 3">
            <a:extLst>
              <a:ext uri="{FF2B5EF4-FFF2-40B4-BE49-F238E27FC236}">
                <a16:creationId xmlns:a16="http://schemas.microsoft.com/office/drawing/2014/main" id="{4DC98C0E-4970-163D-8754-54D3D534023F}"/>
              </a:ext>
            </a:extLst>
          </p:cNvPr>
          <p:cNvPicPr>
            <a:picLocks noChangeAspect="1"/>
          </p:cNvPicPr>
          <p:nvPr/>
        </p:nvPicPr>
        <p:blipFill>
          <a:blip r:embed="rId3"/>
          <a:stretch>
            <a:fillRect/>
          </a:stretch>
        </p:blipFill>
        <p:spPr>
          <a:xfrm>
            <a:off x="41902" y="130066"/>
            <a:ext cx="4287184" cy="4887310"/>
          </a:xfrm>
          <a:prstGeom prst="rect">
            <a:avLst/>
          </a:prstGeom>
        </p:spPr>
      </p:pic>
    </p:spTree>
    <p:extLst>
      <p:ext uri="{BB962C8B-B14F-4D97-AF65-F5344CB8AC3E}">
        <p14:creationId xmlns:p14="http://schemas.microsoft.com/office/powerpoint/2010/main" val="278197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3">
          <a:extLst>
            <a:ext uri="{FF2B5EF4-FFF2-40B4-BE49-F238E27FC236}">
              <a16:creationId xmlns:a16="http://schemas.microsoft.com/office/drawing/2014/main" id="{2B5D41BE-2FF9-EE9B-C0DD-5D44B4DDE619}"/>
            </a:ext>
          </a:extLst>
        </p:cNvPr>
        <p:cNvGrpSpPr/>
        <p:nvPr/>
      </p:nvGrpSpPr>
      <p:grpSpPr>
        <a:xfrm>
          <a:off x="0" y="0"/>
          <a:ext cx="0" cy="0"/>
          <a:chOff x="0" y="0"/>
          <a:chExt cx="0" cy="0"/>
        </a:xfrm>
      </p:grpSpPr>
      <p:sp>
        <p:nvSpPr>
          <p:cNvPr id="1018" name="Google Shape;1018;p44">
            <a:extLst>
              <a:ext uri="{FF2B5EF4-FFF2-40B4-BE49-F238E27FC236}">
                <a16:creationId xmlns:a16="http://schemas.microsoft.com/office/drawing/2014/main" id="{C32782A3-6EB1-20CD-BA9E-8B43CACA646F}"/>
              </a:ext>
            </a:extLst>
          </p:cNvPr>
          <p:cNvSpPr txBox="1">
            <a:spLocks noGrp="1"/>
          </p:cNvSpPr>
          <p:nvPr>
            <p:ph type="subTitle" idx="4294967295"/>
          </p:nvPr>
        </p:nvSpPr>
        <p:spPr>
          <a:xfrm>
            <a:off x="5288861" y="276495"/>
            <a:ext cx="3369320" cy="366900"/>
          </a:xfrm>
          <a:prstGeom prst="rect">
            <a:avLst/>
          </a:prstGeom>
        </p:spPr>
        <p:txBody>
          <a:bodyPr spcFirstLastPara="1" wrap="square" lIns="91425" tIns="91425" rIns="91425" bIns="91425" anchor="t" anchorCtr="0">
            <a:noAutofit/>
          </a:bodyPr>
          <a:lstStyle/>
          <a:p>
            <a:pPr marL="0" indent="0" algn="ctr">
              <a:buNone/>
            </a:pPr>
            <a:r>
              <a:rPr lang="en" sz="1800">
                <a:solidFill>
                  <a:schemeClr val="tx1"/>
                </a:solidFill>
                <a:latin typeface="Barlow Black"/>
                <a:cs typeface="Arial"/>
              </a:rPr>
              <a:t>Marital Status at Diagnosis </a:t>
            </a:r>
            <a:endParaRPr lang="en-US">
              <a:solidFill>
                <a:schemeClr val="tx1"/>
              </a:solidFill>
            </a:endParaRPr>
          </a:p>
          <a:p>
            <a:pPr marL="0" indent="0" algn="ctr">
              <a:buNone/>
            </a:pPr>
            <a:endParaRPr lang="en-US"/>
          </a:p>
          <a:p>
            <a:pPr marL="0" indent="0" algn="ctr">
              <a:buNone/>
            </a:pPr>
            <a:endParaRPr lang="en" sz="1800">
              <a:latin typeface="Barlow Black"/>
            </a:endParaRPr>
          </a:p>
        </p:txBody>
      </p:sp>
      <p:sp>
        <p:nvSpPr>
          <p:cNvPr id="1019" name="Google Shape;1019;p44">
            <a:extLst>
              <a:ext uri="{FF2B5EF4-FFF2-40B4-BE49-F238E27FC236}">
                <a16:creationId xmlns:a16="http://schemas.microsoft.com/office/drawing/2014/main" id="{D0949CE3-755C-C37D-CD94-D2FEEB86329B}"/>
              </a:ext>
            </a:extLst>
          </p:cNvPr>
          <p:cNvSpPr txBox="1">
            <a:spLocks noGrp="1"/>
          </p:cNvSpPr>
          <p:nvPr>
            <p:ph type="title"/>
          </p:nvPr>
        </p:nvSpPr>
        <p:spPr>
          <a:xfrm>
            <a:off x="719650" y="70472"/>
            <a:ext cx="7704600" cy="572700"/>
          </a:xfrm>
          <a:prstGeom prst="rect">
            <a:avLst/>
          </a:prstGeom>
        </p:spPr>
        <p:txBody>
          <a:bodyPr spcFirstLastPara="1" wrap="square" lIns="91425" tIns="91425" rIns="91425" bIns="91425" anchor="ctr" anchorCtr="0">
            <a:noAutofit/>
          </a:bodyPr>
          <a:lstStyle/>
          <a:p>
            <a:r>
              <a:rPr lang="en"/>
              <a:t>    </a:t>
            </a:r>
          </a:p>
        </p:txBody>
      </p:sp>
      <p:sp>
        <p:nvSpPr>
          <p:cNvPr id="1020" name="Google Shape;1020;p44">
            <a:extLst>
              <a:ext uri="{FF2B5EF4-FFF2-40B4-BE49-F238E27FC236}">
                <a16:creationId xmlns:a16="http://schemas.microsoft.com/office/drawing/2014/main" id="{DA501680-C830-5ED9-5B14-04845A610659}"/>
              </a:ext>
            </a:extLst>
          </p:cNvPr>
          <p:cNvSpPr txBox="1">
            <a:spLocks noGrp="1"/>
          </p:cNvSpPr>
          <p:nvPr>
            <p:ph type="subTitle" idx="4294967295"/>
          </p:nvPr>
        </p:nvSpPr>
        <p:spPr>
          <a:xfrm>
            <a:off x="6139875" y="1577150"/>
            <a:ext cx="2167200" cy="366900"/>
          </a:xfrm>
          <a:prstGeom prst="rect">
            <a:avLst/>
          </a:prstGeom>
        </p:spPr>
        <p:txBody>
          <a:bodyPr spcFirstLastPara="1" wrap="square" lIns="91425" tIns="91425" rIns="91425" bIns="91425" anchor="t" anchorCtr="0">
            <a:noAutofit/>
          </a:bodyPr>
          <a:lstStyle/>
          <a:p>
            <a:pPr marL="0" indent="0" algn="ctr">
              <a:buNone/>
            </a:pPr>
            <a:r>
              <a:rPr lang="en" sz="1800">
                <a:latin typeface="Barlow Black"/>
                <a:ea typeface="Barlow Black"/>
                <a:cs typeface="Barlow Black"/>
              </a:rPr>
              <a:t> </a:t>
            </a:r>
          </a:p>
        </p:txBody>
      </p:sp>
      <p:sp>
        <p:nvSpPr>
          <p:cNvPr id="3" name="TextBox 2">
            <a:extLst>
              <a:ext uri="{FF2B5EF4-FFF2-40B4-BE49-F238E27FC236}">
                <a16:creationId xmlns:a16="http://schemas.microsoft.com/office/drawing/2014/main" id="{9F9B68DE-44C6-9DBE-B9ED-1A3500D26433}"/>
              </a:ext>
            </a:extLst>
          </p:cNvPr>
          <p:cNvSpPr txBox="1"/>
          <p:nvPr/>
        </p:nvSpPr>
        <p:spPr>
          <a:xfrm>
            <a:off x="5696881" y="854044"/>
            <a:ext cx="3447118" cy="43242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Char char="•"/>
            </a:pPr>
            <a:r>
              <a:rPr lang="en-US" sz="1100">
                <a:solidFill>
                  <a:schemeClr val="tx1"/>
                </a:solidFill>
              </a:rPr>
              <a:t>This pie chart provides insights into the relationship status of breast cancer patients at the time they were diagnosed.</a:t>
            </a:r>
            <a:endParaRPr lang="en-US">
              <a:solidFill>
                <a:schemeClr val="tx1"/>
              </a:solidFill>
            </a:endParaRPr>
          </a:p>
          <a:p>
            <a:pPr marL="285750" indent="-285750">
              <a:buChar char="•"/>
            </a:pPr>
            <a:endParaRPr lang="en-US" sz="1100">
              <a:solidFill>
                <a:schemeClr val="tx1"/>
              </a:solidFill>
            </a:endParaRPr>
          </a:p>
          <a:p>
            <a:pPr marL="285750" indent="-285750">
              <a:buChar char="•"/>
            </a:pPr>
            <a:r>
              <a:rPr lang="en-US" sz="1100" b="1">
                <a:solidFill>
                  <a:schemeClr val="tx1"/>
                </a:solidFill>
              </a:rPr>
              <a:t>Majority Married: The largest group (59.1%) were married.</a:t>
            </a:r>
            <a:endParaRPr lang="en-US" sz="1100">
              <a:solidFill>
                <a:schemeClr val="tx1"/>
              </a:solidFill>
            </a:endParaRPr>
          </a:p>
          <a:p>
            <a:pPr marL="285750" indent="-285750">
              <a:buChar char="•"/>
            </a:pPr>
            <a:endParaRPr lang="en-US" sz="1100" b="1">
              <a:solidFill>
                <a:schemeClr val="tx1"/>
              </a:solidFill>
            </a:endParaRPr>
          </a:p>
          <a:p>
            <a:pPr marL="285750" indent="-285750">
              <a:buChar char="•"/>
            </a:pPr>
            <a:r>
              <a:rPr lang="en-US" sz="1100">
                <a:solidFill>
                  <a:schemeClr val="tx1"/>
                </a:solidFill>
              </a:rPr>
              <a:t>Widowed Patients (18%)</a:t>
            </a:r>
            <a:endParaRPr lang="en-US" sz="1100" b="1">
              <a:solidFill>
                <a:schemeClr val="tx1"/>
              </a:solidFill>
            </a:endParaRPr>
          </a:p>
          <a:p>
            <a:endParaRPr lang="en-US" sz="1100">
              <a:solidFill>
                <a:schemeClr val="tx1"/>
              </a:solidFill>
            </a:endParaRPr>
          </a:p>
          <a:p>
            <a:pPr marL="285750" indent="-285750">
              <a:buChar char="•"/>
            </a:pPr>
            <a:r>
              <a:rPr lang="en-US" sz="1100" b="1">
                <a:solidFill>
                  <a:schemeClr val="tx1"/>
                </a:solidFill>
              </a:rPr>
              <a:t>11.9%</a:t>
            </a:r>
            <a:r>
              <a:rPr lang="en-US" sz="1100">
                <a:solidFill>
                  <a:schemeClr val="tx1"/>
                </a:solidFill>
              </a:rPr>
              <a:t> of patients were </a:t>
            </a:r>
            <a:r>
              <a:rPr lang="en-US" sz="1100" b="1">
                <a:solidFill>
                  <a:schemeClr val="tx1"/>
                </a:solidFill>
              </a:rPr>
              <a:t>single</a:t>
            </a:r>
            <a:endParaRPr lang="en-US" sz="1100">
              <a:solidFill>
                <a:schemeClr val="tx1"/>
              </a:solidFill>
            </a:endParaRPr>
          </a:p>
          <a:p>
            <a:pPr marL="285750" indent="-285750">
              <a:buChar char="•"/>
            </a:pPr>
            <a:endParaRPr lang="en-US" sz="1100" b="1">
              <a:solidFill>
                <a:schemeClr val="tx1"/>
              </a:solidFill>
            </a:endParaRPr>
          </a:p>
          <a:p>
            <a:pPr marL="285750" indent="-285750">
              <a:buChar char="•"/>
            </a:pPr>
            <a:r>
              <a:rPr lang="en-US" sz="1100" b="1">
                <a:solidFill>
                  <a:schemeClr val="tx1"/>
                </a:solidFill>
              </a:rPr>
              <a:t>9.4%</a:t>
            </a:r>
            <a:r>
              <a:rPr lang="en-US" sz="1100">
                <a:solidFill>
                  <a:schemeClr val="tx1"/>
                </a:solidFill>
              </a:rPr>
              <a:t> were </a:t>
            </a:r>
            <a:r>
              <a:rPr lang="en-US" sz="1100" b="1">
                <a:solidFill>
                  <a:schemeClr val="tx1"/>
                </a:solidFill>
              </a:rPr>
              <a:t>divorced</a:t>
            </a:r>
          </a:p>
          <a:p>
            <a:pPr marL="285750" indent="-285750">
              <a:buChar char="•"/>
            </a:pPr>
            <a:endParaRPr lang="en-US" sz="1100" b="1">
              <a:solidFill>
                <a:schemeClr val="tx1"/>
              </a:solidFill>
            </a:endParaRPr>
          </a:p>
          <a:p>
            <a:pPr marL="171450" indent="-171450">
              <a:buChar char="•"/>
            </a:pPr>
            <a:r>
              <a:rPr lang="en-US" sz="1100" b="1">
                <a:solidFill>
                  <a:schemeClr val="tx1"/>
                </a:solidFill>
              </a:rPr>
              <a:t>Separated:</a:t>
            </a:r>
            <a:r>
              <a:rPr lang="en-US" sz="1100">
                <a:solidFill>
                  <a:schemeClr val="tx1"/>
                </a:solidFill>
              </a:rPr>
              <a:t> 1.3%</a:t>
            </a:r>
            <a:endParaRPr lang="en-US" sz="1100" b="1">
              <a:solidFill>
                <a:schemeClr val="tx1"/>
              </a:solidFill>
            </a:endParaRPr>
          </a:p>
          <a:p>
            <a:pPr marL="171450" indent="-171450">
              <a:buChar char="•"/>
            </a:pPr>
            <a:r>
              <a:rPr lang="en-US" sz="1100" b="1">
                <a:solidFill>
                  <a:schemeClr val="tx1"/>
                </a:solidFill>
              </a:rPr>
              <a:t>Unmarried or Domestic Partner:</a:t>
            </a:r>
            <a:r>
              <a:rPr lang="en-US" sz="1100">
                <a:solidFill>
                  <a:schemeClr val="tx1"/>
                </a:solidFill>
              </a:rPr>
              <a:t> 0.2%</a:t>
            </a:r>
            <a:endParaRPr lang="en-US">
              <a:solidFill>
                <a:schemeClr val="tx1"/>
              </a:solidFill>
            </a:endParaRPr>
          </a:p>
          <a:p>
            <a:endParaRPr lang="en-US" sz="1100">
              <a:solidFill>
                <a:schemeClr val="tx1"/>
              </a:solidFill>
            </a:endParaRPr>
          </a:p>
          <a:p>
            <a:r>
              <a:rPr lang="en-US" sz="1100">
                <a:solidFill>
                  <a:schemeClr val="tx1"/>
                </a:solidFill>
              </a:rPr>
              <a:t>This data may be useful for researchers or healthcare providers to design </a:t>
            </a:r>
            <a:r>
              <a:rPr lang="en-US" sz="1100" b="1">
                <a:solidFill>
                  <a:schemeClr val="tx1"/>
                </a:solidFill>
              </a:rPr>
              <a:t>targeted support programs</a:t>
            </a:r>
            <a:r>
              <a:rPr lang="en-US" sz="1100">
                <a:solidFill>
                  <a:schemeClr val="tx1"/>
                </a:solidFill>
              </a:rPr>
              <a:t> based on the marital or social support system available to patients.</a:t>
            </a:r>
            <a:endParaRPr lang="en-US">
              <a:solidFill>
                <a:schemeClr val="tx1"/>
              </a:solidFill>
            </a:endParaRPr>
          </a:p>
          <a:p>
            <a:pPr marL="285750" indent="-285750">
              <a:buChar char="•"/>
            </a:pPr>
            <a:endParaRPr lang="en-US" sz="1100" b="1">
              <a:solidFill>
                <a:schemeClr val="tx1"/>
              </a:solidFill>
            </a:endParaRPr>
          </a:p>
          <a:p>
            <a:pPr marL="171450" indent="-171450">
              <a:buChar char="•"/>
            </a:pPr>
            <a:endParaRPr lang="en-US" sz="1100">
              <a:solidFill>
                <a:schemeClr val="tx1"/>
              </a:solidFill>
            </a:endParaRPr>
          </a:p>
          <a:p>
            <a:endParaRPr lang="en-US" sz="1100" b="1">
              <a:solidFill>
                <a:schemeClr val="tx1"/>
              </a:solidFill>
            </a:endParaRPr>
          </a:p>
          <a:p>
            <a:pPr marL="171450" indent="-171450">
              <a:buChar char="•"/>
            </a:pPr>
            <a:endParaRPr lang="en-US" sz="1100">
              <a:solidFill>
                <a:schemeClr val="tx1"/>
              </a:solidFill>
            </a:endParaRPr>
          </a:p>
          <a:p>
            <a:endParaRPr lang="en-US" sz="1100">
              <a:solidFill>
                <a:schemeClr val="tx1"/>
              </a:solidFill>
            </a:endParaRPr>
          </a:p>
        </p:txBody>
      </p:sp>
      <p:pic>
        <p:nvPicPr>
          <p:cNvPr id="2" name="Picture 1">
            <a:extLst>
              <a:ext uri="{FF2B5EF4-FFF2-40B4-BE49-F238E27FC236}">
                <a16:creationId xmlns:a16="http://schemas.microsoft.com/office/drawing/2014/main" id="{E66ED471-F934-66A4-E2A3-534BC29EDA6B}"/>
              </a:ext>
            </a:extLst>
          </p:cNvPr>
          <p:cNvPicPr>
            <a:picLocks noChangeAspect="1"/>
          </p:cNvPicPr>
          <p:nvPr/>
        </p:nvPicPr>
        <p:blipFill>
          <a:blip r:embed="rId3"/>
          <a:stretch>
            <a:fillRect/>
          </a:stretch>
        </p:blipFill>
        <p:spPr>
          <a:xfrm>
            <a:off x="76372" y="461141"/>
            <a:ext cx="5361246" cy="4434052"/>
          </a:xfrm>
          <a:prstGeom prst="rect">
            <a:avLst/>
          </a:prstGeom>
        </p:spPr>
      </p:pic>
    </p:spTree>
    <p:extLst>
      <p:ext uri="{BB962C8B-B14F-4D97-AF65-F5344CB8AC3E}">
        <p14:creationId xmlns:p14="http://schemas.microsoft.com/office/powerpoint/2010/main" val="44797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2"/>
        <p:cNvGrpSpPr/>
        <p:nvPr/>
      </p:nvGrpSpPr>
      <p:grpSpPr>
        <a:xfrm>
          <a:off x="0" y="0"/>
          <a:ext cx="0" cy="0"/>
          <a:chOff x="0" y="0"/>
          <a:chExt cx="0" cy="0"/>
        </a:xfrm>
      </p:grpSpPr>
      <p:sp>
        <p:nvSpPr>
          <p:cNvPr id="1193" name="Google Shape;1193;p52"/>
          <p:cNvSpPr txBox="1">
            <a:spLocks noGrp="1"/>
          </p:cNvSpPr>
          <p:nvPr>
            <p:ph type="subTitle" idx="1"/>
          </p:nvPr>
        </p:nvSpPr>
        <p:spPr>
          <a:xfrm>
            <a:off x="3040519" y="2886283"/>
            <a:ext cx="4672500" cy="466200"/>
          </a:xfrm>
          <a:prstGeom prst="rect">
            <a:avLst/>
          </a:prstGeom>
        </p:spPr>
        <p:txBody>
          <a:bodyPr spcFirstLastPara="1" wrap="square" lIns="91425" tIns="91425" rIns="91425" bIns="91425" anchor="t" anchorCtr="0">
            <a:noAutofit/>
          </a:bodyPr>
          <a:lstStyle/>
          <a:p>
            <a:pPr marL="0" indent="0" algn="ctr"/>
            <a:r>
              <a:rPr lang="en" dirty="0"/>
              <a:t>  </a:t>
            </a:r>
          </a:p>
        </p:txBody>
      </p:sp>
      <p:grpSp>
        <p:nvGrpSpPr>
          <p:cNvPr id="1194" name="Google Shape;1194;p52"/>
          <p:cNvGrpSpPr/>
          <p:nvPr/>
        </p:nvGrpSpPr>
        <p:grpSpPr>
          <a:xfrm rot="3739218" flipH="1">
            <a:off x="797994" y="2281788"/>
            <a:ext cx="608797" cy="432145"/>
            <a:chOff x="4636400" y="2655400"/>
            <a:chExt cx="414425" cy="294200"/>
          </a:xfrm>
        </p:grpSpPr>
        <p:sp>
          <p:nvSpPr>
            <p:cNvPr id="1195" name="Google Shape;1195;p52"/>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2"/>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2"/>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2"/>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2"/>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2"/>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2"/>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2" name="Google Shape;1202;p52"/>
          <p:cNvGrpSpPr/>
          <p:nvPr/>
        </p:nvGrpSpPr>
        <p:grpSpPr>
          <a:xfrm rot="2700000" flipH="1">
            <a:off x="1138278" y="344096"/>
            <a:ext cx="761794" cy="1142678"/>
            <a:chOff x="8229025" y="-95525"/>
            <a:chExt cx="455650" cy="649775"/>
          </a:xfrm>
        </p:grpSpPr>
        <p:sp>
          <p:nvSpPr>
            <p:cNvPr id="1203" name="Google Shape;1203;p52"/>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2"/>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2"/>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2"/>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2"/>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2"/>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2"/>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2"/>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1" name="Google Shape;1211;p52"/>
          <p:cNvGrpSpPr/>
          <p:nvPr/>
        </p:nvGrpSpPr>
        <p:grpSpPr>
          <a:xfrm flipH="1">
            <a:off x="3527839" y="4003902"/>
            <a:ext cx="538877" cy="382519"/>
            <a:chOff x="4636400" y="2655400"/>
            <a:chExt cx="414425" cy="294200"/>
          </a:xfrm>
        </p:grpSpPr>
        <p:sp>
          <p:nvSpPr>
            <p:cNvPr id="1212" name="Google Shape;1212;p52"/>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2"/>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2"/>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2"/>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2"/>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2"/>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2"/>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 name="Google Shape;1219;p52"/>
          <p:cNvSpPr txBox="1">
            <a:spLocks noGrp="1"/>
          </p:cNvSpPr>
          <p:nvPr>
            <p:ph type="title" idx="2"/>
          </p:nvPr>
        </p:nvSpPr>
        <p:spPr>
          <a:xfrm flipH="1">
            <a:off x="7482079" y="1588775"/>
            <a:ext cx="736200" cy="11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p>
        </p:txBody>
      </p:sp>
      <p:sp>
        <p:nvSpPr>
          <p:cNvPr id="1220" name="Google Shape;1220;p52"/>
          <p:cNvSpPr txBox="1">
            <a:spLocks noGrp="1"/>
          </p:cNvSpPr>
          <p:nvPr>
            <p:ph type="title"/>
          </p:nvPr>
        </p:nvSpPr>
        <p:spPr>
          <a:xfrm>
            <a:off x="1410419" y="2022875"/>
            <a:ext cx="7018200" cy="694800"/>
          </a:xfrm>
          <a:prstGeom prst="rect">
            <a:avLst/>
          </a:prstGeom>
        </p:spPr>
        <p:txBody>
          <a:bodyPr spcFirstLastPara="1" wrap="square" lIns="91425" tIns="91425" rIns="91425" bIns="91425" anchor="ctr" anchorCtr="0">
            <a:noAutofit/>
          </a:bodyPr>
          <a:lstStyle/>
          <a:p>
            <a:r>
              <a:rPr lang="en" dirty="0"/>
              <a:t>Literature Review</a:t>
            </a:r>
            <a:endParaRPr lang="en-US" dirty="0"/>
          </a:p>
        </p:txBody>
      </p:sp>
      <p:grpSp>
        <p:nvGrpSpPr>
          <p:cNvPr id="1221" name="Google Shape;1221;p52"/>
          <p:cNvGrpSpPr/>
          <p:nvPr/>
        </p:nvGrpSpPr>
        <p:grpSpPr>
          <a:xfrm rot="-3029167" flipH="1">
            <a:off x="1961059" y="3427303"/>
            <a:ext cx="592456" cy="844875"/>
            <a:chOff x="8229025" y="-95525"/>
            <a:chExt cx="455650" cy="649775"/>
          </a:xfrm>
        </p:grpSpPr>
        <p:sp>
          <p:nvSpPr>
            <p:cNvPr id="1222" name="Google Shape;1222;p52"/>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2"/>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2"/>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2"/>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2"/>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2"/>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2"/>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2"/>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9"/>
        <p:cNvGrpSpPr/>
        <p:nvPr/>
      </p:nvGrpSpPr>
      <p:grpSpPr>
        <a:xfrm>
          <a:off x="0" y="0"/>
          <a:ext cx="0" cy="0"/>
          <a:chOff x="0" y="0"/>
          <a:chExt cx="0" cy="0"/>
        </a:xfrm>
      </p:grpSpPr>
      <p:sp>
        <p:nvSpPr>
          <p:cNvPr id="851" name="Google Shape;851;p40"/>
          <p:cNvSpPr txBox="1">
            <a:spLocks noGrp="1"/>
          </p:cNvSpPr>
          <p:nvPr>
            <p:ph type="title"/>
          </p:nvPr>
        </p:nvSpPr>
        <p:spPr>
          <a:xfrm>
            <a:off x="-91975" y="1457804"/>
            <a:ext cx="8363585" cy="393818"/>
          </a:xfrm>
          <a:prstGeom prst="rect">
            <a:avLst/>
          </a:prstGeom>
        </p:spPr>
        <p:txBody>
          <a:bodyPr spcFirstLastPara="1" wrap="square" lIns="0" tIns="0" rIns="0" bIns="0" anchor="b" anchorCtr="0">
            <a:noAutofit/>
          </a:bodyPr>
          <a:lstStyle/>
          <a:p>
            <a:r>
              <a:rPr lang="en" sz="1200" b="1"/>
              <a:t>Dr. Eleni Chatzaki (2015):</a:t>
            </a:r>
            <a:r>
              <a:rPr lang="en" sz="1200"/>
              <a:t> </a:t>
            </a:r>
            <a:r>
              <a:rPr lang="en" sz="1200" i="1"/>
              <a:t>Research Focus: Breast Cancer Prediction Models using Machine Learning</a:t>
            </a:r>
            <a:endParaRPr lang="en-US" sz="1200"/>
          </a:p>
          <a:p>
            <a:pPr marL="0" lvl="0" indent="0" algn="ctr">
              <a:spcBef>
                <a:spcPts val="0"/>
              </a:spcBef>
              <a:spcAft>
                <a:spcPts val="0"/>
              </a:spcAft>
              <a:buNone/>
            </a:pPr>
            <a:endParaRPr lang="en"/>
          </a:p>
        </p:txBody>
      </p:sp>
      <p:sp>
        <p:nvSpPr>
          <p:cNvPr id="852" name="Google Shape;852;p40"/>
          <p:cNvSpPr txBox="1">
            <a:spLocks noGrp="1"/>
          </p:cNvSpPr>
          <p:nvPr>
            <p:ph type="subTitle" idx="1"/>
          </p:nvPr>
        </p:nvSpPr>
        <p:spPr>
          <a:xfrm>
            <a:off x="664746" y="1457216"/>
            <a:ext cx="8477533" cy="568759"/>
          </a:xfrm>
          <a:prstGeom prst="rect">
            <a:avLst/>
          </a:prstGeom>
        </p:spPr>
        <p:txBody>
          <a:bodyPr spcFirstLastPara="1" wrap="square" lIns="91425" tIns="91425" rIns="91425" bIns="91425" anchor="t" anchorCtr="0">
            <a:noAutofit/>
          </a:bodyPr>
          <a:lstStyle/>
          <a:p>
            <a:pPr marL="0" indent="0" algn="l"/>
            <a:r>
              <a:rPr lang="en" sz="1100" dirty="0"/>
              <a:t>Dr. Eleni </a:t>
            </a:r>
            <a:r>
              <a:rPr lang="en" sz="1100" dirty="0" err="1"/>
              <a:t>Chatzaki</a:t>
            </a:r>
            <a:r>
              <a:rPr lang="en" sz="1100" dirty="0"/>
              <a:t> and colleagues explored the application of machine learning techniques, such as decision trees, support vector machines, and artificial neural networks, to predict breast cancer outcomes. In her study, she developed a predictive model that incorporated factors such as tumor size, lymph node status, and patient age. Her work found that machine learning algorithms could significantly improve breast cancer diagnosis, providing more accurate and earlier detection compared to traditional methods. Her research has been influential in highlighting the potential of machine learning in medical diagnostics and is a critical reference for understanding predictive models in healthcare</a:t>
            </a:r>
            <a:endParaRPr lang="en-US" sz="1100" dirty="0"/>
          </a:p>
        </p:txBody>
      </p:sp>
      <p:sp>
        <p:nvSpPr>
          <p:cNvPr id="863" name="Google Shape;863;p40"/>
          <p:cNvSpPr/>
          <p:nvPr/>
        </p:nvSpPr>
        <p:spPr>
          <a:xfrm>
            <a:off x="401023" y="1398747"/>
            <a:ext cx="322122" cy="352253"/>
          </a:xfrm>
          <a:custGeom>
            <a:avLst/>
            <a:gdLst/>
            <a:ahLst/>
            <a:cxnLst/>
            <a:rect l="l" t="t" r="r" b="b"/>
            <a:pathLst>
              <a:path w="10776" h="11784" extrusionOk="0">
                <a:moveTo>
                  <a:pt x="5388" y="662"/>
                </a:moveTo>
                <a:cubicBezTo>
                  <a:pt x="6144" y="662"/>
                  <a:pt x="6774" y="1355"/>
                  <a:pt x="6774" y="2080"/>
                </a:cubicBezTo>
                <a:cubicBezTo>
                  <a:pt x="6774" y="2206"/>
                  <a:pt x="6711" y="2332"/>
                  <a:pt x="6680" y="2489"/>
                </a:cubicBezTo>
                <a:cubicBezTo>
                  <a:pt x="6333" y="2206"/>
                  <a:pt x="5861" y="2017"/>
                  <a:pt x="5388" y="2017"/>
                </a:cubicBezTo>
                <a:cubicBezTo>
                  <a:pt x="4915" y="2017"/>
                  <a:pt x="4443" y="2174"/>
                  <a:pt x="4096" y="2489"/>
                </a:cubicBezTo>
                <a:cubicBezTo>
                  <a:pt x="4033" y="2332"/>
                  <a:pt x="4002" y="2206"/>
                  <a:pt x="4002" y="2080"/>
                </a:cubicBezTo>
                <a:cubicBezTo>
                  <a:pt x="4002" y="1355"/>
                  <a:pt x="4632" y="662"/>
                  <a:pt x="5388" y="662"/>
                </a:cubicBezTo>
                <a:close/>
                <a:moveTo>
                  <a:pt x="5388" y="2710"/>
                </a:moveTo>
                <a:cubicBezTo>
                  <a:pt x="5766" y="2710"/>
                  <a:pt x="6144" y="2867"/>
                  <a:pt x="6365" y="3151"/>
                </a:cubicBezTo>
                <a:cubicBezTo>
                  <a:pt x="6176" y="3592"/>
                  <a:pt x="5829" y="4096"/>
                  <a:pt x="5419" y="4663"/>
                </a:cubicBezTo>
                <a:cubicBezTo>
                  <a:pt x="5293" y="4506"/>
                  <a:pt x="5230" y="4380"/>
                  <a:pt x="5104" y="4253"/>
                </a:cubicBezTo>
                <a:cubicBezTo>
                  <a:pt x="4852" y="3812"/>
                  <a:pt x="4600" y="3466"/>
                  <a:pt x="4411" y="3151"/>
                </a:cubicBezTo>
                <a:cubicBezTo>
                  <a:pt x="4663" y="2867"/>
                  <a:pt x="5041" y="2710"/>
                  <a:pt x="5388" y="2710"/>
                </a:cubicBezTo>
                <a:close/>
                <a:moveTo>
                  <a:pt x="7404" y="1576"/>
                </a:moveTo>
                <a:lnTo>
                  <a:pt x="7404" y="1576"/>
                </a:lnTo>
                <a:cubicBezTo>
                  <a:pt x="7908" y="2048"/>
                  <a:pt x="8192" y="2773"/>
                  <a:pt x="8192" y="3497"/>
                </a:cubicBezTo>
                <a:cubicBezTo>
                  <a:pt x="8192" y="4222"/>
                  <a:pt x="7719" y="5230"/>
                  <a:pt x="6806" y="6490"/>
                </a:cubicBezTo>
                <a:cubicBezTo>
                  <a:pt x="6459" y="6081"/>
                  <a:pt x="6144" y="5640"/>
                  <a:pt x="5829" y="5230"/>
                </a:cubicBezTo>
                <a:cubicBezTo>
                  <a:pt x="6050" y="4915"/>
                  <a:pt x="6428" y="4443"/>
                  <a:pt x="6743" y="3938"/>
                </a:cubicBezTo>
                <a:cubicBezTo>
                  <a:pt x="7215" y="3151"/>
                  <a:pt x="7467" y="2552"/>
                  <a:pt x="7467" y="2143"/>
                </a:cubicBezTo>
                <a:cubicBezTo>
                  <a:pt x="7467" y="1922"/>
                  <a:pt x="7436" y="1733"/>
                  <a:pt x="7404" y="1576"/>
                </a:cubicBezTo>
                <a:close/>
                <a:moveTo>
                  <a:pt x="3970" y="7593"/>
                </a:moveTo>
                <a:cubicBezTo>
                  <a:pt x="4002" y="7656"/>
                  <a:pt x="4033" y="7688"/>
                  <a:pt x="4033" y="7719"/>
                </a:cubicBezTo>
                <a:lnTo>
                  <a:pt x="4947" y="8853"/>
                </a:lnTo>
                <a:lnTo>
                  <a:pt x="3151" y="11153"/>
                </a:lnTo>
                <a:lnTo>
                  <a:pt x="1135" y="11153"/>
                </a:lnTo>
                <a:cubicBezTo>
                  <a:pt x="2300" y="9641"/>
                  <a:pt x="3214" y="8538"/>
                  <a:pt x="3876" y="7719"/>
                </a:cubicBezTo>
                <a:lnTo>
                  <a:pt x="3970" y="7593"/>
                </a:lnTo>
                <a:close/>
                <a:moveTo>
                  <a:pt x="3435" y="1576"/>
                </a:moveTo>
                <a:lnTo>
                  <a:pt x="3435" y="1576"/>
                </a:lnTo>
                <a:cubicBezTo>
                  <a:pt x="3372" y="1765"/>
                  <a:pt x="3340" y="1922"/>
                  <a:pt x="3340" y="2143"/>
                </a:cubicBezTo>
                <a:cubicBezTo>
                  <a:pt x="3340" y="2710"/>
                  <a:pt x="3687" y="3466"/>
                  <a:pt x="4569" y="4663"/>
                </a:cubicBezTo>
                <a:cubicBezTo>
                  <a:pt x="4726" y="4884"/>
                  <a:pt x="5167" y="5482"/>
                  <a:pt x="5199" y="5482"/>
                </a:cubicBezTo>
                <a:cubicBezTo>
                  <a:pt x="5892" y="6396"/>
                  <a:pt x="6774" y="7498"/>
                  <a:pt x="7782" y="8759"/>
                </a:cubicBezTo>
                <a:cubicBezTo>
                  <a:pt x="8381" y="9452"/>
                  <a:pt x="9011" y="10239"/>
                  <a:pt x="9673" y="11122"/>
                </a:cubicBezTo>
                <a:lnTo>
                  <a:pt x="7656" y="11122"/>
                </a:lnTo>
                <a:lnTo>
                  <a:pt x="7656" y="11153"/>
                </a:lnTo>
                <a:lnTo>
                  <a:pt x="5672" y="8633"/>
                </a:lnTo>
                <a:lnTo>
                  <a:pt x="4600" y="7278"/>
                </a:lnTo>
                <a:cubicBezTo>
                  <a:pt x="4474" y="7120"/>
                  <a:pt x="4380" y="7026"/>
                  <a:pt x="4254" y="6868"/>
                </a:cubicBezTo>
                <a:lnTo>
                  <a:pt x="4254" y="6805"/>
                </a:lnTo>
                <a:cubicBezTo>
                  <a:pt x="3214" y="5451"/>
                  <a:pt x="2647" y="4253"/>
                  <a:pt x="2647" y="3497"/>
                </a:cubicBezTo>
                <a:cubicBezTo>
                  <a:pt x="2647" y="2773"/>
                  <a:pt x="2899" y="2048"/>
                  <a:pt x="3435" y="1576"/>
                </a:cubicBezTo>
                <a:close/>
                <a:moveTo>
                  <a:pt x="5388" y="0"/>
                </a:moveTo>
                <a:cubicBezTo>
                  <a:pt x="4474" y="0"/>
                  <a:pt x="3592" y="347"/>
                  <a:pt x="2962" y="1009"/>
                </a:cubicBezTo>
                <a:cubicBezTo>
                  <a:pt x="2269" y="1702"/>
                  <a:pt x="1922" y="2552"/>
                  <a:pt x="1922" y="3497"/>
                </a:cubicBezTo>
                <a:cubicBezTo>
                  <a:pt x="1922" y="4569"/>
                  <a:pt x="2710" y="5892"/>
                  <a:pt x="3498" y="6994"/>
                </a:cubicBezTo>
                <a:lnTo>
                  <a:pt x="3309" y="7246"/>
                </a:lnTo>
                <a:cubicBezTo>
                  <a:pt x="2553" y="8192"/>
                  <a:pt x="1544" y="9452"/>
                  <a:pt x="127" y="11216"/>
                </a:cubicBezTo>
                <a:cubicBezTo>
                  <a:pt x="32" y="11342"/>
                  <a:pt x="1" y="11468"/>
                  <a:pt x="64" y="11563"/>
                </a:cubicBezTo>
                <a:cubicBezTo>
                  <a:pt x="127" y="11689"/>
                  <a:pt x="284" y="11783"/>
                  <a:pt x="379" y="11783"/>
                </a:cubicBezTo>
                <a:lnTo>
                  <a:pt x="3277" y="11783"/>
                </a:lnTo>
                <a:cubicBezTo>
                  <a:pt x="3372" y="11783"/>
                  <a:pt x="3466" y="11720"/>
                  <a:pt x="3529" y="11657"/>
                </a:cubicBezTo>
                <a:lnTo>
                  <a:pt x="5388" y="9357"/>
                </a:lnTo>
                <a:lnTo>
                  <a:pt x="7247" y="11657"/>
                </a:lnTo>
                <a:cubicBezTo>
                  <a:pt x="7310" y="11720"/>
                  <a:pt x="7404" y="11783"/>
                  <a:pt x="7530" y="11783"/>
                </a:cubicBezTo>
                <a:lnTo>
                  <a:pt x="10397" y="11783"/>
                </a:lnTo>
                <a:cubicBezTo>
                  <a:pt x="10523" y="11783"/>
                  <a:pt x="10618" y="11689"/>
                  <a:pt x="10712" y="11563"/>
                </a:cubicBezTo>
                <a:cubicBezTo>
                  <a:pt x="10775" y="11500"/>
                  <a:pt x="10775" y="11374"/>
                  <a:pt x="10649" y="11279"/>
                </a:cubicBezTo>
                <a:cubicBezTo>
                  <a:pt x="9799" y="10208"/>
                  <a:pt x="9011" y="9231"/>
                  <a:pt x="8286" y="8349"/>
                </a:cubicBezTo>
                <a:cubicBezTo>
                  <a:pt x="7940" y="7877"/>
                  <a:pt x="7593" y="7435"/>
                  <a:pt x="7247" y="7057"/>
                </a:cubicBezTo>
                <a:cubicBezTo>
                  <a:pt x="8003" y="5986"/>
                  <a:pt x="8854" y="4600"/>
                  <a:pt x="8854" y="3497"/>
                </a:cubicBezTo>
                <a:cubicBezTo>
                  <a:pt x="8854" y="2552"/>
                  <a:pt x="8507" y="1702"/>
                  <a:pt x="7814" y="1009"/>
                </a:cubicBezTo>
                <a:cubicBezTo>
                  <a:pt x="7152" y="347"/>
                  <a:pt x="6302" y="0"/>
                  <a:pt x="5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343336" y="3196016"/>
            <a:ext cx="322122" cy="352253"/>
          </a:xfrm>
          <a:custGeom>
            <a:avLst/>
            <a:gdLst/>
            <a:ahLst/>
            <a:cxnLst/>
            <a:rect l="l" t="t" r="r" b="b"/>
            <a:pathLst>
              <a:path w="10776" h="11784" extrusionOk="0">
                <a:moveTo>
                  <a:pt x="5388" y="662"/>
                </a:moveTo>
                <a:cubicBezTo>
                  <a:pt x="6144" y="662"/>
                  <a:pt x="6774" y="1355"/>
                  <a:pt x="6774" y="2080"/>
                </a:cubicBezTo>
                <a:cubicBezTo>
                  <a:pt x="6774" y="2206"/>
                  <a:pt x="6711" y="2332"/>
                  <a:pt x="6680" y="2489"/>
                </a:cubicBezTo>
                <a:cubicBezTo>
                  <a:pt x="6333" y="2206"/>
                  <a:pt x="5861" y="2017"/>
                  <a:pt x="5388" y="2017"/>
                </a:cubicBezTo>
                <a:cubicBezTo>
                  <a:pt x="4915" y="2017"/>
                  <a:pt x="4443" y="2174"/>
                  <a:pt x="4096" y="2489"/>
                </a:cubicBezTo>
                <a:cubicBezTo>
                  <a:pt x="4033" y="2332"/>
                  <a:pt x="4002" y="2206"/>
                  <a:pt x="4002" y="2080"/>
                </a:cubicBezTo>
                <a:cubicBezTo>
                  <a:pt x="4002" y="1355"/>
                  <a:pt x="4632" y="662"/>
                  <a:pt x="5388" y="662"/>
                </a:cubicBezTo>
                <a:close/>
                <a:moveTo>
                  <a:pt x="5388" y="2710"/>
                </a:moveTo>
                <a:cubicBezTo>
                  <a:pt x="5766" y="2710"/>
                  <a:pt x="6144" y="2867"/>
                  <a:pt x="6365" y="3151"/>
                </a:cubicBezTo>
                <a:cubicBezTo>
                  <a:pt x="6176" y="3592"/>
                  <a:pt x="5829" y="4096"/>
                  <a:pt x="5419" y="4663"/>
                </a:cubicBezTo>
                <a:cubicBezTo>
                  <a:pt x="5293" y="4506"/>
                  <a:pt x="5230" y="4380"/>
                  <a:pt x="5104" y="4253"/>
                </a:cubicBezTo>
                <a:cubicBezTo>
                  <a:pt x="4852" y="3812"/>
                  <a:pt x="4600" y="3466"/>
                  <a:pt x="4411" y="3151"/>
                </a:cubicBezTo>
                <a:cubicBezTo>
                  <a:pt x="4663" y="2867"/>
                  <a:pt x="5041" y="2710"/>
                  <a:pt x="5388" y="2710"/>
                </a:cubicBezTo>
                <a:close/>
                <a:moveTo>
                  <a:pt x="7404" y="1576"/>
                </a:moveTo>
                <a:lnTo>
                  <a:pt x="7404" y="1576"/>
                </a:lnTo>
                <a:cubicBezTo>
                  <a:pt x="7908" y="2048"/>
                  <a:pt x="8192" y="2773"/>
                  <a:pt x="8192" y="3497"/>
                </a:cubicBezTo>
                <a:cubicBezTo>
                  <a:pt x="8192" y="4222"/>
                  <a:pt x="7719" y="5230"/>
                  <a:pt x="6806" y="6490"/>
                </a:cubicBezTo>
                <a:cubicBezTo>
                  <a:pt x="6459" y="6081"/>
                  <a:pt x="6144" y="5640"/>
                  <a:pt x="5829" y="5230"/>
                </a:cubicBezTo>
                <a:cubicBezTo>
                  <a:pt x="6050" y="4915"/>
                  <a:pt x="6428" y="4443"/>
                  <a:pt x="6743" y="3938"/>
                </a:cubicBezTo>
                <a:cubicBezTo>
                  <a:pt x="7215" y="3151"/>
                  <a:pt x="7467" y="2552"/>
                  <a:pt x="7467" y="2143"/>
                </a:cubicBezTo>
                <a:cubicBezTo>
                  <a:pt x="7467" y="1922"/>
                  <a:pt x="7436" y="1733"/>
                  <a:pt x="7404" y="1576"/>
                </a:cubicBezTo>
                <a:close/>
                <a:moveTo>
                  <a:pt x="3970" y="7593"/>
                </a:moveTo>
                <a:cubicBezTo>
                  <a:pt x="4002" y="7656"/>
                  <a:pt x="4033" y="7688"/>
                  <a:pt x="4033" y="7719"/>
                </a:cubicBezTo>
                <a:lnTo>
                  <a:pt x="4947" y="8853"/>
                </a:lnTo>
                <a:lnTo>
                  <a:pt x="3151" y="11153"/>
                </a:lnTo>
                <a:lnTo>
                  <a:pt x="1135" y="11153"/>
                </a:lnTo>
                <a:cubicBezTo>
                  <a:pt x="2300" y="9641"/>
                  <a:pt x="3214" y="8538"/>
                  <a:pt x="3876" y="7719"/>
                </a:cubicBezTo>
                <a:lnTo>
                  <a:pt x="3970" y="7593"/>
                </a:lnTo>
                <a:close/>
                <a:moveTo>
                  <a:pt x="3435" y="1576"/>
                </a:moveTo>
                <a:lnTo>
                  <a:pt x="3435" y="1576"/>
                </a:lnTo>
                <a:cubicBezTo>
                  <a:pt x="3372" y="1765"/>
                  <a:pt x="3340" y="1922"/>
                  <a:pt x="3340" y="2143"/>
                </a:cubicBezTo>
                <a:cubicBezTo>
                  <a:pt x="3340" y="2710"/>
                  <a:pt x="3687" y="3466"/>
                  <a:pt x="4569" y="4663"/>
                </a:cubicBezTo>
                <a:cubicBezTo>
                  <a:pt x="4726" y="4884"/>
                  <a:pt x="5167" y="5482"/>
                  <a:pt x="5199" y="5482"/>
                </a:cubicBezTo>
                <a:cubicBezTo>
                  <a:pt x="5892" y="6396"/>
                  <a:pt x="6774" y="7498"/>
                  <a:pt x="7782" y="8759"/>
                </a:cubicBezTo>
                <a:cubicBezTo>
                  <a:pt x="8381" y="9452"/>
                  <a:pt x="9011" y="10239"/>
                  <a:pt x="9673" y="11122"/>
                </a:cubicBezTo>
                <a:lnTo>
                  <a:pt x="7656" y="11122"/>
                </a:lnTo>
                <a:lnTo>
                  <a:pt x="7656" y="11153"/>
                </a:lnTo>
                <a:lnTo>
                  <a:pt x="5672" y="8633"/>
                </a:lnTo>
                <a:lnTo>
                  <a:pt x="4600" y="7278"/>
                </a:lnTo>
                <a:cubicBezTo>
                  <a:pt x="4474" y="7120"/>
                  <a:pt x="4380" y="7026"/>
                  <a:pt x="4254" y="6868"/>
                </a:cubicBezTo>
                <a:lnTo>
                  <a:pt x="4254" y="6805"/>
                </a:lnTo>
                <a:cubicBezTo>
                  <a:pt x="3214" y="5451"/>
                  <a:pt x="2647" y="4253"/>
                  <a:pt x="2647" y="3497"/>
                </a:cubicBezTo>
                <a:cubicBezTo>
                  <a:pt x="2647" y="2773"/>
                  <a:pt x="2899" y="2048"/>
                  <a:pt x="3435" y="1576"/>
                </a:cubicBezTo>
                <a:close/>
                <a:moveTo>
                  <a:pt x="5388" y="0"/>
                </a:moveTo>
                <a:cubicBezTo>
                  <a:pt x="4474" y="0"/>
                  <a:pt x="3592" y="347"/>
                  <a:pt x="2962" y="1009"/>
                </a:cubicBezTo>
                <a:cubicBezTo>
                  <a:pt x="2269" y="1702"/>
                  <a:pt x="1922" y="2552"/>
                  <a:pt x="1922" y="3497"/>
                </a:cubicBezTo>
                <a:cubicBezTo>
                  <a:pt x="1922" y="4569"/>
                  <a:pt x="2710" y="5892"/>
                  <a:pt x="3498" y="6994"/>
                </a:cubicBezTo>
                <a:lnTo>
                  <a:pt x="3309" y="7246"/>
                </a:lnTo>
                <a:cubicBezTo>
                  <a:pt x="2553" y="8192"/>
                  <a:pt x="1544" y="9452"/>
                  <a:pt x="127" y="11216"/>
                </a:cubicBezTo>
                <a:cubicBezTo>
                  <a:pt x="32" y="11342"/>
                  <a:pt x="1" y="11468"/>
                  <a:pt x="64" y="11563"/>
                </a:cubicBezTo>
                <a:cubicBezTo>
                  <a:pt x="127" y="11689"/>
                  <a:pt x="284" y="11783"/>
                  <a:pt x="379" y="11783"/>
                </a:cubicBezTo>
                <a:lnTo>
                  <a:pt x="3277" y="11783"/>
                </a:lnTo>
                <a:cubicBezTo>
                  <a:pt x="3372" y="11783"/>
                  <a:pt x="3466" y="11720"/>
                  <a:pt x="3529" y="11657"/>
                </a:cubicBezTo>
                <a:lnTo>
                  <a:pt x="5388" y="9357"/>
                </a:lnTo>
                <a:lnTo>
                  <a:pt x="7247" y="11657"/>
                </a:lnTo>
                <a:cubicBezTo>
                  <a:pt x="7310" y="11720"/>
                  <a:pt x="7404" y="11783"/>
                  <a:pt x="7530" y="11783"/>
                </a:cubicBezTo>
                <a:lnTo>
                  <a:pt x="10397" y="11783"/>
                </a:lnTo>
                <a:cubicBezTo>
                  <a:pt x="10523" y="11783"/>
                  <a:pt x="10618" y="11689"/>
                  <a:pt x="10712" y="11563"/>
                </a:cubicBezTo>
                <a:cubicBezTo>
                  <a:pt x="10775" y="11500"/>
                  <a:pt x="10775" y="11374"/>
                  <a:pt x="10649" y="11279"/>
                </a:cubicBezTo>
                <a:cubicBezTo>
                  <a:pt x="9799" y="10208"/>
                  <a:pt x="9011" y="9231"/>
                  <a:pt x="8286" y="8349"/>
                </a:cubicBezTo>
                <a:cubicBezTo>
                  <a:pt x="7940" y="7877"/>
                  <a:pt x="7593" y="7435"/>
                  <a:pt x="7247" y="7057"/>
                </a:cubicBezTo>
                <a:cubicBezTo>
                  <a:pt x="8003" y="5986"/>
                  <a:pt x="8854" y="4600"/>
                  <a:pt x="8854" y="3497"/>
                </a:cubicBezTo>
                <a:cubicBezTo>
                  <a:pt x="8854" y="2552"/>
                  <a:pt x="8507" y="1702"/>
                  <a:pt x="7814" y="1009"/>
                </a:cubicBezTo>
                <a:cubicBezTo>
                  <a:pt x="7152" y="347"/>
                  <a:pt x="6302" y="0"/>
                  <a:pt x="5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1;p40">
            <a:extLst>
              <a:ext uri="{FF2B5EF4-FFF2-40B4-BE49-F238E27FC236}">
                <a16:creationId xmlns:a16="http://schemas.microsoft.com/office/drawing/2014/main" id="{29B2E67D-0E6E-F15D-FF2D-131E03BA9E23}"/>
              </a:ext>
            </a:extLst>
          </p:cNvPr>
          <p:cNvSpPr txBox="1">
            <a:spLocks/>
          </p:cNvSpPr>
          <p:nvPr/>
        </p:nvSpPr>
        <p:spPr>
          <a:xfrm>
            <a:off x="-187882" y="3155225"/>
            <a:ext cx="8363585" cy="39381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1pPr>
            <a:lvl2pPr marR="0" lvl="1"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2pPr>
            <a:lvl3pPr marR="0" lvl="2"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3pPr>
            <a:lvl4pPr marR="0" lvl="3"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4pPr>
            <a:lvl5pPr marR="0" lvl="4"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5pPr>
            <a:lvl6pPr marR="0" lvl="5"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6pPr>
            <a:lvl7pPr marR="0" lvl="6"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7pPr>
            <a:lvl8pPr marR="0" lvl="7"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8pPr>
            <a:lvl9pPr marR="0" lvl="8"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9pPr>
          </a:lstStyle>
          <a:p>
            <a:r>
              <a:rPr lang="en" sz="1200" b="1"/>
              <a:t>Dr. Anita Bahl (2020):</a:t>
            </a:r>
            <a:r>
              <a:rPr lang="en" sz="1200"/>
              <a:t> </a:t>
            </a:r>
            <a:r>
              <a:rPr lang="en" sz="1200" i="1"/>
              <a:t>Research Focus: Early Detection and Imaging Techniques in Breast Cancer</a:t>
            </a:r>
            <a:endParaRPr lang="en-US"/>
          </a:p>
          <a:p>
            <a:endParaRPr lang="en"/>
          </a:p>
        </p:txBody>
      </p:sp>
      <p:sp>
        <p:nvSpPr>
          <p:cNvPr id="25" name="Google Shape;852;p40">
            <a:extLst>
              <a:ext uri="{FF2B5EF4-FFF2-40B4-BE49-F238E27FC236}">
                <a16:creationId xmlns:a16="http://schemas.microsoft.com/office/drawing/2014/main" id="{585AD0E6-E747-569F-54AD-CDC27313C095}"/>
              </a:ext>
            </a:extLst>
          </p:cNvPr>
          <p:cNvSpPr txBox="1">
            <a:spLocks/>
          </p:cNvSpPr>
          <p:nvPr/>
        </p:nvSpPr>
        <p:spPr>
          <a:xfrm>
            <a:off x="667374" y="3194051"/>
            <a:ext cx="8477533" cy="568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 sz="1100" dirty="0"/>
              <a:t>Dr. Bahl’s research emphasizes the role of advanced imaging technologies such as mammography, ultrasound, and MRI in the early detection of breast cancer. In collaboration with other researchers, she has also explored how combining imaging techniques with predictive modeling could improve diagnostic accuracy. Her findings suggest that AI-driven imaging analysis could significantly aid in detecting cancer at earlier stages, especially in challenging cases where traditional methods might miss subtle signs of disease (Bahl et al., 2020). Her work has been pivotal in advancing the use of AI in diagnostic imaging and is highly relevant for understanding how technology can aid in breast cancer prediction.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1"/>
        <p:cNvGrpSpPr/>
        <p:nvPr/>
      </p:nvGrpSpPr>
      <p:grpSpPr>
        <a:xfrm>
          <a:off x="0" y="0"/>
          <a:ext cx="0" cy="0"/>
          <a:chOff x="0" y="0"/>
          <a:chExt cx="0" cy="0"/>
        </a:xfrm>
      </p:grpSpPr>
      <p:sp>
        <p:nvSpPr>
          <p:cNvPr id="482" name="Google Shape;482;p36"/>
          <p:cNvSpPr txBox="1">
            <a:spLocks noGrp="1"/>
          </p:cNvSpPr>
          <p:nvPr>
            <p:ph type="title" idx="21"/>
          </p:nvPr>
        </p:nvSpPr>
        <p:spPr>
          <a:xfrm>
            <a:off x="719650" y="539496"/>
            <a:ext cx="7704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p>
        </p:txBody>
      </p:sp>
      <p:sp>
        <p:nvSpPr>
          <p:cNvPr id="483" name="Google Shape;483;p36"/>
          <p:cNvSpPr txBox="1">
            <a:spLocks noGrp="1"/>
          </p:cNvSpPr>
          <p:nvPr>
            <p:ph type="title"/>
          </p:nvPr>
        </p:nvSpPr>
        <p:spPr>
          <a:xfrm flipH="1">
            <a:off x="535779" y="1420194"/>
            <a:ext cx="914400" cy="10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484" name="Google Shape;484;p36"/>
          <p:cNvSpPr txBox="1">
            <a:spLocks noGrp="1"/>
          </p:cNvSpPr>
          <p:nvPr>
            <p:ph type="subTitle" idx="1"/>
          </p:nvPr>
        </p:nvSpPr>
        <p:spPr>
          <a:xfrm flipH="1">
            <a:off x="893575" y="2311992"/>
            <a:ext cx="2267700" cy="841200"/>
          </a:xfrm>
          <a:prstGeom prst="rect">
            <a:avLst/>
          </a:prstGeom>
        </p:spPr>
        <p:txBody>
          <a:bodyPr spcFirstLastPara="1" wrap="square" lIns="91425" tIns="91425" rIns="91425" bIns="91425" anchor="t" anchorCtr="0">
            <a:noAutofit/>
          </a:bodyPr>
          <a:lstStyle/>
          <a:p>
            <a:pPr marL="0" indent="0"/>
            <a:r>
              <a:rPr lang="en"/>
              <a:t>  </a:t>
            </a:r>
            <a:endParaRPr lang="en" dirty="0"/>
          </a:p>
        </p:txBody>
      </p:sp>
      <p:sp>
        <p:nvSpPr>
          <p:cNvPr id="485" name="Google Shape;485;p36"/>
          <p:cNvSpPr txBox="1">
            <a:spLocks noGrp="1"/>
          </p:cNvSpPr>
          <p:nvPr>
            <p:ph type="title" idx="2"/>
          </p:nvPr>
        </p:nvSpPr>
        <p:spPr>
          <a:xfrm>
            <a:off x="893576" y="1897494"/>
            <a:ext cx="2267700" cy="39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lang="en-US" sz="3600"/>
          </a:p>
        </p:txBody>
      </p:sp>
      <p:sp>
        <p:nvSpPr>
          <p:cNvPr id="486" name="Google Shape;486;p36"/>
          <p:cNvSpPr txBox="1">
            <a:spLocks noGrp="1"/>
          </p:cNvSpPr>
          <p:nvPr>
            <p:ph type="title" idx="3"/>
          </p:nvPr>
        </p:nvSpPr>
        <p:spPr>
          <a:xfrm flipH="1">
            <a:off x="3288829" y="1420194"/>
            <a:ext cx="914400" cy="10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488" name="Google Shape;488;p36"/>
          <p:cNvSpPr txBox="1">
            <a:spLocks noGrp="1"/>
          </p:cNvSpPr>
          <p:nvPr>
            <p:ph type="title" idx="5"/>
          </p:nvPr>
        </p:nvSpPr>
        <p:spPr>
          <a:xfrm>
            <a:off x="3745161" y="2082738"/>
            <a:ext cx="2768255" cy="381176"/>
          </a:xfrm>
          <a:prstGeom prst="rect">
            <a:avLst/>
          </a:prstGeom>
        </p:spPr>
        <p:txBody>
          <a:bodyPr spcFirstLastPara="1" wrap="square" lIns="91425" tIns="91425" rIns="91425" bIns="91425" anchor="ctr" anchorCtr="0">
            <a:noAutofit/>
          </a:bodyPr>
          <a:lstStyle/>
          <a:p>
            <a:r>
              <a:rPr lang="en"/>
              <a:t>Data </a:t>
            </a:r>
            <a:r>
              <a:rPr lang="en" err="1"/>
              <a:t>Descrption</a:t>
            </a:r>
          </a:p>
          <a:p>
            <a:endParaRPr lang="en" dirty="0"/>
          </a:p>
        </p:txBody>
      </p:sp>
      <p:sp>
        <p:nvSpPr>
          <p:cNvPr id="489" name="Google Shape;489;p36"/>
          <p:cNvSpPr txBox="1">
            <a:spLocks noGrp="1"/>
          </p:cNvSpPr>
          <p:nvPr>
            <p:ph type="title" idx="6"/>
          </p:nvPr>
        </p:nvSpPr>
        <p:spPr>
          <a:xfrm flipH="1">
            <a:off x="3288829" y="3249737"/>
            <a:ext cx="914400" cy="10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491" name="Google Shape;491;p36"/>
          <p:cNvSpPr txBox="1">
            <a:spLocks noGrp="1"/>
          </p:cNvSpPr>
          <p:nvPr>
            <p:ph type="title" idx="8"/>
          </p:nvPr>
        </p:nvSpPr>
        <p:spPr>
          <a:xfrm>
            <a:off x="3646626" y="3727037"/>
            <a:ext cx="2267700" cy="393000"/>
          </a:xfrm>
          <a:prstGeom prst="rect">
            <a:avLst/>
          </a:prstGeom>
        </p:spPr>
        <p:txBody>
          <a:bodyPr spcFirstLastPara="1" wrap="square" lIns="91425" tIns="91425" rIns="91425" bIns="91425" anchor="ctr" anchorCtr="0">
            <a:noAutofit/>
          </a:bodyPr>
          <a:lstStyle/>
          <a:p>
            <a:r>
              <a:rPr lang="en" sz="3200" dirty="0"/>
              <a:t>Statistical Methodologies</a:t>
            </a:r>
            <a:endParaRPr lang="en-US" sz="3200"/>
          </a:p>
        </p:txBody>
      </p:sp>
      <p:sp>
        <p:nvSpPr>
          <p:cNvPr id="492" name="Google Shape;492;p36"/>
          <p:cNvSpPr txBox="1">
            <a:spLocks noGrp="1"/>
          </p:cNvSpPr>
          <p:nvPr>
            <p:ph type="title" idx="9"/>
          </p:nvPr>
        </p:nvSpPr>
        <p:spPr>
          <a:xfrm flipH="1">
            <a:off x="535779" y="3251144"/>
            <a:ext cx="914400" cy="10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494" name="Google Shape;494;p36"/>
          <p:cNvSpPr txBox="1">
            <a:spLocks noGrp="1"/>
          </p:cNvSpPr>
          <p:nvPr>
            <p:ph type="title" idx="14"/>
          </p:nvPr>
        </p:nvSpPr>
        <p:spPr>
          <a:xfrm>
            <a:off x="893576" y="3728444"/>
            <a:ext cx="2267700" cy="393000"/>
          </a:xfrm>
          <a:prstGeom prst="rect">
            <a:avLst/>
          </a:prstGeom>
        </p:spPr>
        <p:txBody>
          <a:bodyPr spcFirstLastPara="1" wrap="square" lIns="91425" tIns="91425" rIns="91425" bIns="91425" anchor="ctr" anchorCtr="0">
            <a:noAutofit/>
          </a:bodyPr>
          <a:lstStyle/>
          <a:p>
            <a:r>
              <a:rPr lang="en" dirty="0"/>
              <a:t>Literature Review</a:t>
            </a:r>
            <a:endParaRPr lang="en-US" dirty="0"/>
          </a:p>
        </p:txBody>
      </p:sp>
      <p:sp>
        <p:nvSpPr>
          <p:cNvPr id="495" name="Google Shape;495;p36"/>
          <p:cNvSpPr txBox="1">
            <a:spLocks noGrp="1"/>
          </p:cNvSpPr>
          <p:nvPr>
            <p:ph type="title" idx="15"/>
          </p:nvPr>
        </p:nvSpPr>
        <p:spPr>
          <a:xfrm flipH="1">
            <a:off x="6041879" y="1420194"/>
            <a:ext cx="914400" cy="10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497" name="Google Shape;497;p36"/>
          <p:cNvSpPr txBox="1">
            <a:spLocks noGrp="1"/>
          </p:cNvSpPr>
          <p:nvPr>
            <p:ph type="title" idx="17"/>
          </p:nvPr>
        </p:nvSpPr>
        <p:spPr>
          <a:xfrm>
            <a:off x="6399676" y="1897494"/>
            <a:ext cx="2267700" cy="393000"/>
          </a:xfrm>
          <a:prstGeom prst="rect">
            <a:avLst/>
          </a:prstGeom>
        </p:spPr>
        <p:txBody>
          <a:bodyPr spcFirstLastPara="1" wrap="square" lIns="91425" tIns="91425" rIns="91425" bIns="91425" anchor="ctr" anchorCtr="0">
            <a:noAutofit/>
          </a:bodyPr>
          <a:lstStyle/>
          <a:p>
            <a:r>
              <a:rPr lang="en" err="1"/>
              <a:t>Descrptive</a:t>
            </a:r>
            <a:r>
              <a:rPr lang="en" dirty="0"/>
              <a:t> Analysis</a:t>
            </a:r>
            <a:endParaRPr lang="en">
              <a:solidFill>
                <a:srgbClr val="000000"/>
              </a:solidFill>
            </a:endParaRPr>
          </a:p>
          <a:p>
            <a:pPr marL="0" lvl="0" indent="0" algn="l">
              <a:spcBef>
                <a:spcPts val="0"/>
              </a:spcBef>
              <a:spcAft>
                <a:spcPts val="0"/>
              </a:spcAft>
              <a:buNone/>
            </a:pPr>
            <a:endParaRPr lang="en" dirty="0"/>
          </a:p>
        </p:txBody>
      </p:sp>
      <p:sp>
        <p:nvSpPr>
          <p:cNvPr id="498" name="Google Shape;498;p36"/>
          <p:cNvSpPr txBox="1">
            <a:spLocks noGrp="1"/>
          </p:cNvSpPr>
          <p:nvPr>
            <p:ph type="title" idx="18"/>
          </p:nvPr>
        </p:nvSpPr>
        <p:spPr>
          <a:xfrm flipH="1">
            <a:off x="6041879" y="3249737"/>
            <a:ext cx="914400" cy="10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500" name="Google Shape;500;p36"/>
          <p:cNvSpPr txBox="1">
            <a:spLocks noGrp="1"/>
          </p:cNvSpPr>
          <p:nvPr>
            <p:ph type="title" idx="20"/>
          </p:nvPr>
        </p:nvSpPr>
        <p:spPr>
          <a:xfrm>
            <a:off x="6399676" y="3727037"/>
            <a:ext cx="2267700" cy="393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 dirty="0"/>
              <a:t>Results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9">
          <a:extLst>
            <a:ext uri="{FF2B5EF4-FFF2-40B4-BE49-F238E27FC236}">
              <a16:creationId xmlns:a16="http://schemas.microsoft.com/office/drawing/2014/main" id="{41AC9C06-FBB7-C250-B532-E7C6C1595DEA}"/>
            </a:ext>
          </a:extLst>
        </p:cNvPr>
        <p:cNvGrpSpPr/>
        <p:nvPr/>
      </p:nvGrpSpPr>
      <p:grpSpPr>
        <a:xfrm>
          <a:off x="0" y="0"/>
          <a:ext cx="0" cy="0"/>
          <a:chOff x="0" y="0"/>
          <a:chExt cx="0" cy="0"/>
        </a:xfrm>
      </p:grpSpPr>
      <p:sp>
        <p:nvSpPr>
          <p:cNvPr id="851" name="Google Shape;851;p40">
            <a:extLst>
              <a:ext uri="{FF2B5EF4-FFF2-40B4-BE49-F238E27FC236}">
                <a16:creationId xmlns:a16="http://schemas.microsoft.com/office/drawing/2014/main" id="{D6A1891F-14B7-5735-237D-351EEF9DBA7B}"/>
              </a:ext>
            </a:extLst>
          </p:cNvPr>
          <p:cNvSpPr txBox="1">
            <a:spLocks noGrp="1"/>
          </p:cNvSpPr>
          <p:nvPr>
            <p:ph type="title"/>
          </p:nvPr>
        </p:nvSpPr>
        <p:spPr>
          <a:xfrm>
            <a:off x="-423051" y="1457804"/>
            <a:ext cx="8363585" cy="393818"/>
          </a:xfrm>
          <a:prstGeom prst="rect">
            <a:avLst/>
          </a:prstGeom>
        </p:spPr>
        <p:txBody>
          <a:bodyPr spcFirstLastPara="1" wrap="square" lIns="0" tIns="0" rIns="0" bIns="0" anchor="b" anchorCtr="0">
            <a:noAutofit/>
          </a:bodyPr>
          <a:lstStyle/>
          <a:p>
            <a:r>
              <a:rPr lang="en" sz="1200" i="1"/>
              <a:t>Dr. Michael Giordano (2020): Research Focus: Gender Disparity in Breast Cancer Diagnosis</a:t>
            </a:r>
            <a:endParaRPr lang="en-US"/>
          </a:p>
          <a:p>
            <a:pPr marL="0" lvl="0" indent="0" algn="ctr">
              <a:spcBef>
                <a:spcPts val="0"/>
              </a:spcBef>
              <a:spcAft>
                <a:spcPts val="0"/>
              </a:spcAft>
              <a:buNone/>
            </a:pPr>
            <a:endParaRPr lang="en"/>
          </a:p>
        </p:txBody>
      </p:sp>
      <p:sp>
        <p:nvSpPr>
          <p:cNvPr id="852" name="Google Shape;852;p40">
            <a:extLst>
              <a:ext uri="{FF2B5EF4-FFF2-40B4-BE49-F238E27FC236}">
                <a16:creationId xmlns:a16="http://schemas.microsoft.com/office/drawing/2014/main" id="{E3529229-9C59-E5BB-B594-07D2BEAABA15}"/>
              </a:ext>
            </a:extLst>
          </p:cNvPr>
          <p:cNvSpPr txBox="1">
            <a:spLocks noGrp="1"/>
          </p:cNvSpPr>
          <p:nvPr>
            <p:ph type="subTitle" idx="1"/>
          </p:nvPr>
        </p:nvSpPr>
        <p:spPr>
          <a:xfrm>
            <a:off x="664746" y="1457216"/>
            <a:ext cx="8477533" cy="568759"/>
          </a:xfrm>
          <a:prstGeom prst="rect">
            <a:avLst/>
          </a:prstGeom>
        </p:spPr>
        <p:txBody>
          <a:bodyPr spcFirstLastPara="1" wrap="square" lIns="91425" tIns="91425" rIns="91425" bIns="91425" anchor="t" anchorCtr="0">
            <a:noAutofit/>
          </a:bodyPr>
          <a:lstStyle/>
          <a:p>
            <a:pPr marL="0" indent="0" algn="l"/>
            <a:r>
              <a:rPr lang="en" sz="1100"/>
              <a:t>Dr. Giordano has contributed significantly to understanding the gender disparity in breast cancer, specifically focusing on male breast cancer, which accounts for less than 1% of all breast cancer cases. His research highlights the delayed diagnosis in men due to the low incidence rate and lack of awareness. In his study, Giordano stressed the importance of raising awareness about breast cancer in men and emphasized the need for gender-inclusive predictive models in breast cancer research. His work provides essential insights into the limitations of existing predictive models that often underrepresent male breast cancer cases, making his research highly relevant to understanding gender disparities in breast cancer detection (Giordano et al., 2020).</a:t>
            </a:r>
            <a:endParaRPr lang="en-US"/>
          </a:p>
          <a:p>
            <a:pPr marL="0" indent="0" algn="l"/>
            <a:endParaRPr lang="en-US"/>
          </a:p>
          <a:p>
            <a:pPr marL="0" indent="0" algn="l"/>
            <a:endParaRPr lang="en" sz="1100"/>
          </a:p>
        </p:txBody>
      </p:sp>
      <p:sp>
        <p:nvSpPr>
          <p:cNvPr id="864" name="Google Shape;864;p40">
            <a:extLst>
              <a:ext uri="{FF2B5EF4-FFF2-40B4-BE49-F238E27FC236}">
                <a16:creationId xmlns:a16="http://schemas.microsoft.com/office/drawing/2014/main" id="{07037045-4716-8D34-5295-2BF2B51B7AEF}"/>
              </a:ext>
            </a:extLst>
          </p:cNvPr>
          <p:cNvSpPr/>
          <p:nvPr/>
        </p:nvSpPr>
        <p:spPr>
          <a:xfrm>
            <a:off x="343336" y="3196016"/>
            <a:ext cx="322122" cy="352253"/>
          </a:xfrm>
          <a:custGeom>
            <a:avLst/>
            <a:gdLst/>
            <a:ahLst/>
            <a:cxnLst/>
            <a:rect l="l" t="t" r="r" b="b"/>
            <a:pathLst>
              <a:path w="10776" h="11784" extrusionOk="0">
                <a:moveTo>
                  <a:pt x="5388" y="662"/>
                </a:moveTo>
                <a:cubicBezTo>
                  <a:pt x="6144" y="662"/>
                  <a:pt x="6774" y="1355"/>
                  <a:pt x="6774" y="2080"/>
                </a:cubicBezTo>
                <a:cubicBezTo>
                  <a:pt x="6774" y="2206"/>
                  <a:pt x="6711" y="2332"/>
                  <a:pt x="6680" y="2489"/>
                </a:cubicBezTo>
                <a:cubicBezTo>
                  <a:pt x="6333" y="2206"/>
                  <a:pt x="5861" y="2017"/>
                  <a:pt x="5388" y="2017"/>
                </a:cubicBezTo>
                <a:cubicBezTo>
                  <a:pt x="4915" y="2017"/>
                  <a:pt x="4443" y="2174"/>
                  <a:pt x="4096" y="2489"/>
                </a:cubicBezTo>
                <a:cubicBezTo>
                  <a:pt x="4033" y="2332"/>
                  <a:pt x="4002" y="2206"/>
                  <a:pt x="4002" y="2080"/>
                </a:cubicBezTo>
                <a:cubicBezTo>
                  <a:pt x="4002" y="1355"/>
                  <a:pt x="4632" y="662"/>
                  <a:pt x="5388" y="662"/>
                </a:cubicBezTo>
                <a:close/>
                <a:moveTo>
                  <a:pt x="5388" y="2710"/>
                </a:moveTo>
                <a:cubicBezTo>
                  <a:pt x="5766" y="2710"/>
                  <a:pt x="6144" y="2867"/>
                  <a:pt x="6365" y="3151"/>
                </a:cubicBezTo>
                <a:cubicBezTo>
                  <a:pt x="6176" y="3592"/>
                  <a:pt x="5829" y="4096"/>
                  <a:pt x="5419" y="4663"/>
                </a:cubicBezTo>
                <a:cubicBezTo>
                  <a:pt x="5293" y="4506"/>
                  <a:pt x="5230" y="4380"/>
                  <a:pt x="5104" y="4253"/>
                </a:cubicBezTo>
                <a:cubicBezTo>
                  <a:pt x="4852" y="3812"/>
                  <a:pt x="4600" y="3466"/>
                  <a:pt x="4411" y="3151"/>
                </a:cubicBezTo>
                <a:cubicBezTo>
                  <a:pt x="4663" y="2867"/>
                  <a:pt x="5041" y="2710"/>
                  <a:pt x="5388" y="2710"/>
                </a:cubicBezTo>
                <a:close/>
                <a:moveTo>
                  <a:pt x="7404" y="1576"/>
                </a:moveTo>
                <a:lnTo>
                  <a:pt x="7404" y="1576"/>
                </a:lnTo>
                <a:cubicBezTo>
                  <a:pt x="7908" y="2048"/>
                  <a:pt x="8192" y="2773"/>
                  <a:pt x="8192" y="3497"/>
                </a:cubicBezTo>
                <a:cubicBezTo>
                  <a:pt x="8192" y="4222"/>
                  <a:pt x="7719" y="5230"/>
                  <a:pt x="6806" y="6490"/>
                </a:cubicBezTo>
                <a:cubicBezTo>
                  <a:pt x="6459" y="6081"/>
                  <a:pt x="6144" y="5640"/>
                  <a:pt x="5829" y="5230"/>
                </a:cubicBezTo>
                <a:cubicBezTo>
                  <a:pt x="6050" y="4915"/>
                  <a:pt x="6428" y="4443"/>
                  <a:pt x="6743" y="3938"/>
                </a:cubicBezTo>
                <a:cubicBezTo>
                  <a:pt x="7215" y="3151"/>
                  <a:pt x="7467" y="2552"/>
                  <a:pt x="7467" y="2143"/>
                </a:cubicBezTo>
                <a:cubicBezTo>
                  <a:pt x="7467" y="1922"/>
                  <a:pt x="7436" y="1733"/>
                  <a:pt x="7404" y="1576"/>
                </a:cubicBezTo>
                <a:close/>
                <a:moveTo>
                  <a:pt x="3970" y="7593"/>
                </a:moveTo>
                <a:cubicBezTo>
                  <a:pt x="4002" y="7656"/>
                  <a:pt x="4033" y="7688"/>
                  <a:pt x="4033" y="7719"/>
                </a:cubicBezTo>
                <a:lnTo>
                  <a:pt x="4947" y="8853"/>
                </a:lnTo>
                <a:lnTo>
                  <a:pt x="3151" y="11153"/>
                </a:lnTo>
                <a:lnTo>
                  <a:pt x="1135" y="11153"/>
                </a:lnTo>
                <a:cubicBezTo>
                  <a:pt x="2300" y="9641"/>
                  <a:pt x="3214" y="8538"/>
                  <a:pt x="3876" y="7719"/>
                </a:cubicBezTo>
                <a:lnTo>
                  <a:pt x="3970" y="7593"/>
                </a:lnTo>
                <a:close/>
                <a:moveTo>
                  <a:pt x="3435" y="1576"/>
                </a:moveTo>
                <a:lnTo>
                  <a:pt x="3435" y="1576"/>
                </a:lnTo>
                <a:cubicBezTo>
                  <a:pt x="3372" y="1765"/>
                  <a:pt x="3340" y="1922"/>
                  <a:pt x="3340" y="2143"/>
                </a:cubicBezTo>
                <a:cubicBezTo>
                  <a:pt x="3340" y="2710"/>
                  <a:pt x="3687" y="3466"/>
                  <a:pt x="4569" y="4663"/>
                </a:cubicBezTo>
                <a:cubicBezTo>
                  <a:pt x="4726" y="4884"/>
                  <a:pt x="5167" y="5482"/>
                  <a:pt x="5199" y="5482"/>
                </a:cubicBezTo>
                <a:cubicBezTo>
                  <a:pt x="5892" y="6396"/>
                  <a:pt x="6774" y="7498"/>
                  <a:pt x="7782" y="8759"/>
                </a:cubicBezTo>
                <a:cubicBezTo>
                  <a:pt x="8381" y="9452"/>
                  <a:pt x="9011" y="10239"/>
                  <a:pt x="9673" y="11122"/>
                </a:cubicBezTo>
                <a:lnTo>
                  <a:pt x="7656" y="11122"/>
                </a:lnTo>
                <a:lnTo>
                  <a:pt x="7656" y="11153"/>
                </a:lnTo>
                <a:lnTo>
                  <a:pt x="5672" y="8633"/>
                </a:lnTo>
                <a:lnTo>
                  <a:pt x="4600" y="7278"/>
                </a:lnTo>
                <a:cubicBezTo>
                  <a:pt x="4474" y="7120"/>
                  <a:pt x="4380" y="7026"/>
                  <a:pt x="4254" y="6868"/>
                </a:cubicBezTo>
                <a:lnTo>
                  <a:pt x="4254" y="6805"/>
                </a:lnTo>
                <a:cubicBezTo>
                  <a:pt x="3214" y="5451"/>
                  <a:pt x="2647" y="4253"/>
                  <a:pt x="2647" y="3497"/>
                </a:cubicBezTo>
                <a:cubicBezTo>
                  <a:pt x="2647" y="2773"/>
                  <a:pt x="2899" y="2048"/>
                  <a:pt x="3435" y="1576"/>
                </a:cubicBezTo>
                <a:close/>
                <a:moveTo>
                  <a:pt x="5388" y="0"/>
                </a:moveTo>
                <a:cubicBezTo>
                  <a:pt x="4474" y="0"/>
                  <a:pt x="3592" y="347"/>
                  <a:pt x="2962" y="1009"/>
                </a:cubicBezTo>
                <a:cubicBezTo>
                  <a:pt x="2269" y="1702"/>
                  <a:pt x="1922" y="2552"/>
                  <a:pt x="1922" y="3497"/>
                </a:cubicBezTo>
                <a:cubicBezTo>
                  <a:pt x="1922" y="4569"/>
                  <a:pt x="2710" y="5892"/>
                  <a:pt x="3498" y="6994"/>
                </a:cubicBezTo>
                <a:lnTo>
                  <a:pt x="3309" y="7246"/>
                </a:lnTo>
                <a:cubicBezTo>
                  <a:pt x="2553" y="8192"/>
                  <a:pt x="1544" y="9452"/>
                  <a:pt x="127" y="11216"/>
                </a:cubicBezTo>
                <a:cubicBezTo>
                  <a:pt x="32" y="11342"/>
                  <a:pt x="1" y="11468"/>
                  <a:pt x="64" y="11563"/>
                </a:cubicBezTo>
                <a:cubicBezTo>
                  <a:pt x="127" y="11689"/>
                  <a:pt x="284" y="11783"/>
                  <a:pt x="379" y="11783"/>
                </a:cubicBezTo>
                <a:lnTo>
                  <a:pt x="3277" y="11783"/>
                </a:lnTo>
                <a:cubicBezTo>
                  <a:pt x="3372" y="11783"/>
                  <a:pt x="3466" y="11720"/>
                  <a:pt x="3529" y="11657"/>
                </a:cubicBezTo>
                <a:lnTo>
                  <a:pt x="5388" y="9357"/>
                </a:lnTo>
                <a:lnTo>
                  <a:pt x="7247" y="11657"/>
                </a:lnTo>
                <a:cubicBezTo>
                  <a:pt x="7310" y="11720"/>
                  <a:pt x="7404" y="11783"/>
                  <a:pt x="7530" y="11783"/>
                </a:cubicBezTo>
                <a:lnTo>
                  <a:pt x="10397" y="11783"/>
                </a:lnTo>
                <a:cubicBezTo>
                  <a:pt x="10523" y="11783"/>
                  <a:pt x="10618" y="11689"/>
                  <a:pt x="10712" y="11563"/>
                </a:cubicBezTo>
                <a:cubicBezTo>
                  <a:pt x="10775" y="11500"/>
                  <a:pt x="10775" y="11374"/>
                  <a:pt x="10649" y="11279"/>
                </a:cubicBezTo>
                <a:cubicBezTo>
                  <a:pt x="9799" y="10208"/>
                  <a:pt x="9011" y="9231"/>
                  <a:pt x="8286" y="8349"/>
                </a:cubicBezTo>
                <a:cubicBezTo>
                  <a:pt x="7940" y="7877"/>
                  <a:pt x="7593" y="7435"/>
                  <a:pt x="7247" y="7057"/>
                </a:cubicBezTo>
                <a:cubicBezTo>
                  <a:pt x="8003" y="5986"/>
                  <a:pt x="8854" y="4600"/>
                  <a:pt x="8854" y="3497"/>
                </a:cubicBezTo>
                <a:cubicBezTo>
                  <a:pt x="8854" y="2552"/>
                  <a:pt x="8507" y="1702"/>
                  <a:pt x="7814" y="1009"/>
                </a:cubicBezTo>
                <a:cubicBezTo>
                  <a:pt x="7152" y="347"/>
                  <a:pt x="6302" y="0"/>
                  <a:pt x="5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51;p40">
            <a:extLst>
              <a:ext uri="{FF2B5EF4-FFF2-40B4-BE49-F238E27FC236}">
                <a16:creationId xmlns:a16="http://schemas.microsoft.com/office/drawing/2014/main" id="{EC2975C4-FA07-631D-7952-E8E517A04084}"/>
              </a:ext>
            </a:extLst>
          </p:cNvPr>
          <p:cNvSpPr txBox="1">
            <a:spLocks/>
          </p:cNvSpPr>
          <p:nvPr/>
        </p:nvSpPr>
        <p:spPr>
          <a:xfrm>
            <a:off x="-605668" y="2863563"/>
            <a:ext cx="8363585" cy="393818"/>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1pPr>
            <a:lvl2pPr marR="0" lvl="1"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2pPr>
            <a:lvl3pPr marR="0" lvl="2"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3pPr>
            <a:lvl4pPr marR="0" lvl="3"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4pPr>
            <a:lvl5pPr marR="0" lvl="4"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5pPr>
            <a:lvl6pPr marR="0" lvl="5"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6pPr>
            <a:lvl7pPr marR="0" lvl="6"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7pPr>
            <a:lvl8pPr marR="0" lvl="7"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8pPr>
            <a:lvl9pPr marR="0" lvl="8" algn="ctr" rtl="0">
              <a:lnSpc>
                <a:spcPct val="100000"/>
              </a:lnSpc>
              <a:spcBef>
                <a:spcPts val="0"/>
              </a:spcBef>
              <a:spcAft>
                <a:spcPts val="0"/>
              </a:spcAft>
              <a:buClr>
                <a:schemeClr val="dk1"/>
              </a:buClr>
              <a:buSzPts val="2000"/>
              <a:buFont typeface="Barlow Black"/>
              <a:buNone/>
              <a:defRPr sz="2000" b="0" i="0" u="none" strike="noStrike" cap="none">
                <a:solidFill>
                  <a:schemeClr val="dk1"/>
                </a:solidFill>
                <a:latin typeface="Barlow Black"/>
                <a:ea typeface="Barlow Black"/>
                <a:cs typeface="Barlow Black"/>
                <a:sym typeface="Barlow Black"/>
              </a:defRPr>
            </a:lvl9pPr>
          </a:lstStyle>
          <a:p>
            <a:r>
              <a:rPr lang="en" sz="1200" i="1"/>
              <a:t>Dr. Nandi R. (2020): Research Focus: Decision Trees in Breast Cancer Classification</a:t>
            </a:r>
            <a:endParaRPr lang="en-US"/>
          </a:p>
        </p:txBody>
      </p:sp>
      <p:sp>
        <p:nvSpPr>
          <p:cNvPr id="25" name="Google Shape;852;p40">
            <a:extLst>
              <a:ext uri="{FF2B5EF4-FFF2-40B4-BE49-F238E27FC236}">
                <a16:creationId xmlns:a16="http://schemas.microsoft.com/office/drawing/2014/main" id="{AC44A00E-621D-4A3F-972A-AA4B73BF591A}"/>
              </a:ext>
            </a:extLst>
          </p:cNvPr>
          <p:cNvSpPr txBox="1">
            <a:spLocks/>
          </p:cNvSpPr>
          <p:nvPr/>
        </p:nvSpPr>
        <p:spPr>
          <a:xfrm>
            <a:off x="667374" y="3194051"/>
            <a:ext cx="8477533" cy="568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l"/>
            <a:r>
              <a:rPr lang="en" sz="1100" dirty="0"/>
              <a:t>Dr. Nandi’s research on decision trees for classification problems in breast cancer prediction has been groundbreaking. Decision trees are a popular tool due to their interpretability and ability to model complex decision-making processes. Dr. Nandi's study applied decision tree algorithms to breast cancer datasets, specifically focusing on the identification of key features like tumor size, grade, and family history that contribute to the likelihood of breast cancer recurrence. The results showed that decision trees could provide transparent decision-making pathways for healthcare professionals, leading to more effective and interpretable models for patient diagnosis (Nandi et al., 2020). </a:t>
            </a:r>
            <a:endParaRPr lang="en-US" dirty="0"/>
          </a:p>
        </p:txBody>
      </p:sp>
      <p:sp>
        <p:nvSpPr>
          <p:cNvPr id="2" name="Google Shape;865;p40">
            <a:extLst>
              <a:ext uri="{FF2B5EF4-FFF2-40B4-BE49-F238E27FC236}">
                <a16:creationId xmlns:a16="http://schemas.microsoft.com/office/drawing/2014/main" id="{35834E2F-8C6C-BED4-CB93-F5497902BB03}"/>
              </a:ext>
            </a:extLst>
          </p:cNvPr>
          <p:cNvSpPr/>
          <p:nvPr/>
        </p:nvSpPr>
        <p:spPr>
          <a:xfrm>
            <a:off x="344769" y="1390864"/>
            <a:ext cx="322122" cy="352253"/>
          </a:xfrm>
          <a:custGeom>
            <a:avLst/>
            <a:gdLst/>
            <a:ahLst/>
            <a:cxnLst/>
            <a:rect l="l" t="t" r="r" b="b"/>
            <a:pathLst>
              <a:path w="10776" h="11784" extrusionOk="0">
                <a:moveTo>
                  <a:pt x="5388" y="662"/>
                </a:moveTo>
                <a:cubicBezTo>
                  <a:pt x="6144" y="662"/>
                  <a:pt x="6774" y="1355"/>
                  <a:pt x="6774" y="2080"/>
                </a:cubicBezTo>
                <a:cubicBezTo>
                  <a:pt x="6774" y="2206"/>
                  <a:pt x="6711" y="2332"/>
                  <a:pt x="6680" y="2489"/>
                </a:cubicBezTo>
                <a:cubicBezTo>
                  <a:pt x="6333" y="2206"/>
                  <a:pt x="5861" y="2017"/>
                  <a:pt x="5388" y="2017"/>
                </a:cubicBezTo>
                <a:cubicBezTo>
                  <a:pt x="4915" y="2017"/>
                  <a:pt x="4443" y="2174"/>
                  <a:pt x="4096" y="2489"/>
                </a:cubicBezTo>
                <a:cubicBezTo>
                  <a:pt x="4033" y="2332"/>
                  <a:pt x="4002" y="2206"/>
                  <a:pt x="4002" y="2080"/>
                </a:cubicBezTo>
                <a:cubicBezTo>
                  <a:pt x="4002" y="1355"/>
                  <a:pt x="4632" y="662"/>
                  <a:pt x="5388" y="662"/>
                </a:cubicBezTo>
                <a:close/>
                <a:moveTo>
                  <a:pt x="5388" y="2710"/>
                </a:moveTo>
                <a:cubicBezTo>
                  <a:pt x="5766" y="2710"/>
                  <a:pt x="6144" y="2867"/>
                  <a:pt x="6365" y="3151"/>
                </a:cubicBezTo>
                <a:cubicBezTo>
                  <a:pt x="6176" y="3592"/>
                  <a:pt x="5829" y="4096"/>
                  <a:pt x="5419" y="4663"/>
                </a:cubicBezTo>
                <a:cubicBezTo>
                  <a:pt x="5293" y="4506"/>
                  <a:pt x="5230" y="4380"/>
                  <a:pt x="5104" y="4253"/>
                </a:cubicBezTo>
                <a:cubicBezTo>
                  <a:pt x="4852" y="3812"/>
                  <a:pt x="4600" y="3466"/>
                  <a:pt x="4411" y="3151"/>
                </a:cubicBezTo>
                <a:cubicBezTo>
                  <a:pt x="4663" y="2867"/>
                  <a:pt x="5041" y="2710"/>
                  <a:pt x="5388" y="2710"/>
                </a:cubicBezTo>
                <a:close/>
                <a:moveTo>
                  <a:pt x="7404" y="1576"/>
                </a:moveTo>
                <a:lnTo>
                  <a:pt x="7404" y="1576"/>
                </a:lnTo>
                <a:cubicBezTo>
                  <a:pt x="7908" y="2048"/>
                  <a:pt x="8192" y="2773"/>
                  <a:pt x="8192" y="3497"/>
                </a:cubicBezTo>
                <a:cubicBezTo>
                  <a:pt x="8192" y="4222"/>
                  <a:pt x="7719" y="5230"/>
                  <a:pt x="6806" y="6490"/>
                </a:cubicBezTo>
                <a:cubicBezTo>
                  <a:pt x="6459" y="6081"/>
                  <a:pt x="6144" y="5640"/>
                  <a:pt x="5829" y="5230"/>
                </a:cubicBezTo>
                <a:cubicBezTo>
                  <a:pt x="6050" y="4915"/>
                  <a:pt x="6428" y="4443"/>
                  <a:pt x="6743" y="3938"/>
                </a:cubicBezTo>
                <a:cubicBezTo>
                  <a:pt x="7215" y="3151"/>
                  <a:pt x="7467" y="2552"/>
                  <a:pt x="7467" y="2143"/>
                </a:cubicBezTo>
                <a:cubicBezTo>
                  <a:pt x="7467" y="1922"/>
                  <a:pt x="7436" y="1733"/>
                  <a:pt x="7404" y="1576"/>
                </a:cubicBezTo>
                <a:close/>
                <a:moveTo>
                  <a:pt x="3970" y="7593"/>
                </a:moveTo>
                <a:cubicBezTo>
                  <a:pt x="4002" y="7656"/>
                  <a:pt x="4033" y="7688"/>
                  <a:pt x="4033" y="7719"/>
                </a:cubicBezTo>
                <a:lnTo>
                  <a:pt x="4947" y="8853"/>
                </a:lnTo>
                <a:lnTo>
                  <a:pt x="3151" y="11153"/>
                </a:lnTo>
                <a:lnTo>
                  <a:pt x="1135" y="11153"/>
                </a:lnTo>
                <a:cubicBezTo>
                  <a:pt x="2300" y="9641"/>
                  <a:pt x="3214" y="8538"/>
                  <a:pt x="3876" y="7719"/>
                </a:cubicBezTo>
                <a:lnTo>
                  <a:pt x="3970" y="7593"/>
                </a:lnTo>
                <a:close/>
                <a:moveTo>
                  <a:pt x="3435" y="1576"/>
                </a:moveTo>
                <a:lnTo>
                  <a:pt x="3435" y="1576"/>
                </a:lnTo>
                <a:cubicBezTo>
                  <a:pt x="3372" y="1765"/>
                  <a:pt x="3340" y="1922"/>
                  <a:pt x="3340" y="2143"/>
                </a:cubicBezTo>
                <a:cubicBezTo>
                  <a:pt x="3340" y="2710"/>
                  <a:pt x="3687" y="3466"/>
                  <a:pt x="4569" y="4663"/>
                </a:cubicBezTo>
                <a:cubicBezTo>
                  <a:pt x="4726" y="4884"/>
                  <a:pt x="5167" y="5482"/>
                  <a:pt x="5199" y="5482"/>
                </a:cubicBezTo>
                <a:cubicBezTo>
                  <a:pt x="5892" y="6396"/>
                  <a:pt x="6774" y="7498"/>
                  <a:pt x="7782" y="8759"/>
                </a:cubicBezTo>
                <a:cubicBezTo>
                  <a:pt x="8381" y="9452"/>
                  <a:pt x="9011" y="10239"/>
                  <a:pt x="9673" y="11122"/>
                </a:cubicBezTo>
                <a:lnTo>
                  <a:pt x="7656" y="11122"/>
                </a:lnTo>
                <a:lnTo>
                  <a:pt x="7656" y="11153"/>
                </a:lnTo>
                <a:lnTo>
                  <a:pt x="5672" y="8633"/>
                </a:lnTo>
                <a:lnTo>
                  <a:pt x="4600" y="7278"/>
                </a:lnTo>
                <a:cubicBezTo>
                  <a:pt x="4474" y="7120"/>
                  <a:pt x="4380" y="7026"/>
                  <a:pt x="4254" y="6868"/>
                </a:cubicBezTo>
                <a:lnTo>
                  <a:pt x="4254" y="6805"/>
                </a:lnTo>
                <a:cubicBezTo>
                  <a:pt x="3214" y="5451"/>
                  <a:pt x="2647" y="4253"/>
                  <a:pt x="2647" y="3497"/>
                </a:cubicBezTo>
                <a:cubicBezTo>
                  <a:pt x="2647" y="2773"/>
                  <a:pt x="2899" y="2048"/>
                  <a:pt x="3435" y="1576"/>
                </a:cubicBezTo>
                <a:close/>
                <a:moveTo>
                  <a:pt x="5388" y="0"/>
                </a:moveTo>
                <a:cubicBezTo>
                  <a:pt x="4474" y="0"/>
                  <a:pt x="3592" y="347"/>
                  <a:pt x="2962" y="1009"/>
                </a:cubicBezTo>
                <a:cubicBezTo>
                  <a:pt x="2269" y="1702"/>
                  <a:pt x="1922" y="2552"/>
                  <a:pt x="1922" y="3497"/>
                </a:cubicBezTo>
                <a:cubicBezTo>
                  <a:pt x="1922" y="4569"/>
                  <a:pt x="2710" y="5892"/>
                  <a:pt x="3498" y="6994"/>
                </a:cubicBezTo>
                <a:lnTo>
                  <a:pt x="3309" y="7246"/>
                </a:lnTo>
                <a:cubicBezTo>
                  <a:pt x="2553" y="8192"/>
                  <a:pt x="1544" y="9452"/>
                  <a:pt x="127" y="11216"/>
                </a:cubicBezTo>
                <a:cubicBezTo>
                  <a:pt x="32" y="11342"/>
                  <a:pt x="1" y="11468"/>
                  <a:pt x="64" y="11563"/>
                </a:cubicBezTo>
                <a:cubicBezTo>
                  <a:pt x="127" y="11689"/>
                  <a:pt x="284" y="11783"/>
                  <a:pt x="379" y="11783"/>
                </a:cubicBezTo>
                <a:lnTo>
                  <a:pt x="3277" y="11783"/>
                </a:lnTo>
                <a:cubicBezTo>
                  <a:pt x="3372" y="11783"/>
                  <a:pt x="3466" y="11720"/>
                  <a:pt x="3529" y="11657"/>
                </a:cubicBezTo>
                <a:lnTo>
                  <a:pt x="5388" y="9357"/>
                </a:lnTo>
                <a:lnTo>
                  <a:pt x="7247" y="11657"/>
                </a:lnTo>
                <a:cubicBezTo>
                  <a:pt x="7310" y="11720"/>
                  <a:pt x="7404" y="11783"/>
                  <a:pt x="7530" y="11783"/>
                </a:cubicBezTo>
                <a:lnTo>
                  <a:pt x="10397" y="11783"/>
                </a:lnTo>
                <a:cubicBezTo>
                  <a:pt x="10523" y="11783"/>
                  <a:pt x="10618" y="11689"/>
                  <a:pt x="10712" y="11563"/>
                </a:cubicBezTo>
                <a:cubicBezTo>
                  <a:pt x="10775" y="11500"/>
                  <a:pt x="10775" y="11374"/>
                  <a:pt x="10649" y="11279"/>
                </a:cubicBezTo>
                <a:cubicBezTo>
                  <a:pt x="9799" y="10208"/>
                  <a:pt x="9011" y="9231"/>
                  <a:pt x="8286" y="8349"/>
                </a:cubicBezTo>
                <a:cubicBezTo>
                  <a:pt x="7940" y="7877"/>
                  <a:pt x="7593" y="7435"/>
                  <a:pt x="7247" y="7057"/>
                </a:cubicBezTo>
                <a:cubicBezTo>
                  <a:pt x="8003" y="5986"/>
                  <a:pt x="8854" y="4600"/>
                  <a:pt x="8854" y="3497"/>
                </a:cubicBezTo>
                <a:cubicBezTo>
                  <a:pt x="8854" y="2552"/>
                  <a:pt x="8507" y="1702"/>
                  <a:pt x="7814" y="1009"/>
                </a:cubicBezTo>
                <a:cubicBezTo>
                  <a:pt x="7152" y="347"/>
                  <a:pt x="6302" y="0"/>
                  <a:pt x="5388"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650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9"/>
        <p:cNvGrpSpPr/>
        <p:nvPr/>
      </p:nvGrpSpPr>
      <p:grpSpPr>
        <a:xfrm>
          <a:off x="0" y="0"/>
          <a:ext cx="0" cy="0"/>
          <a:chOff x="0" y="0"/>
          <a:chExt cx="0" cy="0"/>
        </a:xfrm>
      </p:grpSpPr>
      <p:sp>
        <p:nvSpPr>
          <p:cNvPr id="1270" name="Google Shape;1270;p55"/>
          <p:cNvSpPr txBox="1">
            <a:spLocks noGrp="1"/>
          </p:cNvSpPr>
          <p:nvPr>
            <p:ph type="title"/>
          </p:nvPr>
        </p:nvSpPr>
        <p:spPr>
          <a:xfrm flipH="1">
            <a:off x="571625" y="1540675"/>
            <a:ext cx="966600" cy="12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5</a:t>
            </a:r>
            <a:endParaRPr dirty="0"/>
          </a:p>
        </p:txBody>
      </p:sp>
      <p:sp>
        <p:nvSpPr>
          <p:cNvPr id="1271" name="Google Shape;1271;p55"/>
          <p:cNvSpPr txBox="1">
            <a:spLocks noGrp="1"/>
          </p:cNvSpPr>
          <p:nvPr>
            <p:ph type="subTitle" idx="1"/>
          </p:nvPr>
        </p:nvSpPr>
        <p:spPr>
          <a:xfrm>
            <a:off x="715374" y="2886283"/>
            <a:ext cx="4672500" cy="466200"/>
          </a:xfrm>
          <a:prstGeom prst="rect">
            <a:avLst/>
          </a:prstGeom>
        </p:spPr>
        <p:txBody>
          <a:bodyPr spcFirstLastPara="1" wrap="square" lIns="91425" tIns="91425" rIns="91425" bIns="91425" anchor="t" anchorCtr="0">
            <a:noAutofit/>
          </a:bodyPr>
          <a:lstStyle/>
          <a:p>
            <a:pPr marL="0" indent="0"/>
            <a:r>
              <a:rPr lang="en"/>
              <a:t>   </a:t>
            </a:r>
          </a:p>
        </p:txBody>
      </p:sp>
      <p:sp>
        <p:nvSpPr>
          <p:cNvPr id="1272" name="Google Shape;1272;p55"/>
          <p:cNvSpPr txBox="1">
            <a:spLocks noGrp="1"/>
          </p:cNvSpPr>
          <p:nvPr>
            <p:ph type="title" idx="2"/>
          </p:nvPr>
        </p:nvSpPr>
        <p:spPr>
          <a:xfrm>
            <a:off x="1035890" y="2022875"/>
            <a:ext cx="5468659" cy="714506"/>
          </a:xfrm>
          <a:prstGeom prst="rect">
            <a:avLst/>
          </a:prstGeom>
        </p:spPr>
        <p:txBody>
          <a:bodyPr spcFirstLastPara="1" wrap="square" lIns="91425" tIns="91425" rIns="91425" bIns="91425" anchor="ctr" anchorCtr="0">
            <a:noAutofit/>
          </a:bodyPr>
          <a:lstStyle/>
          <a:p>
            <a:r>
              <a:rPr lang="en"/>
              <a:t>Statistical Methodologies</a:t>
            </a:r>
          </a:p>
        </p:txBody>
      </p:sp>
      <p:grpSp>
        <p:nvGrpSpPr>
          <p:cNvPr id="1386" name="Google Shape;1386;p55"/>
          <p:cNvGrpSpPr/>
          <p:nvPr/>
        </p:nvGrpSpPr>
        <p:grpSpPr>
          <a:xfrm flipH="1">
            <a:off x="4934215" y="-19"/>
            <a:ext cx="2857270" cy="2973193"/>
            <a:chOff x="1317540" y="422820"/>
            <a:chExt cx="2607950" cy="2714005"/>
          </a:xfrm>
        </p:grpSpPr>
        <p:grpSp>
          <p:nvGrpSpPr>
            <p:cNvPr id="1387" name="Google Shape;1387;p55"/>
            <p:cNvGrpSpPr/>
            <p:nvPr/>
          </p:nvGrpSpPr>
          <p:grpSpPr>
            <a:xfrm>
              <a:off x="3511065" y="789213"/>
              <a:ext cx="414425" cy="294200"/>
              <a:chOff x="4636400" y="2655400"/>
              <a:chExt cx="414425" cy="294200"/>
            </a:xfrm>
          </p:grpSpPr>
          <p:sp>
            <p:nvSpPr>
              <p:cNvPr id="1388" name="Google Shape;1388;p55"/>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5"/>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5"/>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5"/>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5"/>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5"/>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5"/>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55"/>
            <p:cNvGrpSpPr/>
            <p:nvPr/>
          </p:nvGrpSpPr>
          <p:grpSpPr>
            <a:xfrm rot="1747851">
              <a:off x="2592643" y="492631"/>
              <a:ext cx="455645" cy="649767"/>
              <a:chOff x="8229025" y="-95525"/>
              <a:chExt cx="455650" cy="649775"/>
            </a:xfrm>
          </p:grpSpPr>
          <p:sp>
            <p:nvSpPr>
              <p:cNvPr id="1396" name="Google Shape;1396;p55"/>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5"/>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5"/>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5"/>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5"/>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5"/>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5"/>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5"/>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55"/>
            <p:cNvGrpSpPr/>
            <p:nvPr/>
          </p:nvGrpSpPr>
          <p:grpSpPr>
            <a:xfrm rot="3029405">
              <a:off x="2165927" y="1315522"/>
              <a:ext cx="455641" cy="649763"/>
              <a:chOff x="8229025" y="-95525"/>
              <a:chExt cx="455650" cy="649775"/>
            </a:xfrm>
          </p:grpSpPr>
          <p:sp>
            <p:nvSpPr>
              <p:cNvPr id="1405" name="Google Shape;1405;p55"/>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5"/>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5"/>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5"/>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5"/>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5"/>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5"/>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5"/>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55"/>
            <p:cNvGrpSpPr/>
            <p:nvPr/>
          </p:nvGrpSpPr>
          <p:grpSpPr>
            <a:xfrm>
              <a:off x="1317540" y="2842625"/>
              <a:ext cx="414425" cy="294200"/>
              <a:chOff x="4636400" y="2655400"/>
              <a:chExt cx="414425" cy="294200"/>
            </a:xfrm>
          </p:grpSpPr>
          <p:sp>
            <p:nvSpPr>
              <p:cNvPr id="1414" name="Google Shape;1414;p55"/>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5"/>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5"/>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5"/>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5"/>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5"/>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5"/>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2"/>
        <p:cNvGrpSpPr/>
        <p:nvPr/>
      </p:nvGrpSpPr>
      <p:grpSpPr>
        <a:xfrm>
          <a:off x="0" y="0"/>
          <a:ext cx="0" cy="0"/>
          <a:chOff x="0" y="0"/>
          <a:chExt cx="0" cy="0"/>
        </a:xfrm>
      </p:grpSpPr>
      <p:sp>
        <p:nvSpPr>
          <p:cNvPr id="873" name="Google Shape;873;p41"/>
          <p:cNvSpPr txBox="1">
            <a:spLocks noGrp="1"/>
          </p:cNvSpPr>
          <p:nvPr>
            <p:ph type="title"/>
          </p:nvPr>
        </p:nvSpPr>
        <p:spPr>
          <a:xfrm>
            <a:off x="719650" y="546556"/>
            <a:ext cx="7704600" cy="730500"/>
          </a:xfrm>
          <a:prstGeom prst="rect">
            <a:avLst/>
          </a:prstGeom>
        </p:spPr>
        <p:txBody>
          <a:bodyPr spcFirstLastPara="1" wrap="square" lIns="91425" tIns="91425" rIns="91425" bIns="91425" anchor="b" anchorCtr="0">
            <a:noAutofit/>
          </a:bodyPr>
          <a:lstStyle/>
          <a:p>
            <a:r>
              <a:rPr lang="en"/>
              <a:t>Logistic Regression</a:t>
            </a:r>
          </a:p>
        </p:txBody>
      </p:sp>
      <p:sp>
        <p:nvSpPr>
          <p:cNvPr id="874" name="Google Shape;874;p41"/>
          <p:cNvSpPr txBox="1">
            <a:spLocks noGrp="1"/>
          </p:cNvSpPr>
          <p:nvPr>
            <p:ph type="subTitle" idx="1"/>
          </p:nvPr>
        </p:nvSpPr>
        <p:spPr>
          <a:xfrm flipH="1">
            <a:off x="1259631" y="3743449"/>
            <a:ext cx="3113700" cy="935700"/>
          </a:xfrm>
          <a:prstGeom prst="rect">
            <a:avLst/>
          </a:prstGeom>
        </p:spPr>
        <p:txBody>
          <a:bodyPr spcFirstLastPara="1" wrap="square" lIns="91425" tIns="91425" rIns="91425" bIns="91425" anchor="t" anchorCtr="0">
            <a:noAutofit/>
          </a:bodyPr>
          <a:lstStyle/>
          <a:p>
            <a:pPr marL="0" indent="0"/>
            <a:r>
              <a:rPr lang="en"/>
              <a:t>  </a:t>
            </a:r>
          </a:p>
        </p:txBody>
      </p:sp>
      <p:sp>
        <p:nvSpPr>
          <p:cNvPr id="878" name="Google Shape;878;p41"/>
          <p:cNvSpPr/>
          <p:nvPr/>
        </p:nvSpPr>
        <p:spPr>
          <a:xfrm>
            <a:off x="7925114" y="278028"/>
            <a:ext cx="999900" cy="99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0" name="Google Shape;880;p41"/>
          <p:cNvGrpSpPr/>
          <p:nvPr/>
        </p:nvGrpSpPr>
        <p:grpSpPr>
          <a:xfrm>
            <a:off x="7413792" y="-221116"/>
            <a:ext cx="2019739" cy="2019739"/>
            <a:chOff x="1735884" y="1468011"/>
            <a:chExt cx="2019739" cy="2019739"/>
          </a:xfrm>
        </p:grpSpPr>
        <p:grpSp>
          <p:nvGrpSpPr>
            <p:cNvPr id="881" name="Google Shape;881;p41"/>
            <p:cNvGrpSpPr/>
            <p:nvPr/>
          </p:nvGrpSpPr>
          <p:grpSpPr>
            <a:xfrm>
              <a:off x="2162725" y="1927625"/>
              <a:ext cx="1029625" cy="924275"/>
              <a:chOff x="2162725" y="1927625"/>
              <a:chExt cx="1029625" cy="924275"/>
            </a:xfrm>
          </p:grpSpPr>
          <p:sp>
            <p:nvSpPr>
              <p:cNvPr id="882" name="Google Shape;882;p41"/>
              <p:cNvSpPr/>
              <p:nvPr/>
            </p:nvSpPr>
            <p:spPr>
              <a:xfrm>
                <a:off x="2248675" y="2530600"/>
                <a:ext cx="407700" cy="176325"/>
              </a:xfrm>
              <a:custGeom>
                <a:avLst/>
                <a:gdLst/>
                <a:ahLst/>
                <a:cxnLst/>
                <a:rect l="l" t="t" r="r" b="b"/>
                <a:pathLst>
                  <a:path w="16308" h="7053" extrusionOk="0">
                    <a:moveTo>
                      <a:pt x="16308" y="377"/>
                    </a:moveTo>
                    <a:lnTo>
                      <a:pt x="14239" y="3009"/>
                    </a:lnTo>
                    <a:lnTo>
                      <a:pt x="11607" y="5266"/>
                    </a:lnTo>
                    <a:lnTo>
                      <a:pt x="7751" y="7053"/>
                    </a:lnTo>
                    <a:lnTo>
                      <a:pt x="4836" y="6959"/>
                    </a:lnTo>
                    <a:lnTo>
                      <a:pt x="0" y="5299"/>
                    </a:lnTo>
                    <a:lnTo>
                      <a:pt x="4272" y="2257"/>
                    </a:lnTo>
                    <a:lnTo>
                      <a:pt x="7903" y="698"/>
                    </a:lnTo>
                    <a:lnTo>
                      <a:pt x="10760" y="0"/>
                    </a:lnTo>
                    <a:close/>
                  </a:path>
                </a:pathLst>
              </a:custGeom>
              <a:solidFill>
                <a:schemeClr val="accent3"/>
              </a:solidFill>
              <a:ln>
                <a:noFill/>
              </a:ln>
            </p:spPr>
          </p:sp>
          <p:sp>
            <p:nvSpPr>
              <p:cNvPr id="883" name="Google Shape;883;p41"/>
              <p:cNvSpPr/>
              <p:nvPr/>
            </p:nvSpPr>
            <p:spPr>
              <a:xfrm>
                <a:off x="2630525" y="2683400"/>
                <a:ext cx="430175" cy="168500"/>
              </a:xfrm>
              <a:custGeom>
                <a:avLst/>
                <a:gdLst/>
                <a:ahLst/>
                <a:cxnLst/>
                <a:rect l="l" t="t" r="r" b="b"/>
                <a:pathLst>
                  <a:path w="17207" h="6740" extrusionOk="0">
                    <a:moveTo>
                      <a:pt x="17207" y="5736"/>
                    </a:moveTo>
                    <a:lnTo>
                      <a:pt x="13540" y="6677"/>
                    </a:lnTo>
                    <a:lnTo>
                      <a:pt x="10075" y="6740"/>
                    </a:lnTo>
                    <a:lnTo>
                      <a:pt x="5924" y="5266"/>
                    </a:lnTo>
                    <a:lnTo>
                      <a:pt x="1786" y="2069"/>
                    </a:lnTo>
                    <a:lnTo>
                      <a:pt x="0" y="0"/>
                    </a:lnTo>
                    <a:lnTo>
                      <a:pt x="4513" y="0"/>
                    </a:lnTo>
                    <a:lnTo>
                      <a:pt x="9121" y="659"/>
                    </a:lnTo>
                    <a:lnTo>
                      <a:pt x="12976" y="2351"/>
                    </a:lnTo>
                    <a:close/>
                  </a:path>
                </a:pathLst>
              </a:custGeom>
              <a:solidFill>
                <a:schemeClr val="accent3"/>
              </a:solidFill>
              <a:ln>
                <a:noFill/>
              </a:ln>
            </p:spPr>
          </p:sp>
          <p:sp>
            <p:nvSpPr>
              <p:cNvPr id="884" name="Google Shape;884;p41"/>
              <p:cNvSpPr/>
              <p:nvPr/>
            </p:nvSpPr>
            <p:spPr>
              <a:xfrm>
                <a:off x="2790375" y="2386050"/>
                <a:ext cx="239775" cy="232725"/>
              </a:xfrm>
              <a:custGeom>
                <a:avLst/>
                <a:gdLst/>
                <a:ahLst/>
                <a:cxnLst/>
                <a:rect l="l" t="t" r="r" b="b"/>
                <a:pathLst>
                  <a:path w="9591" h="9309" extrusionOk="0">
                    <a:moveTo>
                      <a:pt x="9591" y="9309"/>
                    </a:moveTo>
                    <a:lnTo>
                      <a:pt x="8087" y="9215"/>
                    </a:lnTo>
                    <a:lnTo>
                      <a:pt x="5257" y="7917"/>
                    </a:lnTo>
                    <a:lnTo>
                      <a:pt x="2343" y="4610"/>
                    </a:lnTo>
                    <a:lnTo>
                      <a:pt x="1222" y="2256"/>
                    </a:lnTo>
                    <a:lnTo>
                      <a:pt x="0" y="94"/>
                    </a:lnTo>
                    <a:lnTo>
                      <a:pt x="940" y="0"/>
                    </a:lnTo>
                    <a:lnTo>
                      <a:pt x="2915" y="1316"/>
                    </a:lnTo>
                    <a:lnTo>
                      <a:pt x="7240" y="4889"/>
                    </a:lnTo>
                    <a:close/>
                  </a:path>
                </a:pathLst>
              </a:custGeom>
              <a:solidFill>
                <a:schemeClr val="accent3"/>
              </a:solidFill>
              <a:ln>
                <a:noFill/>
              </a:ln>
            </p:spPr>
          </p:sp>
          <p:sp>
            <p:nvSpPr>
              <p:cNvPr id="885" name="Google Shape;885;p41"/>
              <p:cNvSpPr/>
              <p:nvPr/>
            </p:nvSpPr>
            <p:spPr>
              <a:xfrm>
                <a:off x="2473025" y="2284950"/>
                <a:ext cx="197450" cy="253900"/>
              </a:xfrm>
              <a:custGeom>
                <a:avLst/>
                <a:gdLst/>
                <a:ahLst/>
                <a:cxnLst/>
                <a:rect l="l" t="t" r="r" b="b"/>
                <a:pathLst>
                  <a:path w="7898" h="10156" extrusionOk="0">
                    <a:moveTo>
                      <a:pt x="7710" y="7617"/>
                    </a:moveTo>
                    <a:lnTo>
                      <a:pt x="7898" y="10156"/>
                    </a:lnTo>
                    <a:lnTo>
                      <a:pt x="4607" y="8557"/>
                    </a:lnTo>
                    <a:lnTo>
                      <a:pt x="1316" y="4514"/>
                    </a:lnTo>
                    <a:lnTo>
                      <a:pt x="94" y="1787"/>
                    </a:lnTo>
                    <a:lnTo>
                      <a:pt x="0" y="0"/>
                    </a:lnTo>
                    <a:lnTo>
                      <a:pt x="1504" y="658"/>
                    </a:lnTo>
                    <a:lnTo>
                      <a:pt x="3573" y="2069"/>
                    </a:lnTo>
                    <a:lnTo>
                      <a:pt x="6300" y="4608"/>
                    </a:lnTo>
                    <a:close/>
                  </a:path>
                </a:pathLst>
              </a:custGeom>
              <a:solidFill>
                <a:schemeClr val="accent3"/>
              </a:solidFill>
              <a:ln>
                <a:noFill/>
              </a:ln>
            </p:spPr>
          </p:sp>
          <p:sp>
            <p:nvSpPr>
              <p:cNvPr id="886" name="Google Shape;886;p41"/>
              <p:cNvSpPr/>
              <p:nvPr/>
            </p:nvSpPr>
            <p:spPr>
              <a:xfrm>
                <a:off x="2162725" y="2028725"/>
                <a:ext cx="362000" cy="195100"/>
              </a:xfrm>
              <a:custGeom>
                <a:avLst/>
                <a:gdLst/>
                <a:ahLst/>
                <a:cxnLst/>
                <a:rect l="l" t="t" r="r" b="b"/>
                <a:pathLst>
                  <a:path w="14480" h="7804" extrusionOk="0">
                    <a:moveTo>
                      <a:pt x="14480" y="7146"/>
                    </a:moveTo>
                    <a:lnTo>
                      <a:pt x="12600" y="7804"/>
                    </a:lnTo>
                    <a:lnTo>
                      <a:pt x="7616" y="7052"/>
                    </a:lnTo>
                    <a:lnTo>
                      <a:pt x="3949" y="4607"/>
                    </a:lnTo>
                    <a:lnTo>
                      <a:pt x="1857" y="2819"/>
                    </a:lnTo>
                    <a:lnTo>
                      <a:pt x="0" y="658"/>
                    </a:lnTo>
                    <a:lnTo>
                      <a:pt x="1128" y="0"/>
                    </a:lnTo>
                    <a:lnTo>
                      <a:pt x="4795" y="564"/>
                    </a:lnTo>
                    <a:lnTo>
                      <a:pt x="9779" y="3103"/>
                    </a:lnTo>
                    <a:close/>
                  </a:path>
                </a:pathLst>
              </a:custGeom>
              <a:solidFill>
                <a:schemeClr val="accent3"/>
              </a:solidFill>
              <a:ln>
                <a:noFill/>
              </a:ln>
            </p:spPr>
          </p:sp>
          <p:sp>
            <p:nvSpPr>
              <p:cNvPr id="887" name="Google Shape;887;p41"/>
              <p:cNvSpPr/>
              <p:nvPr/>
            </p:nvSpPr>
            <p:spPr>
              <a:xfrm>
                <a:off x="2538850" y="1927625"/>
                <a:ext cx="138675" cy="406700"/>
              </a:xfrm>
              <a:custGeom>
                <a:avLst/>
                <a:gdLst/>
                <a:ahLst/>
                <a:cxnLst/>
                <a:rect l="l" t="t" r="r" b="b"/>
                <a:pathLst>
                  <a:path w="5547" h="16268" extrusionOk="0">
                    <a:moveTo>
                      <a:pt x="4419" y="16268"/>
                    </a:moveTo>
                    <a:lnTo>
                      <a:pt x="2256" y="14951"/>
                    </a:lnTo>
                    <a:lnTo>
                      <a:pt x="337" y="9153"/>
                    </a:lnTo>
                    <a:lnTo>
                      <a:pt x="94" y="5736"/>
                    </a:lnTo>
                    <a:lnTo>
                      <a:pt x="0" y="2821"/>
                    </a:lnTo>
                    <a:lnTo>
                      <a:pt x="846" y="0"/>
                    </a:lnTo>
                    <a:lnTo>
                      <a:pt x="3761" y="3762"/>
                    </a:lnTo>
                    <a:lnTo>
                      <a:pt x="5547" y="9780"/>
                    </a:lnTo>
                    <a:lnTo>
                      <a:pt x="5171" y="14387"/>
                    </a:lnTo>
                    <a:close/>
                  </a:path>
                </a:pathLst>
              </a:custGeom>
              <a:solidFill>
                <a:schemeClr val="accent3"/>
              </a:solidFill>
              <a:ln>
                <a:noFill/>
              </a:ln>
            </p:spPr>
          </p:sp>
          <p:sp>
            <p:nvSpPr>
              <p:cNvPr id="888" name="Google Shape;888;p41"/>
              <p:cNvSpPr/>
              <p:nvPr/>
            </p:nvSpPr>
            <p:spPr>
              <a:xfrm>
                <a:off x="2942000" y="2048700"/>
                <a:ext cx="98725" cy="390225"/>
              </a:xfrm>
              <a:custGeom>
                <a:avLst/>
                <a:gdLst/>
                <a:ahLst/>
                <a:cxnLst/>
                <a:rect l="l" t="t" r="r" b="b"/>
                <a:pathLst>
                  <a:path w="3949" h="15609" extrusionOk="0">
                    <a:moveTo>
                      <a:pt x="1316" y="15609"/>
                    </a:moveTo>
                    <a:lnTo>
                      <a:pt x="188" y="12788"/>
                    </a:lnTo>
                    <a:lnTo>
                      <a:pt x="0" y="7993"/>
                    </a:lnTo>
                    <a:lnTo>
                      <a:pt x="595" y="5062"/>
                    </a:lnTo>
                    <a:lnTo>
                      <a:pt x="1598" y="1128"/>
                    </a:lnTo>
                    <a:lnTo>
                      <a:pt x="2445" y="0"/>
                    </a:lnTo>
                    <a:lnTo>
                      <a:pt x="3886" y="3369"/>
                    </a:lnTo>
                    <a:lnTo>
                      <a:pt x="3949" y="8557"/>
                    </a:lnTo>
                    <a:lnTo>
                      <a:pt x="2915" y="12882"/>
                    </a:lnTo>
                    <a:close/>
                  </a:path>
                </a:pathLst>
              </a:custGeom>
              <a:solidFill>
                <a:schemeClr val="accent3"/>
              </a:solidFill>
              <a:ln>
                <a:noFill/>
              </a:ln>
            </p:spPr>
          </p:sp>
          <p:sp>
            <p:nvSpPr>
              <p:cNvPr id="889" name="Google Shape;889;p41"/>
              <p:cNvSpPr/>
              <p:nvPr/>
            </p:nvSpPr>
            <p:spPr>
              <a:xfrm>
                <a:off x="3058350" y="2391925"/>
                <a:ext cx="134000" cy="347900"/>
              </a:xfrm>
              <a:custGeom>
                <a:avLst/>
                <a:gdLst/>
                <a:ahLst/>
                <a:cxnLst/>
                <a:rect l="l" t="t" r="r" b="b"/>
                <a:pathLst>
                  <a:path w="5360" h="13916" extrusionOk="0">
                    <a:moveTo>
                      <a:pt x="471" y="13916"/>
                    </a:moveTo>
                    <a:lnTo>
                      <a:pt x="0" y="11283"/>
                    </a:lnTo>
                    <a:lnTo>
                      <a:pt x="659" y="7240"/>
                    </a:lnTo>
                    <a:lnTo>
                      <a:pt x="2069" y="3855"/>
                    </a:lnTo>
                    <a:lnTo>
                      <a:pt x="3668" y="470"/>
                    </a:lnTo>
                    <a:lnTo>
                      <a:pt x="4608" y="0"/>
                    </a:lnTo>
                    <a:lnTo>
                      <a:pt x="5360" y="2162"/>
                    </a:lnTo>
                    <a:lnTo>
                      <a:pt x="5078" y="7240"/>
                    </a:lnTo>
                    <a:lnTo>
                      <a:pt x="3762" y="10907"/>
                    </a:lnTo>
                    <a:close/>
                  </a:path>
                </a:pathLst>
              </a:custGeom>
              <a:solidFill>
                <a:schemeClr val="accent3"/>
              </a:solidFill>
              <a:ln>
                <a:noFill/>
              </a:ln>
            </p:spPr>
          </p:sp>
        </p:grpSp>
        <p:sp>
          <p:nvSpPr>
            <p:cNvPr id="890" name="Google Shape;890;p41"/>
            <p:cNvSpPr/>
            <p:nvPr/>
          </p:nvSpPr>
          <p:spPr>
            <a:xfrm rot="-2700000">
              <a:off x="2254611" y="1540853"/>
              <a:ext cx="982285" cy="1874056"/>
            </a:xfrm>
            <a:custGeom>
              <a:avLst/>
              <a:gdLst/>
              <a:ahLst/>
              <a:cxnLst/>
              <a:rect l="l" t="t" r="r" b="b"/>
              <a:pathLst>
                <a:path w="50105" h="95593" extrusionOk="0">
                  <a:moveTo>
                    <a:pt x="32966" y="641"/>
                  </a:moveTo>
                  <a:cubicBezTo>
                    <a:pt x="33335" y="674"/>
                    <a:pt x="33335" y="1010"/>
                    <a:pt x="33335" y="1313"/>
                  </a:cubicBezTo>
                  <a:cubicBezTo>
                    <a:pt x="33335" y="1817"/>
                    <a:pt x="32999" y="2119"/>
                    <a:pt x="32495" y="2455"/>
                  </a:cubicBezTo>
                  <a:cubicBezTo>
                    <a:pt x="32361" y="2052"/>
                    <a:pt x="32327" y="1615"/>
                    <a:pt x="32395" y="1212"/>
                  </a:cubicBezTo>
                  <a:cubicBezTo>
                    <a:pt x="32428" y="876"/>
                    <a:pt x="32596" y="641"/>
                    <a:pt x="32966" y="641"/>
                  </a:cubicBezTo>
                  <a:close/>
                  <a:moveTo>
                    <a:pt x="30345" y="3464"/>
                  </a:moveTo>
                  <a:lnTo>
                    <a:pt x="30345" y="3464"/>
                  </a:lnTo>
                  <a:cubicBezTo>
                    <a:pt x="30949" y="3968"/>
                    <a:pt x="31185" y="4774"/>
                    <a:pt x="30916" y="5547"/>
                  </a:cubicBezTo>
                  <a:cubicBezTo>
                    <a:pt x="30378" y="4909"/>
                    <a:pt x="30109" y="4337"/>
                    <a:pt x="30345" y="3464"/>
                  </a:cubicBezTo>
                  <a:close/>
                  <a:moveTo>
                    <a:pt x="33168" y="4538"/>
                  </a:moveTo>
                  <a:cubicBezTo>
                    <a:pt x="33244" y="4538"/>
                    <a:pt x="33312" y="4549"/>
                    <a:pt x="33369" y="4573"/>
                  </a:cubicBezTo>
                  <a:cubicBezTo>
                    <a:pt x="33537" y="4673"/>
                    <a:pt x="33604" y="4841"/>
                    <a:pt x="33571" y="5009"/>
                  </a:cubicBezTo>
                  <a:cubicBezTo>
                    <a:pt x="33508" y="5542"/>
                    <a:pt x="33037" y="5957"/>
                    <a:pt x="32484" y="5957"/>
                  </a:cubicBezTo>
                  <a:cubicBezTo>
                    <a:pt x="32443" y="5957"/>
                    <a:pt x="32402" y="5955"/>
                    <a:pt x="32361" y="5950"/>
                  </a:cubicBezTo>
                  <a:cubicBezTo>
                    <a:pt x="32058" y="5917"/>
                    <a:pt x="31857" y="5614"/>
                    <a:pt x="31958" y="5312"/>
                  </a:cubicBezTo>
                  <a:cubicBezTo>
                    <a:pt x="32015" y="4937"/>
                    <a:pt x="32716" y="4538"/>
                    <a:pt x="33168" y="4538"/>
                  </a:cubicBezTo>
                  <a:close/>
                  <a:moveTo>
                    <a:pt x="29504" y="6959"/>
                  </a:moveTo>
                  <a:lnTo>
                    <a:pt x="29504" y="6959"/>
                  </a:lnTo>
                  <a:cubicBezTo>
                    <a:pt x="30311" y="7597"/>
                    <a:pt x="30378" y="7731"/>
                    <a:pt x="30109" y="8706"/>
                  </a:cubicBezTo>
                  <a:cubicBezTo>
                    <a:pt x="29740" y="8135"/>
                    <a:pt x="29404" y="7664"/>
                    <a:pt x="29504" y="6959"/>
                  </a:cubicBezTo>
                  <a:close/>
                  <a:moveTo>
                    <a:pt x="32157" y="8473"/>
                  </a:moveTo>
                  <a:cubicBezTo>
                    <a:pt x="32212" y="8473"/>
                    <a:pt x="32269" y="8483"/>
                    <a:pt x="32327" y="8504"/>
                  </a:cubicBezTo>
                  <a:cubicBezTo>
                    <a:pt x="32428" y="8572"/>
                    <a:pt x="32462" y="8672"/>
                    <a:pt x="32395" y="8773"/>
                  </a:cubicBezTo>
                  <a:cubicBezTo>
                    <a:pt x="32260" y="9042"/>
                    <a:pt x="31991" y="9176"/>
                    <a:pt x="31689" y="9176"/>
                  </a:cubicBezTo>
                  <a:cubicBezTo>
                    <a:pt x="31647" y="9185"/>
                    <a:pt x="31603" y="9189"/>
                    <a:pt x="31558" y="9189"/>
                  </a:cubicBezTo>
                  <a:cubicBezTo>
                    <a:pt x="31424" y="9189"/>
                    <a:pt x="31286" y="9151"/>
                    <a:pt x="31185" y="9076"/>
                  </a:cubicBezTo>
                  <a:cubicBezTo>
                    <a:pt x="31185" y="8740"/>
                    <a:pt x="31353" y="8740"/>
                    <a:pt x="31588" y="8672"/>
                  </a:cubicBezTo>
                  <a:cubicBezTo>
                    <a:pt x="31772" y="8593"/>
                    <a:pt x="31956" y="8473"/>
                    <a:pt x="32157" y="8473"/>
                  </a:cubicBezTo>
                  <a:close/>
                  <a:moveTo>
                    <a:pt x="9522" y="8621"/>
                  </a:moveTo>
                  <a:cubicBezTo>
                    <a:pt x="9550" y="8621"/>
                    <a:pt x="9580" y="8627"/>
                    <a:pt x="9610" y="8639"/>
                  </a:cubicBezTo>
                  <a:cubicBezTo>
                    <a:pt x="9744" y="8672"/>
                    <a:pt x="9845" y="8807"/>
                    <a:pt x="9811" y="8941"/>
                  </a:cubicBezTo>
                  <a:cubicBezTo>
                    <a:pt x="9912" y="9345"/>
                    <a:pt x="9744" y="9748"/>
                    <a:pt x="9408" y="9949"/>
                  </a:cubicBezTo>
                  <a:cubicBezTo>
                    <a:pt x="9106" y="9647"/>
                    <a:pt x="9072" y="9210"/>
                    <a:pt x="9240" y="8874"/>
                  </a:cubicBezTo>
                  <a:cubicBezTo>
                    <a:pt x="9295" y="8736"/>
                    <a:pt x="9396" y="8621"/>
                    <a:pt x="9522" y="8621"/>
                  </a:cubicBezTo>
                  <a:close/>
                  <a:moveTo>
                    <a:pt x="28420" y="10277"/>
                  </a:moveTo>
                  <a:cubicBezTo>
                    <a:pt x="28505" y="10277"/>
                    <a:pt x="28559" y="10349"/>
                    <a:pt x="28631" y="10420"/>
                  </a:cubicBezTo>
                  <a:cubicBezTo>
                    <a:pt x="29101" y="10890"/>
                    <a:pt x="29269" y="11563"/>
                    <a:pt x="29135" y="12201"/>
                  </a:cubicBezTo>
                  <a:cubicBezTo>
                    <a:pt x="28563" y="11731"/>
                    <a:pt x="28160" y="11294"/>
                    <a:pt x="28127" y="10622"/>
                  </a:cubicBezTo>
                  <a:cubicBezTo>
                    <a:pt x="28127" y="10487"/>
                    <a:pt x="28194" y="10353"/>
                    <a:pt x="28295" y="10319"/>
                  </a:cubicBezTo>
                  <a:cubicBezTo>
                    <a:pt x="28344" y="10290"/>
                    <a:pt x="28384" y="10277"/>
                    <a:pt x="28420" y="10277"/>
                  </a:cubicBezTo>
                  <a:close/>
                  <a:moveTo>
                    <a:pt x="11122" y="11294"/>
                  </a:moveTo>
                  <a:cubicBezTo>
                    <a:pt x="11122" y="12033"/>
                    <a:pt x="10652" y="12167"/>
                    <a:pt x="10047" y="12436"/>
                  </a:cubicBezTo>
                  <a:lnTo>
                    <a:pt x="10047" y="12403"/>
                  </a:lnTo>
                  <a:cubicBezTo>
                    <a:pt x="10114" y="11831"/>
                    <a:pt x="10551" y="11394"/>
                    <a:pt x="11122" y="11294"/>
                  </a:cubicBezTo>
                  <a:close/>
                  <a:moveTo>
                    <a:pt x="7997" y="11630"/>
                  </a:moveTo>
                  <a:cubicBezTo>
                    <a:pt x="8198" y="11697"/>
                    <a:pt x="8400" y="11764"/>
                    <a:pt x="8568" y="11865"/>
                  </a:cubicBezTo>
                  <a:cubicBezTo>
                    <a:pt x="8803" y="11999"/>
                    <a:pt x="9240" y="12100"/>
                    <a:pt x="9038" y="12436"/>
                  </a:cubicBezTo>
                  <a:cubicBezTo>
                    <a:pt x="8986" y="12541"/>
                    <a:pt x="8898" y="12579"/>
                    <a:pt x="8794" y="12579"/>
                  </a:cubicBezTo>
                  <a:cubicBezTo>
                    <a:pt x="8632" y="12579"/>
                    <a:pt x="8430" y="12485"/>
                    <a:pt x="8266" y="12403"/>
                  </a:cubicBezTo>
                  <a:cubicBezTo>
                    <a:pt x="8064" y="12335"/>
                    <a:pt x="7896" y="12167"/>
                    <a:pt x="7795" y="11966"/>
                  </a:cubicBezTo>
                  <a:cubicBezTo>
                    <a:pt x="7728" y="11798"/>
                    <a:pt x="7761" y="11663"/>
                    <a:pt x="7997" y="11630"/>
                  </a:cubicBezTo>
                  <a:close/>
                  <a:moveTo>
                    <a:pt x="31465" y="11939"/>
                  </a:moveTo>
                  <a:cubicBezTo>
                    <a:pt x="31549" y="11939"/>
                    <a:pt x="31630" y="11974"/>
                    <a:pt x="31689" y="12033"/>
                  </a:cubicBezTo>
                  <a:cubicBezTo>
                    <a:pt x="31790" y="12167"/>
                    <a:pt x="31823" y="12369"/>
                    <a:pt x="31756" y="12503"/>
                  </a:cubicBezTo>
                  <a:cubicBezTo>
                    <a:pt x="31521" y="13008"/>
                    <a:pt x="31050" y="13377"/>
                    <a:pt x="30513" y="13444"/>
                  </a:cubicBezTo>
                  <a:cubicBezTo>
                    <a:pt x="30378" y="13444"/>
                    <a:pt x="30244" y="13377"/>
                    <a:pt x="30177" y="13276"/>
                  </a:cubicBezTo>
                  <a:cubicBezTo>
                    <a:pt x="30076" y="13142"/>
                    <a:pt x="30109" y="12940"/>
                    <a:pt x="30244" y="12840"/>
                  </a:cubicBezTo>
                  <a:cubicBezTo>
                    <a:pt x="30513" y="12470"/>
                    <a:pt x="30849" y="12167"/>
                    <a:pt x="31286" y="11999"/>
                  </a:cubicBezTo>
                  <a:cubicBezTo>
                    <a:pt x="31342" y="11957"/>
                    <a:pt x="31404" y="11939"/>
                    <a:pt x="31465" y="11939"/>
                  </a:cubicBezTo>
                  <a:close/>
                  <a:moveTo>
                    <a:pt x="8131" y="14150"/>
                  </a:moveTo>
                  <a:lnTo>
                    <a:pt x="8131" y="14150"/>
                  </a:lnTo>
                  <a:cubicBezTo>
                    <a:pt x="9072" y="14587"/>
                    <a:pt x="9106" y="14587"/>
                    <a:pt x="9610" y="15360"/>
                  </a:cubicBezTo>
                  <a:cubicBezTo>
                    <a:pt x="8870" y="15293"/>
                    <a:pt x="8635" y="15125"/>
                    <a:pt x="8131" y="14150"/>
                  </a:cubicBezTo>
                  <a:close/>
                  <a:moveTo>
                    <a:pt x="27253" y="14721"/>
                  </a:moveTo>
                  <a:cubicBezTo>
                    <a:pt x="27959" y="15293"/>
                    <a:pt x="28194" y="15998"/>
                    <a:pt x="28093" y="17040"/>
                  </a:cubicBezTo>
                  <a:cubicBezTo>
                    <a:pt x="27354" y="16335"/>
                    <a:pt x="27051" y="15662"/>
                    <a:pt x="27253" y="14755"/>
                  </a:cubicBezTo>
                  <a:lnTo>
                    <a:pt x="27253" y="14721"/>
                  </a:lnTo>
                  <a:close/>
                  <a:moveTo>
                    <a:pt x="30950" y="16478"/>
                  </a:moveTo>
                  <a:cubicBezTo>
                    <a:pt x="31038" y="16478"/>
                    <a:pt x="31124" y="16522"/>
                    <a:pt x="31185" y="16603"/>
                  </a:cubicBezTo>
                  <a:cubicBezTo>
                    <a:pt x="31319" y="16771"/>
                    <a:pt x="31286" y="17007"/>
                    <a:pt x="31151" y="17141"/>
                  </a:cubicBezTo>
                  <a:cubicBezTo>
                    <a:pt x="30823" y="17519"/>
                    <a:pt x="30363" y="17708"/>
                    <a:pt x="29899" y="17708"/>
                  </a:cubicBezTo>
                  <a:cubicBezTo>
                    <a:pt x="29744" y="17708"/>
                    <a:pt x="29588" y="17687"/>
                    <a:pt x="29437" y="17645"/>
                  </a:cubicBezTo>
                  <a:cubicBezTo>
                    <a:pt x="29706" y="17107"/>
                    <a:pt x="30210" y="16704"/>
                    <a:pt x="30781" y="16536"/>
                  </a:cubicBezTo>
                  <a:cubicBezTo>
                    <a:pt x="30834" y="16496"/>
                    <a:pt x="30893" y="16478"/>
                    <a:pt x="30950" y="16478"/>
                  </a:cubicBezTo>
                  <a:close/>
                  <a:moveTo>
                    <a:pt x="12332" y="17208"/>
                  </a:moveTo>
                  <a:cubicBezTo>
                    <a:pt x="12557" y="17208"/>
                    <a:pt x="12598" y="17332"/>
                    <a:pt x="12601" y="17579"/>
                  </a:cubicBezTo>
                  <a:lnTo>
                    <a:pt x="12601" y="17579"/>
                  </a:lnTo>
                  <a:cubicBezTo>
                    <a:pt x="12466" y="18183"/>
                    <a:pt x="12096" y="18687"/>
                    <a:pt x="11559" y="19023"/>
                  </a:cubicBezTo>
                  <a:cubicBezTo>
                    <a:pt x="11506" y="19053"/>
                    <a:pt x="11460" y="19066"/>
                    <a:pt x="11420" y="19066"/>
                  </a:cubicBezTo>
                  <a:cubicBezTo>
                    <a:pt x="11282" y="19066"/>
                    <a:pt x="11215" y="18910"/>
                    <a:pt x="11189" y="18754"/>
                  </a:cubicBezTo>
                  <a:cubicBezTo>
                    <a:pt x="11122" y="18216"/>
                    <a:pt x="11828" y="17275"/>
                    <a:pt x="12332" y="17208"/>
                  </a:cubicBezTo>
                  <a:close/>
                  <a:moveTo>
                    <a:pt x="8703" y="18204"/>
                  </a:moveTo>
                  <a:cubicBezTo>
                    <a:pt x="8736" y="18204"/>
                    <a:pt x="8770" y="18208"/>
                    <a:pt x="8803" y="18216"/>
                  </a:cubicBezTo>
                  <a:cubicBezTo>
                    <a:pt x="9173" y="18284"/>
                    <a:pt x="9543" y="18485"/>
                    <a:pt x="9811" y="18754"/>
                  </a:cubicBezTo>
                  <a:cubicBezTo>
                    <a:pt x="10047" y="18956"/>
                    <a:pt x="10147" y="19325"/>
                    <a:pt x="10047" y="19628"/>
                  </a:cubicBezTo>
                  <a:lnTo>
                    <a:pt x="10047" y="19594"/>
                  </a:lnTo>
                  <a:cubicBezTo>
                    <a:pt x="9408" y="19426"/>
                    <a:pt x="8870" y="19292"/>
                    <a:pt x="8501" y="18754"/>
                  </a:cubicBezTo>
                  <a:cubicBezTo>
                    <a:pt x="8400" y="18620"/>
                    <a:pt x="8299" y="18452"/>
                    <a:pt x="8434" y="18317"/>
                  </a:cubicBezTo>
                  <a:cubicBezTo>
                    <a:pt x="8509" y="18242"/>
                    <a:pt x="8604" y="18204"/>
                    <a:pt x="8703" y="18204"/>
                  </a:cubicBezTo>
                  <a:close/>
                  <a:moveTo>
                    <a:pt x="8971" y="21375"/>
                  </a:moveTo>
                  <a:lnTo>
                    <a:pt x="8971" y="21375"/>
                  </a:lnTo>
                  <a:cubicBezTo>
                    <a:pt x="9811" y="21678"/>
                    <a:pt x="10484" y="22283"/>
                    <a:pt x="10853" y="23089"/>
                  </a:cubicBezTo>
                  <a:cubicBezTo>
                    <a:pt x="10080" y="22787"/>
                    <a:pt x="9307" y="22451"/>
                    <a:pt x="8971" y="21375"/>
                  </a:cubicBezTo>
                  <a:close/>
                  <a:moveTo>
                    <a:pt x="13176" y="21458"/>
                  </a:moveTo>
                  <a:cubicBezTo>
                    <a:pt x="13237" y="21458"/>
                    <a:pt x="13302" y="21482"/>
                    <a:pt x="13374" y="21543"/>
                  </a:cubicBezTo>
                  <a:cubicBezTo>
                    <a:pt x="13542" y="21711"/>
                    <a:pt x="13575" y="21980"/>
                    <a:pt x="13441" y="22182"/>
                  </a:cubicBezTo>
                  <a:cubicBezTo>
                    <a:pt x="13239" y="22720"/>
                    <a:pt x="12836" y="23156"/>
                    <a:pt x="12298" y="23425"/>
                  </a:cubicBezTo>
                  <a:cubicBezTo>
                    <a:pt x="12063" y="22820"/>
                    <a:pt x="12265" y="22081"/>
                    <a:pt x="12802" y="21678"/>
                  </a:cubicBezTo>
                  <a:cubicBezTo>
                    <a:pt x="12919" y="21584"/>
                    <a:pt x="13036" y="21458"/>
                    <a:pt x="13176" y="21458"/>
                  </a:cubicBezTo>
                  <a:close/>
                  <a:moveTo>
                    <a:pt x="14550" y="25744"/>
                  </a:moveTo>
                  <a:cubicBezTo>
                    <a:pt x="14684" y="26416"/>
                    <a:pt x="14449" y="27122"/>
                    <a:pt x="13911" y="27559"/>
                  </a:cubicBezTo>
                  <a:cubicBezTo>
                    <a:pt x="13642" y="26685"/>
                    <a:pt x="13710" y="26483"/>
                    <a:pt x="14550" y="25744"/>
                  </a:cubicBezTo>
                  <a:close/>
                  <a:moveTo>
                    <a:pt x="9946" y="25643"/>
                  </a:moveTo>
                  <a:lnTo>
                    <a:pt x="9946" y="25643"/>
                  </a:lnTo>
                  <a:cubicBezTo>
                    <a:pt x="10988" y="25879"/>
                    <a:pt x="11895" y="26618"/>
                    <a:pt x="12365" y="27626"/>
                  </a:cubicBezTo>
                  <a:cubicBezTo>
                    <a:pt x="11189" y="27256"/>
                    <a:pt x="10349" y="26752"/>
                    <a:pt x="9946" y="25643"/>
                  </a:cubicBezTo>
                  <a:close/>
                  <a:moveTo>
                    <a:pt x="20058" y="11378"/>
                  </a:moveTo>
                  <a:cubicBezTo>
                    <a:pt x="20163" y="11378"/>
                    <a:pt x="20305" y="11464"/>
                    <a:pt x="20498" y="11630"/>
                  </a:cubicBezTo>
                  <a:cubicBezTo>
                    <a:pt x="21741" y="12604"/>
                    <a:pt x="22783" y="13881"/>
                    <a:pt x="23523" y="15293"/>
                  </a:cubicBezTo>
                  <a:cubicBezTo>
                    <a:pt x="24766" y="17746"/>
                    <a:pt x="25539" y="20367"/>
                    <a:pt x="25808" y="23089"/>
                  </a:cubicBezTo>
                  <a:cubicBezTo>
                    <a:pt x="26009" y="24635"/>
                    <a:pt x="26110" y="26215"/>
                    <a:pt x="26110" y="27794"/>
                  </a:cubicBezTo>
                  <a:cubicBezTo>
                    <a:pt x="26110" y="27996"/>
                    <a:pt x="26177" y="28197"/>
                    <a:pt x="25976" y="28332"/>
                  </a:cubicBezTo>
                  <a:cubicBezTo>
                    <a:pt x="25673" y="28197"/>
                    <a:pt x="25673" y="27861"/>
                    <a:pt x="25573" y="27626"/>
                  </a:cubicBezTo>
                  <a:cubicBezTo>
                    <a:pt x="24430" y="24870"/>
                    <a:pt x="23724" y="21947"/>
                    <a:pt x="22884" y="19090"/>
                  </a:cubicBezTo>
                  <a:cubicBezTo>
                    <a:pt x="22716" y="18552"/>
                    <a:pt x="22582" y="18015"/>
                    <a:pt x="22380" y="17511"/>
                  </a:cubicBezTo>
                  <a:cubicBezTo>
                    <a:pt x="22346" y="17309"/>
                    <a:pt x="22313" y="17107"/>
                    <a:pt x="22145" y="16973"/>
                  </a:cubicBezTo>
                  <a:cubicBezTo>
                    <a:pt x="22082" y="16931"/>
                    <a:pt x="22007" y="16903"/>
                    <a:pt x="21927" y="16903"/>
                  </a:cubicBezTo>
                  <a:cubicBezTo>
                    <a:pt x="21878" y="16903"/>
                    <a:pt x="21826" y="16914"/>
                    <a:pt x="21775" y="16939"/>
                  </a:cubicBezTo>
                  <a:cubicBezTo>
                    <a:pt x="21641" y="16973"/>
                    <a:pt x="21573" y="17107"/>
                    <a:pt x="21607" y="17242"/>
                  </a:cubicBezTo>
                  <a:cubicBezTo>
                    <a:pt x="21674" y="17443"/>
                    <a:pt x="21708" y="17612"/>
                    <a:pt x="21775" y="17813"/>
                  </a:cubicBezTo>
                  <a:cubicBezTo>
                    <a:pt x="22850" y="21409"/>
                    <a:pt x="23691" y="25106"/>
                    <a:pt x="25169" y="28601"/>
                  </a:cubicBezTo>
                  <a:cubicBezTo>
                    <a:pt x="25203" y="28701"/>
                    <a:pt x="25203" y="28836"/>
                    <a:pt x="25169" y="28970"/>
                  </a:cubicBezTo>
                  <a:cubicBezTo>
                    <a:pt x="24800" y="28601"/>
                    <a:pt x="24497" y="28298"/>
                    <a:pt x="24161" y="27996"/>
                  </a:cubicBezTo>
                  <a:cubicBezTo>
                    <a:pt x="21943" y="25979"/>
                    <a:pt x="20834" y="23392"/>
                    <a:pt x="20364" y="20434"/>
                  </a:cubicBezTo>
                  <a:cubicBezTo>
                    <a:pt x="20061" y="18418"/>
                    <a:pt x="19792" y="16402"/>
                    <a:pt x="19658" y="14385"/>
                  </a:cubicBezTo>
                  <a:cubicBezTo>
                    <a:pt x="19624" y="13545"/>
                    <a:pt x="19658" y="12739"/>
                    <a:pt x="19792" y="11932"/>
                  </a:cubicBezTo>
                  <a:cubicBezTo>
                    <a:pt x="19832" y="11556"/>
                    <a:pt x="19907" y="11378"/>
                    <a:pt x="20058" y="11378"/>
                  </a:cubicBezTo>
                  <a:close/>
                  <a:moveTo>
                    <a:pt x="40460" y="28130"/>
                  </a:moveTo>
                  <a:cubicBezTo>
                    <a:pt x="40628" y="28130"/>
                    <a:pt x="40662" y="28298"/>
                    <a:pt x="40662" y="28399"/>
                  </a:cubicBezTo>
                  <a:cubicBezTo>
                    <a:pt x="40695" y="28802"/>
                    <a:pt x="40594" y="29172"/>
                    <a:pt x="40292" y="29441"/>
                  </a:cubicBezTo>
                  <a:lnTo>
                    <a:pt x="40258" y="29407"/>
                  </a:lnTo>
                  <a:cubicBezTo>
                    <a:pt x="40124" y="29071"/>
                    <a:pt x="40090" y="28735"/>
                    <a:pt x="40191" y="28399"/>
                  </a:cubicBezTo>
                  <a:cubicBezTo>
                    <a:pt x="40225" y="28265"/>
                    <a:pt x="40325" y="28164"/>
                    <a:pt x="40460" y="28130"/>
                  </a:cubicBezTo>
                  <a:close/>
                  <a:moveTo>
                    <a:pt x="11072" y="29899"/>
                  </a:moveTo>
                  <a:cubicBezTo>
                    <a:pt x="11992" y="29899"/>
                    <a:pt x="12541" y="30411"/>
                    <a:pt x="13004" y="31121"/>
                  </a:cubicBezTo>
                  <a:cubicBezTo>
                    <a:pt x="12813" y="31159"/>
                    <a:pt x="12637" y="31179"/>
                    <a:pt x="12472" y="31179"/>
                  </a:cubicBezTo>
                  <a:cubicBezTo>
                    <a:pt x="11768" y="31179"/>
                    <a:pt x="11283" y="30810"/>
                    <a:pt x="10820" y="29911"/>
                  </a:cubicBezTo>
                  <a:cubicBezTo>
                    <a:pt x="10907" y="29903"/>
                    <a:pt x="10991" y="29899"/>
                    <a:pt x="11072" y="29899"/>
                  </a:cubicBezTo>
                  <a:close/>
                  <a:moveTo>
                    <a:pt x="15513" y="28986"/>
                  </a:moveTo>
                  <a:cubicBezTo>
                    <a:pt x="15540" y="28986"/>
                    <a:pt x="15566" y="28991"/>
                    <a:pt x="15592" y="29004"/>
                  </a:cubicBezTo>
                  <a:cubicBezTo>
                    <a:pt x="15760" y="29071"/>
                    <a:pt x="15760" y="29273"/>
                    <a:pt x="15760" y="29441"/>
                  </a:cubicBezTo>
                  <a:cubicBezTo>
                    <a:pt x="15760" y="30415"/>
                    <a:pt x="15188" y="31020"/>
                    <a:pt x="14382" y="31659"/>
                  </a:cubicBezTo>
                  <a:cubicBezTo>
                    <a:pt x="14348" y="30751"/>
                    <a:pt x="14651" y="29878"/>
                    <a:pt x="15188" y="29172"/>
                  </a:cubicBezTo>
                  <a:cubicBezTo>
                    <a:pt x="15270" y="29090"/>
                    <a:pt x="15397" y="28986"/>
                    <a:pt x="15513" y="28986"/>
                  </a:cubicBezTo>
                  <a:close/>
                  <a:moveTo>
                    <a:pt x="38276" y="31457"/>
                  </a:moveTo>
                  <a:lnTo>
                    <a:pt x="38276" y="31457"/>
                  </a:lnTo>
                  <a:cubicBezTo>
                    <a:pt x="38712" y="31760"/>
                    <a:pt x="39015" y="32196"/>
                    <a:pt x="39149" y="32734"/>
                  </a:cubicBezTo>
                  <a:cubicBezTo>
                    <a:pt x="38376" y="32600"/>
                    <a:pt x="38208" y="32398"/>
                    <a:pt x="38276" y="31457"/>
                  </a:cubicBezTo>
                  <a:close/>
                  <a:moveTo>
                    <a:pt x="41119" y="32188"/>
                  </a:moveTo>
                  <a:cubicBezTo>
                    <a:pt x="41208" y="32188"/>
                    <a:pt x="41283" y="32230"/>
                    <a:pt x="41334" y="32364"/>
                  </a:cubicBezTo>
                  <a:cubicBezTo>
                    <a:pt x="41401" y="32532"/>
                    <a:pt x="41233" y="32633"/>
                    <a:pt x="41098" y="32734"/>
                  </a:cubicBezTo>
                  <a:cubicBezTo>
                    <a:pt x="40944" y="32800"/>
                    <a:pt x="40803" y="32896"/>
                    <a:pt x="40649" y="32896"/>
                  </a:cubicBezTo>
                  <a:cubicBezTo>
                    <a:pt x="40569" y="32896"/>
                    <a:pt x="40485" y="32870"/>
                    <a:pt x="40393" y="32801"/>
                  </a:cubicBezTo>
                  <a:lnTo>
                    <a:pt x="40359" y="32801"/>
                  </a:lnTo>
                  <a:cubicBezTo>
                    <a:pt x="40325" y="32432"/>
                    <a:pt x="40594" y="32331"/>
                    <a:pt x="40830" y="32264"/>
                  </a:cubicBezTo>
                  <a:cubicBezTo>
                    <a:pt x="40930" y="32230"/>
                    <a:pt x="41031" y="32188"/>
                    <a:pt x="41119" y="32188"/>
                  </a:cubicBezTo>
                  <a:close/>
                  <a:moveTo>
                    <a:pt x="37973" y="34683"/>
                  </a:moveTo>
                  <a:cubicBezTo>
                    <a:pt x="38511" y="35254"/>
                    <a:pt x="38746" y="36027"/>
                    <a:pt x="38612" y="36834"/>
                  </a:cubicBezTo>
                  <a:cubicBezTo>
                    <a:pt x="37805" y="36229"/>
                    <a:pt x="37671" y="35725"/>
                    <a:pt x="37973" y="34683"/>
                  </a:cubicBezTo>
                  <a:close/>
                  <a:moveTo>
                    <a:pt x="41065" y="36015"/>
                  </a:moveTo>
                  <a:cubicBezTo>
                    <a:pt x="41194" y="36015"/>
                    <a:pt x="41321" y="36090"/>
                    <a:pt x="41367" y="36229"/>
                  </a:cubicBezTo>
                  <a:cubicBezTo>
                    <a:pt x="41434" y="36397"/>
                    <a:pt x="41401" y="36565"/>
                    <a:pt x="41266" y="36666"/>
                  </a:cubicBezTo>
                  <a:cubicBezTo>
                    <a:pt x="40930" y="36935"/>
                    <a:pt x="40527" y="37036"/>
                    <a:pt x="40124" y="37036"/>
                  </a:cubicBezTo>
                  <a:cubicBezTo>
                    <a:pt x="40191" y="36599"/>
                    <a:pt x="40494" y="36229"/>
                    <a:pt x="40897" y="36061"/>
                  </a:cubicBezTo>
                  <a:cubicBezTo>
                    <a:pt x="40949" y="36030"/>
                    <a:pt x="41007" y="36015"/>
                    <a:pt x="41065" y="36015"/>
                  </a:cubicBezTo>
                  <a:close/>
                  <a:moveTo>
                    <a:pt x="37704" y="21678"/>
                  </a:moveTo>
                  <a:cubicBezTo>
                    <a:pt x="38007" y="21846"/>
                    <a:pt x="37906" y="22115"/>
                    <a:pt x="37906" y="22316"/>
                  </a:cubicBezTo>
                  <a:cubicBezTo>
                    <a:pt x="37839" y="24400"/>
                    <a:pt x="37335" y="26416"/>
                    <a:pt x="36427" y="28298"/>
                  </a:cubicBezTo>
                  <a:cubicBezTo>
                    <a:pt x="35385" y="30583"/>
                    <a:pt x="34075" y="32768"/>
                    <a:pt x="32495" y="34750"/>
                  </a:cubicBezTo>
                  <a:cubicBezTo>
                    <a:pt x="31218" y="36263"/>
                    <a:pt x="29639" y="37506"/>
                    <a:pt x="27824" y="38313"/>
                  </a:cubicBezTo>
                  <a:cubicBezTo>
                    <a:pt x="27690" y="38402"/>
                    <a:pt x="27540" y="38447"/>
                    <a:pt x="27386" y="38447"/>
                  </a:cubicBezTo>
                  <a:cubicBezTo>
                    <a:pt x="27314" y="38447"/>
                    <a:pt x="27241" y="38437"/>
                    <a:pt x="27168" y="38418"/>
                  </a:cubicBezTo>
                  <a:lnTo>
                    <a:pt x="27168" y="38418"/>
                  </a:lnTo>
                  <a:cubicBezTo>
                    <a:pt x="27735" y="37386"/>
                    <a:pt x="28335" y="36388"/>
                    <a:pt x="29000" y="35456"/>
                  </a:cubicBezTo>
                  <a:cubicBezTo>
                    <a:pt x="30445" y="33373"/>
                    <a:pt x="31890" y="31323"/>
                    <a:pt x="33302" y="29239"/>
                  </a:cubicBezTo>
                  <a:cubicBezTo>
                    <a:pt x="33470" y="28970"/>
                    <a:pt x="33940" y="28601"/>
                    <a:pt x="33571" y="28332"/>
                  </a:cubicBezTo>
                  <a:cubicBezTo>
                    <a:pt x="33466" y="28250"/>
                    <a:pt x="33377" y="28216"/>
                    <a:pt x="33299" y="28216"/>
                  </a:cubicBezTo>
                  <a:cubicBezTo>
                    <a:pt x="33024" y="28216"/>
                    <a:pt x="32887" y="28634"/>
                    <a:pt x="32731" y="28869"/>
                  </a:cubicBezTo>
                  <a:cubicBezTo>
                    <a:pt x="31218" y="30987"/>
                    <a:pt x="29740" y="33137"/>
                    <a:pt x="28227" y="35288"/>
                  </a:cubicBezTo>
                  <a:cubicBezTo>
                    <a:pt x="27723" y="36061"/>
                    <a:pt x="27219" y="36868"/>
                    <a:pt x="26648" y="37741"/>
                  </a:cubicBezTo>
                  <a:cubicBezTo>
                    <a:pt x="26480" y="37304"/>
                    <a:pt x="26480" y="36834"/>
                    <a:pt x="26682" y="36397"/>
                  </a:cubicBezTo>
                  <a:cubicBezTo>
                    <a:pt x="27690" y="32364"/>
                    <a:pt x="29807" y="28701"/>
                    <a:pt x="32798" y="25811"/>
                  </a:cubicBezTo>
                  <a:cubicBezTo>
                    <a:pt x="34344" y="24366"/>
                    <a:pt x="35990" y="22988"/>
                    <a:pt x="37704" y="21678"/>
                  </a:cubicBezTo>
                  <a:close/>
                  <a:moveTo>
                    <a:pt x="36730" y="39086"/>
                  </a:moveTo>
                  <a:lnTo>
                    <a:pt x="36730" y="39086"/>
                  </a:lnTo>
                  <a:cubicBezTo>
                    <a:pt x="37497" y="39453"/>
                    <a:pt x="37569" y="40184"/>
                    <a:pt x="37767" y="40918"/>
                  </a:cubicBezTo>
                  <a:lnTo>
                    <a:pt x="37767" y="40918"/>
                  </a:lnTo>
                  <a:cubicBezTo>
                    <a:pt x="36759" y="40489"/>
                    <a:pt x="36597" y="40148"/>
                    <a:pt x="36730" y="39086"/>
                  </a:cubicBezTo>
                  <a:close/>
                  <a:moveTo>
                    <a:pt x="40566" y="39598"/>
                  </a:moveTo>
                  <a:cubicBezTo>
                    <a:pt x="40620" y="39598"/>
                    <a:pt x="40674" y="39622"/>
                    <a:pt x="40729" y="39690"/>
                  </a:cubicBezTo>
                  <a:cubicBezTo>
                    <a:pt x="40863" y="39858"/>
                    <a:pt x="40830" y="40060"/>
                    <a:pt x="40695" y="40228"/>
                  </a:cubicBezTo>
                  <a:cubicBezTo>
                    <a:pt x="40258" y="40732"/>
                    <a:pt x="39620" y="41035"/>
                    <a:pt x="38948" y="41035"/>
                  </a:cubicBezTo>
                  <a:cubicBezTo>
                    <a:pt x="39284" y="40430"/>
                    <a:pt x="39754" y="39993"/>
                    <a:pt x="40325" y="39690"/>
                  </a:cubicBezTo>
                  <a:cubicBezTo>
                    <a:pt x="40406" y="39650"/>
                    <a:pt x="40486" y="39598"/>
                    <a:pt x="40566" y="39598"/>
                  </a:cubicBezTo>
                  <a:close/>
                  <a:moveTo>
                    <a:pt x="35688" y="42076"/>
                  </a:moveTo>
                  <a:lnTo>
                    <a:pt x="35688" y="42076"/>
                  </a:lnTo>
                  <a:cubicBezTo>
                    <a:pt x="36461" y="42749"/>
                    <a:pt x="36999" y="43320"/>
                    <a:pt x="37066" y="44462"/>
                  </a:cubicBezTo>
                  <a:cubicBezTo>
                    <a:pt x="36259" y="43891"/>
                    <a:pt x="35755" y="43017"/>
                    <a:pt x="35688" y="42076"/>
                  </a:cubicBezTo>
                  <a:close/>
                  <a:moveTo>
                    <a:pt x="39889" y="43521"/>
                  </a:moveTo>
                  <a:cubicBezTo>
                    <a:pt x="39586" y="44160"/>
                    <a:pt x="39048" y="44395"/>
                    <a:pt x="38242" y="44563"/>
                  </a:cubicBezTo>
                  <a:cubicBezTo>
                    <a:pt x="38679" y="44059"/>
                    <a:pt x="39250" y="43723"/>
                    <a:pt x="39889" y="43521"/>
                  </a:cubicBezTo>
                  <a:close/>
                  <a:moveTo>
                    <a:pt x="21842" y="31423"/>
                  </a:moveTo>
                  <a:cubicBezTo>
                    <a:pt x="22145" y="31423"/>
                    <a:pt x="22111" y="31625"/>
                    <a:pt x="22178" y="31760"/>
                  </a:cubicBezTo>
                  <a:cubicBezTo>
                    <a:pt x="23187" y="34952"/>
                    <a:pt x="23422" y="38313"/>
                    <a:pt x="22884" y="41606"/>
                  </a:cubicBezTo>
                  <a:cubicBezTo>
                    <a:pt x="22615" y="43421"/>
                    <a:pt x="21708" y="45000"/>
                    <a:pt x="20700" y="46512"/>
                  </a:cubicBezTo>
                  <a:cubicBezTo>
                    <a:pt x="20651" y="46634"/>
                    <a:pt x="20532" y="46721"/>
                    <a:pt x="20393" y="46721"/>
                  </a:cubicBezTo>
                  <a:cubicBezTo>
                    <a:pt x="20340" y="46721"/>
                    <a:pt x="20285" y="46708"/>
                    <a:pt x="20229" y="46680"/>
                  </a:cubicBezTo>
                  <a:cubicBezTo>
                    <a:pt x="20431" y="45571"/>
                    <a:pt x="20599" y="44395"/>
                    <a:pt x="20801" y="43253"/>
                  </a:cubicBezTo>
                  <a:cubicBezTo>
                    <a:pt x="21170" y="41270"/>
                    <a:pt x="21540" y="39254"/>
                    <a:pt x="21809" y="37237"/>
                  </a:cubicBezTo>
                  <a:cubicBezTo>
                    <a:pt x="21842" y="37069"/>
                    <a:pt x="21943" y="36834"/>
                    <a:pt x="21674" y="36733"/>
                  </a:cubicBezTo>
                  <a:cubicBezTo>
                    <a:pt x="21621" y="36713"/>
                    <a:pt x="21571" y="36704"/>
                    <a:pt x="21525" y="36704"/>
                  </a:cubicBezTo>
                  <a:cubicBezTo>
                    <a:pt x="21342" y="36704"/>
                    <a:pt x="21224" y="36854"/>
                    <a:pt x="21170" y="37069"/>
                  </a:cubicBezTo>
                  <a:cubicBezTo>
                    <a:pt x="21103" y="37405"/>
                    <a:pt x="21036" y="37775"/>
                    <a:pt x="20969" y="38111"/>
                  </a:cubicBezTo>
                  <a:cubicBezTo>
                    <a:pt x="20868" y="38716"/>
                    <a:pt x="20801" y="39287"/>
                    <a:pt x="20700" y="39858"/>
                  </a:cubicBezTo>
                  <a:cubicBezTo>
                    <a:pt x="20364" y="41673"/>
                    <a:pt x="20061" y="43488"/>
                    <a:pt x="19725" y="45336"/>
                  </a:cubicBezTo>
                  <a:cubicBezTo>
                    <a:pt x="19087" y="44395"/>
                    <a:pt x="18818" y="40531"/>
                    <a:pt x="19255" y="38111"/>
                  </a:cubicBezTo>
                  <a:cubicBezTo>
                    <a:pt x="19624" y="35725"/>
                    <a:pt x="20498" y="33440"/>
                    <a:pt x="21842" y="31423"/>
                  </a:cubicBezTo>
                  <a:close/>
                  <a:moveTo>
                    <a:pt x="1007" y="36834"/>
                  </a:moveTo>
                  <a:lnTo>
                    <a:pt x="1007" y="36834"/>
                  </a:lnTo>
                  <a:cubicBezTo>
                    <a:pt x="2015" y="36868"/>
                    <a:pt x="2989" y="37002"/>
                    <a:pt x="3998" y="37237"/>
                  </a:cubicBezTo>
                  <a:cubicBezTo>
                    <a:pt x="6753" y="37708"/>
                    <a:pt x="9475" y="38380"/>
                    <a:pt x="11962" y="39791"/>
                  </a:cubicBezTo>
                  <a:cubicBezTo>
                    <a:pt x="13979" y="40934"/>
                    <a:pt x="15760" y="42480"/>
                    <a:pt x="17205" y="44261"/>
                  </a:cubicBezTo>
                  <a:cubicBezTo>
                    <a:pt x="17373" y="44395"/>
                    <a:pt x="17440" y="44597"/>
                    <a:pt x="17339" y="44765"/>
                  </a:cubicBezTo>
                  <a:cubicBezTo>
                    <a:pt x="13811" y="43051"/>
                    <a:pt x="10147" y="41606"/>
                    <a:pt x="6384" y="40430"/>
                  </a:cubicBezTo>
                  <a:cubicBezTo>
                    <a:pt x="6316" y="40430"/>
                    <a:pt x="6216" y="40531"/>
                    <a:pt x="6148" y="40564"/>
                  </a:cubicBezTo>
                  <a:cubicBezTo>
                    <a:pt x="6148" y="40833"/>
                    <a:pt x="6350" y="40867"/>
                    <a:pt x="6518" y="40934"/>
                  </a:cubicBezTo>
                  <a:cubicBezTo>
                    <a:pt x="9778" y="42211"/>
                    <a:pt x="13071" y="43353"/>
                    <a:pt x="16197" y="44933"/>
                  </a:cubicBezTo>
                  <a:cubicBezTo>
                    <a:pt x="16869" y="45269"/>
                    <a:pt x="17507" y="45639"/>
                    <a:pt x="18146" y="46008"/>
                  </a:cubicBezTo>
                  <a:cubicBezTo>
                    <a:pt x="18448" y="46143"/>
                    <a:pt x="18683" y="46378"/>
                    <a:pt x="18751" y="46680"/>
                  </a:cubicBezTo>
                  <a:cubicBezTo>
                    <a:pt x="17691" y="46835"/>
                    <a:pt x="16602" y="46917"/>
                    <a:pt x="15513" y="46917"/>
                  </a:cubicBezTo>
                  <a:cubicBezTo>
                    <a:pt x="14945" y="46917"/>
                    <a:pt x="14376" y="46895"/>
                    <a:pt x="13811" y="46848"/>
                  </a:cubicBezTo>
                  <a:cubicBezTo>
                    <a:pt x="12063" y="46714"/>
                    <a:pt x="10282" y="46412"/>
                    <a:pt x="8568" y="45907"/>
                  </a:cubicBezTo>
                  <a:cubicBezTo>
                    <a:pt x="6115" y="45269"/>
                    <a:pt x="4065" y="43555"/>
                    <a:pt x="2989" y="41236"/>
                  </a:cubicBezTo>
                  <a:cubicBezTo>
                    <a:pt x="2452" y="40094"/>
                    <a:pt x="1880" y="38951"/>
                    <a:pt x="1309" y="37809"/>
                  </a:cubicBezTo>
                  <a:cubicBezTo>
                    <a:pt x="1141" y="37506"/>
                    <a:pt x="1040" y="37204"/>
                    <a:pt x="1007" y="36834"/>
                  </a:cubicBezTo>
                  <a:close/>
                  <a:moveTo>
                    <a:pt x="49029" y="41908"/>
                  </a:moveTo>
                  <a:cubicBezTo>
                    <a:pt x="49231" y="42211"/>
                    <a:pt x="49029" y="42480"/>
                    <a:pt x="48962" y="42749"/>
                  </a:cubicBezTo>
                  <a:cubicBezTo>
                    <a:pt x="48660" y="43690"/>
                    <a:pt x="48189" y="44630"/>
                    <a:pt x="47584" y="45437"/>
                  </a:cubicBezTo>
                  <a:cubicBezTo>
                    <a:pt x="44728" y="49604"/>
                    <a:pt x="41065" y="52729"/>
                    <a:pt x="36158" y="54074"/>
                  </a:cubicBezTo>
                  <a:cubicBezTo>
                    <a:pt x="36044" y="54097"/>
                    <a:pt x="35930" y="54166"/>
                    <a:pt x="35784" y="54166"/>
                  </a:cubicBezTo>
                  <a:cubicBezTo>
                    <a:pt x="35716" y="54166"/>
                    <a:pt x="35640" y="54150"/>
                    <a:pt x="35553" y="54107"/>
                  </a:cubicBezTo>
                  <a:cubicBezTo>
                    <a:pt x="36091" y="53502"/>
                    <a:pt x="36696" y="52931"/>
                    <a:pt x="37301" y="52427"/>
                  </a:cubicBezTo>
                  <a:cubicBezTo>
                    <a:pt x="39217" y="50612"/>
                    <a:pt x="41098" y="48831"/>
                    <a:pt x="42980" y="47050"/>
                  </a:cubicBezTo>
                  <a:cubicBezTo>
                    <a:pt x="43148" y="46882"/>
                    <a:pt x="43518" y="46714"/>
                    <a:pt x="43283" y="46445"/>
                  </a:cubicBezTo>
                  <a:cubicBezTo>
                    <a:pt x="43202" y="46352"/>
                    <a:pt x="43112" y="46316"/>
                    <a:pt x="43021" y="46316"/>
                  </a:cubicBezTo>
                  <a:cubicBezTo>
                    <a:pt x="42847" y="46316"/>
                    <a:pt x="42664" y="46448"/>
                    <a:pt x="42510" y="46580"/>
                  </a:cubicBezTo>
                  <a:cubicBezTo>
                    <a:pt x="42207" y="46882"/>
                    <a:pt x="41905" y="47151"/>
                    <a:pt x="41569" y="47453"/>
                  </a:cubicBezTo>
                  <a:lnTo>
                    <a:pt x="36293" y="52360"/>
                  </a:lnTo>
                  <a:cubicBezTo>
                    <a:pt x="36158" y="52528"/>
                    <a:pt x="35990" y="52629"/>
                    <a:pt x="35822" y="52696"/>
                  </a:cubicBezTo>
                  <a:cubicBezTo>
                    <a:pt x="36931" y="49335"/>
                    <a:pt x="44056" y="43488"/>
                    <a:pt x="49029" y="41908"/>
                  </a:cubicBezTo>
                  <a:close/>
                  <a:moveTo>
                    <a:pt x="30277" y="46512"/>
                  </a:moveTo>
                  <a:cubicBezTo>
                    <a:pt x="30815" y="47285"/>
                    <a:pt x="31554" y="51486"/>
                    <a:pt x="31655" y="54242"/>
                  </a:cubicBezTo>
                  <a:cubicBezTo>
                    <a:pt x="31756" y="56829"/>
                    <a:pt x="31084" y="60425"/>
                    <a:pt x="30143" y="61971"/>
                  </a:cubicBezTo>
                  <a:cubicBezTo>
                    <a:pt x="29908" y="60224"/>
                    <a:pt x="29740" y="58678"/>
                    <a:pt x="29706" y="57132"/>
                  </a:cubicBezTo>
                  <a:cubicBezTo>
                    <a:pt x="29672" y="55855"/>
                    <a:pt x="29639" y="54645"/>
                    <a:pt x="29605" y="53368"/>
                  </a:cubicBezTo>
                  <a:cubicBezTo>
                    <a:pt x="29605" y="53200"/>
                    <a:pt x="29706" y="52965"/>
                    <a:pt x="29404" y="52897"/>
                  </a:cubicBezTo>
                  <a:cubicBezTo>
                    <a:pt x="29381" y="52895"/>
                    <a:pt x="29360" y="52894"/>
                    <a:pt x="29340" y="52894"/>
                  </a:cubicBezTo>
                  <a:cubicBezTo>
                    <a:pt x="29087" y="52894"/>
                    <a:pt x="29000" y="53085"/>
                    <a:pt x="29000" y="53334"/>
                  </a:cubicBezTo>
                  <a:cubicBezTo>
                    <a:pt x="29000" y="54544"/>
                    <a:pt x="28933" y="55754"/>
                    <a:pt x="29000" y="56964"/>
                  </a:cubicBezTo>
                  <a:cubicBezTo>
                    <a:pt x="29034" y="58241"/>
                    <a:pt x="29135" y="59484"/>
                    <a:pt x="29303" y="60694"/>
                  </a:cubicBezTo>
                  <a:cubicBezTo>
                    <a:pt x="29303" y="60828"/>
                    <a:pt x="29370" y="61030"/>
                    <a:pt x="29202" y="61131"/>
                  </a:cubicBezTo>
                  <a:cubicBezTo>
                    <a:pt x="29135" y="61097"/>
                    <a:pt x="29068" y="61097"/>
                    <a:pt x="29034" y="61064"/>
                  </a:cubicBezTo>
                  <a:cubicBezTo>
                    <a:pt x="28059" y="59182"/>
                    <a:pt x="27656" y="57065"/>
                    <a:pt x="27824" y="54947"/>
                  </a:cubicBezTo>
                  <a:cubicBezTo>
                    <a:pt x="28127" y="51990"/>
                    <a:pt x="29336" y="49335"/>
                    <a:pt x="30277" y="46512"/>
                  </a:cubicBezTo>
                  <a:close/>
                  <a:moveTo>
                    <a:pt x="43048" y="60055"/>
                  </a:moveTo>
                  <a:cubicBezTo>
                    <a:pt x="43182" y="60459"/>
                    <a:pt x="42947" y="60761"/>
                    <a:pt x="42812" y="61064"/>
                  </a:cubicBezTo>
                  <a:cubicBezTo>
                    <a:pt x="42275" y="62038"/>
                    <a:pt x="41603" y="62912"/>
                    <a:pt x="40762" y="63651"/>
                  </a:cubicBezTo>
                  <a:cubicBezTo>
                    <a:pt x="39149" y="65264"/>
                    <a:pt x="37301" y="66609"/>
                    <a:pt x="35285" y="67684"/>
                  </a:cubicBezTo>
                  <a:cubicBezTo>
                    <a:pt x="33604" y="68591"/>
                    <a:pt x="31689" y="69062"/>
                    <a:pt x="29773" y="69062"/>
                  </a:cubicBezTo>
                  <a:cubicBezTo>
                    <a:pt x="29714" y="69066"/>
                    <a:pt x="29655" y="69068"/>
                    <a:pt x="29595" y="69068"/>
                  </a:cubicBezTo>
                  <a:cubicBezTo>
                    <a:pt x="29178" y="69068"/>
                    <a:pt x="28744" y="68965"/>
                    <a:pt x="28362" y="68759"/>
                  </a:cubicBezTo>
                  <a:cubicBezTo>
                    <a:pt x="28463" y="68322"/>
                    <a:pt x="28866" y="68255"/>
                    <a:pt x="29202" y="68087"/>
                  </a:cubicBezTo>
                  <a:cubicBezTo>
                    <a:pt x="31286" y="66945"/>
                    <a:pt x="33436" y="65802"/>
                    <a:pt x="35520" y="64659"/>
                  </a:cubicBezTo>
                  <a:cubicBezTo>
                    <a:pt x="36192" y="64290"/>
                    <a:pt x="36864" y="63920"/>
                    <a:pt x="37536" y="63483"/>
                  </a:cubicBezTo>
                  <a:cubicBezTo>
                    <a:pt x="37671" y="63416"/>
                    <a:pt x="37839" y="63315"/>
                    <a:pt x="37738" y="63114"/>
                  </a:cubicBezTo>
                  <a:cubicBezTo>
                    <a:pt x="37668" y="62974"/>
                    <a:pt x="37551" y="62899"/>
                    <a:pt x="37418" y="62899"/>
                  </a:cubicBezTo>
                  <a:cubicBezTo>
                    <a:pt x="37359" y="62899"/>
                    <a:pt x="37296" y="62914"/>
                    <a:pt x="37234" y="62946"/>
                  </a:cubicBezTo>
                  <a:cubicBezTo>
                    <a:pt x="37032" y="63046"/>
                    <a:pt x="36830" y="63147"/>
                    <a:pt x="36629" y="63282"/>
                  </a:cubicBezTo>
                  <a:cubicBezTo>
                    <a:pt x="34243" y="64626"/>
                    <a:pt x="31823" y="65936"/>
                    <a:pt x="29370" y="67213"/>
                  </a:cubicBezTo>
                  <a:cubicBezTo>
                    <a:pt x="29283" y="67272"/>
                    <a:pt x="29171" y="67355"/>
                    <a:pt x="29034" y="67355"/>
                  </a:cubicBezTo>
                  <a:cubicBezTo>
                    <a:pt x="29012" y="67355"/>
                    <a:pt x="28990" y="67353"/>
                    <a:pt x="28967" y="67348"/>
                  </a:cubicBezTo>
                  <a:cubicBezTo>
                    <a:pt x="30513" y="64525"/>
                    <a:pt x="38007" y="60660"/>
                    <a:pt x="43048" y="60055"/>
                  </a:cubicBezTo>
                  <a:close/>
                  <a:moveTo>
                    <a:pt x="13911" y="51553"/>
                  </a:moveTo>
                  <a:lnTo>
                    <a:pt x="14886" y="52561"/>
                  </a:lnTo>
                  <a:cubicBezTo>
                    <a:pt x="16633" y="54443"/>
                    <a:pt x="18246" y="56426"/>
                    <a:pt x="19692" y="58510"/>
                  </a:cubicBezTo>
                  <a:cubicBezTo>
                    <a:pt x="21372" y="60996"/>
                    <a:pt x="22548" y="63651"/>
                    <a:pt x="22817" y="66676"/>
                  </a:cubicBezTo>
                  <a:cubicBezTo>
                    <a:pt x="22884" y="67449"/>
                    <a:pt x="22918" y="68222"/>
                    <a:pt x="22884" y="69028"/>
                  </a:cubicBezTo>
                  <a:cubicBezTo>
                    <a:pt x="22481" y="68659"/>
                    <a:pt x="22145" y="68255"/>
                    <a:pt x="21943" y="67785"/>
                  </a:cubicBezTo>
                  <a:cubicBezTo>
                    <a:pt x="20935" y="65970"/>
                    <a:pt x="20095" y="64088"/>
                    <a:pt x="19221" y="62240"/>
                  </a:cubicBezTo>
                  <a:cubicBezTo>
                    <a:pt x="18818" y="61332"/>
                    <a:pt x="18347" y="60459"/>
                    <a:pt x="17810" y="59652"/>
                  </a:cubicBezTo>
                  <a:cubicBezTo>
                    <a:pt x="17675" y="59451"/>
                    <a:pt x="17574" y="59249"/>
                    <a:pt x="17339" y="59148"/>
                  </a:cubicBezTo>
                  <a:cubicBezTo>
                    <a:pt x="17314" y="59140"/>
                    <a:pt x="17285" y="59136"/>
                    <a:pt x="17254" y="59136"/>
                  </a:cubicBezTo>
                  <a:cubicBezTo>
                    <a:pt x="17161" y="59136"/>
                    <a:pt x="17053" y="59173"/>
                    <a:pt x="17003" y="59249"/>
                  </a:cubicBezTo>
                  <a:cubicBezTo>
                    <a:pt x="16936" y="59316"/>
                    <a:pt x="16902" y="59417"/>
                    <a:pt x="16969" y="59518"/>
                  </a:cubicBezTo>
                  <a:cubicBezTo>
                    <a:pt x="17003" y="59585"/>
                    <a:pt x="17003" y="59619"/>
                    <a:pt x="17070" y="59686"/>
                  </a:cubicBezTo>
                  <a:cubicBezTo>
                    <a:pt x="18448" y="61971"/>
                    <a:pt x="19355" y="64491"/>
                    <a:pt x="20599" y="66844"/>
                  </a:cubicBezTo>
                  <a:cubicBezTo>
                    <a:pt x="21338" y="68289"/>
                    <a:pt x="22246" y="69700"/>
                    <a:pt x="23287" y="70977"/>
                  </a:cubicBezTo>
                  <a:cubicBezTo>
                    <a:pt x="23218" y="71093"/>
                    <a:pt x="23148" y="71129"/>
                    <a:pt x="23089" y="71129"/>
                  </a:cubicBezTo>
                  <a:cubicBezTo>
                    <a:pt x="23063" y="71129"/>
                    <a:pt x="23039" y="71122"/>
                    <a:pt x="23019" y="71112"/>
                  </a:cubicBezTo>
                  <a:cubicBezTo>
                    <a:pt x="21305" y="70036"/>
                    <a:pt x="19692" y="68793"/>
                    <a:pt x="18213" y="67449"/>
                  </a:cubicBezTo>
                  <a:cubicBezTo>
                    <a:pt x="16701" y="66004"/>
                    <a:pt x="15558" y="64155"/>
                    <a:pt x="14953" y="62173"/>
                  </a:cubicBezTo>
                  <a:cubicBezTo>
                    <a:pt x="13811" y="58745"/>
                    <a:pt x="13777" y="55183"/>
                    <a:pt x="13710" y="51654"/>
                  </a:cubicBezTo>
                  <a:lnTo>
                    <a:pt x="13911" y="51553"/>
                  </a:lnTo>
                  <a:close/>
                  <a:moveTo>
                    <a:pt x="32854" y="1"/>
                  </a:moveTo>
                  <a:cubicBezTo>
                    <a:pt x="32699" y="1"/>
                    <a:pt x="32543" y="34"/>
                    <a:pt x="32395" y="103"/>
                  </a:cubicBezTo>
                  <a:cubicBezTo>
                    <a:pt x="31890" y="305"/>
                    <a:pt x="31554" y="809"/>
                    <a:pt x="31622" y="1346"/>
                  </a:cubicBezTo>
                  <a:cubicBezTo>
                    <a:pt x="31622" y="1649"/>
                    <a:pt x="31622" y="1951"/>
                    <a:pt x="31689" y="2254"/>
                  </a:cubicBezTo>
                  <a:cubicBezTo>
                    <a:pt x="31823" y="2724"/>
                    <a:pt x="31722" y="3228"/>
                    <a:pt x="31454" y="3598"/>
                  </a:cubicBezTo>
                  <a:cubicBezTo>
                    <a:pt x="31118" y="3564"/>
                    <a:pt x="31050" y="3329"/>
                    <a:pt x="30882" y="3195"/>
                  </a:cubicBezTo>
                  <a:cubicBezTo>
                    <a:pt x="30643" y="3003"/>
                    <a:pt x="30404" y="2829"/>
                    <a:pt x="30141" y="2829"/>
                  </a:cubicBezTo>
                  <a:cubicBezTo>
                    <a:pt x="30034" y="2829"/>
                    <a:pt x="29923" y="2858"/>
                    <a:pt x="29807" y="2926"/>
                  </a:cubicBezTo>
                  <a:cubicBezTo>
                    <a:pt x="29404" y="3161"/>
                    <a:pt x="29471" y="3598"/>
                    <a:pt x="29504" y="4001"/>
                  </a:cubicBezTo>
                  <a:cubicBezTo>
                    <a:pt x="29572" y="4707"/>
                    <a:pt x="29941" y="5379"/>
                    <a:pt x="30513" y="5883"/>
                  </a:cubicBezTo>
                  <a:cubicBezTo>
                    <a:pt x="30849" y="6085"/>
                    <a:pt x="30916" y="6589"/>
                    <a:pt x="30613" y="6891"/>
                  </a:cubicBezTo>
                  <a:cubicBezTo>
                    <a:pt x="30378" y="6723"/>
                    <a:pt x="30143" y="6555"/>
                    <a:pt x="29874" y="6387"/>
                  </a:cubicBezTo>
                  <a:cubicBezTo>
                    <a:pt x="29701" y="6279"/>
                    <a:pt x="29513" y="6170"/>
                    <a:pt x="29321" y="6170"/>
                  </a:cubicBezTo>
                  <a:cubicBezTo>
                    <a:pt x="29215" y="6170"/>
                    <a:pt x="29108" y="6203"/>
                    <a:pt x="29000" y="6286"/>
                  </a:cubicBezTo>
                  <a:cubicBezTo>
                    <a:pt x="28731" y="6522"/>
                    <a:pt x="28631" y="6891"/>
                    <a:pt x="28765" y="7194"/>
                  </a:cubicBezTo>
                  <a:cubicBezTo>
                    <a:pt x="28900" y="7799"/>
                    <a:pt x="29168" y="8404"/>
                    <a:pt x="29572" y="8874"/>
                  </a:cubicBezTo>
                  <a:cubicBezTo>
                    <a:pt x="30109" y="9613"/>
                    <a:pt x="30109" y="9681"/>
                    <a:pt x="29605" y="10521"/>
                  </a:cubicBezTo>
                  <a:cubicBezTo>
                    <a:pt x="29336" y="10185"/>
                    <a:pt x="29000" y="9916"/>
                    <a:pt x="28664" y="9714"/>
                  </a:cubicBezTo>
                  <a:cubicBezTo>
                    <a:pt x="28532" y="9641"/>
                    <a:pt x="28393" y="9607"/>
                    <a:pt x="28257" y="9607"/>
                  </a:cubicBezTo>
                  <a:cubicBezTo>
                    <a:pt x="27776" y="9607"/>
                    <a:pt x="27342" y="10030"/>
                    <a:pt x="27421" y="10554"/>
                  </a:cubicBezTo>
                  <a:cubicBezTo>
                    <a:pt x="27454" y="10924"/>
                    <a:pt x="27589" y="11260"/>
                    <a:pt x="27791" y="11529"/>
                  </a:cubicBezTo>
                  <a:cubicBezTo>
                    <a:pt x="28059" y="11899"/>
                    <a:pt x="28395" y="12235"/>
                    <a:pt x="28765" y="12503"/>
                  </a:cubicBezTo>
                  <a:cubicBezTo>
                    <a:pt x="29000" y="12671"/>
                    <a:pt x="29202" y="12806"/>
                    <a:pt x="29135" y="13142"/>
                  </a:cubicBezTo>
                  <a:cubicBezTo>
                    <a:pt x="29034" y="13814"/>
                    <a:pt x="28866" y="14486"/>
                    <a:pt x="28631" y="15158"/>
                  </a:cubicBezTo>
                  <a:cubicBezTo>
                    <a:pt x="28395" y="14789"/>
                    <a:pt x="28093" y="14453"/>
                    <a:pt x="27757" y="14184"/>
                  </a:cubicBezTo>
                  <a:cubicBezTo>
                    <a:pt x="27539" y="14070"/>
                    <a:pt x="27335" y="14015"/>
                    <a:pt x="27153" y="14015"/>
                  </a:cubicBezTo>
                  <a:cubicBezTo>
                    <a:pt x="26691" y="14015"/>
                    <a:pt x="26379" y="14372"/>
                    <a:pt x="26379" y="15024"/>
                  </a:cubicBezTo>
                  <a:cubicBezTo>
                    <a:pt x="26345" y="15730"/>
                    <a:pt x="26682" y="16469"/>
                    <a:pt x="27219" y="16939"/>
                  </a:cubicBezTo>
                  <a:cubicBezTo>
                    <a:pt x="28194" y="17612"/>
                    <a:pt x="28093" y="18418"/>
                    <a:pt x="27824" y="19325"/>
                  </a:cubicBezTo>
                  <a:cubicBezTo>
                    <a:pt x="27791" y="19460"/>
                    <a:pt x="27791" y="19594"/>
                    <a:pt x="27757" y="19729"/>
                  </a:cubicBezTo>
                  <a:cubicBezTo>
                    <a:pt x="27488" y="21375"/>
                    <a:pt x="27186" y="22988"/>
                    <a:pt x="26883" y="24736"/>
                  </a:cubicBezTo>
                  <a:cubicBezTo>
                    <a:pt x="26682" y="24299"/>
                    <a:pt x="26581" y="23862"/>
                    <a:pt x="26581" y="23392"/>
                  </a:cubicBezTo>
                  <a:cubicBezTo>
                    <a:pt x="26345" y="20670"/>
                    <a:pt x="25606" y="18015"/>
                    <a:pt x="24430" y="15562"/>
                  </a:cubicBezTo>
                  <a:cubicBezTo>
                    <a:pt x="23556" y="13747"/>
                    <a:pt x="22279" y="12167"/>
                    <a:pt x="20666" y="10991"/>
                  </a:cubicBezTo>
                  <a:cubicBezTo>
                    <a:pt x="20331" y="10731"/>
                    <a:pt x="20042" y="10603"/>
                    <a:pt x="19802" y="10603"/>
                  </a:cubicBezTo>
                  <a:cubicBezTo>
                    <a:pt x="19392" y="10603"/>
                    <a:pt x="19125" y="10976"/>
                    <a:pt x="19019" y="11697"/>
                  </a:cubicBezTo>
                  <a:cubicBezTo>
                    <a:pt x="18885" y="12604"/>
                    <a:pt x="18851" y="13545"/>
                    <a:pt x="18885" y="14453"/>
                  </a:cubicBezTo>
                  <a:cubicBezTo>
                    <a:pt x="19053" y="16805"/>
                    <a:pt x="19355" y="19124"/>
                    <a:pt x="19792" y="21409"/>
                  </a:cubicBezTo>
                  <a:cubicBezTo>
                    <a:pt x="20162" y="23627"/>
                    <a:pt x="21204" y="25710"/>
                    <a:pt x="22750" y="27391"/>
                  </a:cubicBezTo>
                  <a:cubicBezTo>
                    <a:pt x="23422" y="28164"/>
                    <a:pt x="24128" y="28869"/>
                    <a:pt x="24900" y="29542"/>
                  </a:cubicBezTo>
                  <a:cubicBezTo>
                    <a:pt x="25774" y="30247"/>
                    <a:pt x="26312" y="31020"/>
                    <a:pt x="26043" y="32230"/>
                  </a:cubicBezTo>
                  <a:cubicBezTo>
                    <a:pt x="26009" y="32532"/>
                    <a:pt x="25976" y="32801"/>
                    <a:pt x="25976" y="33104"/>
                  </a:cubicBezTo>
                  <a:cubicBezTo>
                    <a:pt x="25505" y="38111"/>
                    <a:pt x="25438" y="43152"/>
                    <a:pt x="25304" y="48193"/>
                  </a:cubicBezTo>
                  <a:cubicBezTo>
                    <a:pt x="25236" y="50982"/>
                    <a:pt x="25203" y="53805"/>
                    <a:pt x="25136" y="56594"/>
                  </a:cubicBezTo>
                  <a:cubicBezTo>
                    <a:pt x="25136" y="56762"/>
                    <a:pt x="25236" y="56997"/>
                    <a:pt x="24867" y="57031"/>
                  </a:cubicBezTo>
                  <a:cubicBezTo>
                    <a:pt x="23657" y="54074"/>
                    <a:pt x="22078" y="51284"/>
                    <a:pt x="20565" y="48462"/>
                  </a:cubicBezTo>
                  <a:cubicBezTo>
                    <a:pt x="20296" y="47957"/>
                    <a:pt x="20431" y="47689"/>
                    <a:pt x="20767" y="47285"/>
                  </a:cubicBezTo>
                  <a:cubicBezTo>
                    <a:pt x="22414" y="45437"/>
                    <a:pt x="23455" y="43185"/>
                    <a:pt x="23825" y="40766"/>
                  </a:cubicBezTo>
                  <a:cubicBezTo>
                    <a:pt x="24027" y="39018"/>
                    <a:pt x="24027" y="37237"/>
                    <a:pt x="23791" y="35456"/>
                  </a:cubicBezTo>
                  <a:cubicBezTo>
                    <a:pt x="23657" y="34112"/>
                    <a:pt x="23355" y="32801"/>
                    <a:pt x="22884" y="31558"/>
                  </a:cubicBezTo>
                  <a:cubicBezTo>
                    <a:pt x="22817" y="31323"/>
                    <a:pt x="22750" y="31121"/>
                    <a:pt x="22649" y="30886"/>
                  </a:cubicBezTo>
                  <a:cubicBezTo>
                    <a:pt x="22522" y="30595"/>
                    <a:pt x="22248" y="30442"/>
                    <a:pt x="21975" y="30442"/>
                  </a:cubicBezTo>
                  <a:cubicBezTo>
                    <a:pt x="21742" y="30442"/>
                    <a:pt x="21511" y="30553"/>
                    <a:pt x="21372" y="30785"/>
                  </a:cubicBezTo>
                  <a:cubicBezTo>
                    <a:pt x="21204" y="30987"/>
                    <a:pt x="21069" y="31188"/>
                    <a:pt x="20969" y="31423"/>
                  </a:cubicBezTo>
                  <a:cubicBezTo>
                    <a:pt x="18851" y="34750"/>
                    <a:pt x="17978" y="38716"/>
                    <a:pt x="18448" y="42648"/>
                  </a:cubicBezTo>
                  <a:cubicBezTo>
                    <a:pt x="18482" y="42984"/>
                    <a:pt x="18448" y="43353"/>
                    <a:pt x="18448" y="43824"/>
                  </a:cubicBezTo>
                  <a:cubicBezTo>
                    <a:pt x="18347" y="43757"/>
                    <a:pt x="18280" y="43656"/>
                    <a:pt x="18179" y="43555"/>
                  </a:cubicBezTo>
                  <a:cubicBezTo>
                    <a:pt x="16633" y="40127"/>
                    <a:pt x="15424" y="36532"/>
                    <a:pt x="14550" y="32868"/>
                  </a:cubicBezTo>
                  <a:cubicBezTo>
                    <a:pt x="14449" y="32532"/>
                    <a:pt x="14583" y="32196"/>
                    <a:pt x="14886" y="32062"/>
                  </a:cubicBezTo>
                  <a:cubicBezTo>
                    <a:pt x="15692" y="31591"/>
                    <a:pt x="16264" y="30852"/>
                    <a:pt x="16533" y="29945"/>
                  </a:cubicBezTo>
                  <a:cubicBezTo>
                    <a:pt x="16734" y="29306"/>
                    <a:pt x="16499" y="28634"/>
                    <a:pt x="16062" y="28399"/>
                  </a:cubicBezTo>
                  <a:cubicBezTo>
                    <a:pt x="15928" y="28332"/>
                    <a:pt x="15789" y="28300"/>
                    <a:pt x="15647" y="28300"/>
                  </a:cubicBezTo>
                  <a:cubicBezTo>
                    <a:pt x="15291" y="28300"/>
                    <a:pt x="14920" y="28499"/>
                    <a:pt x="14583" y="28836"/>
                  </a:cubicBezTo>
                  <a:cubicBezTo>
                    <a:pt x="14315" y="29138"/>
                    <a:pt x="14247" y="29542"/>
                    <a:pt x="13878" y="29777"/>
                  </a:cubicBezTo>
                  <a:cubicBezTo>
                    <a:pt x="13474" y="29172"/>
                    <a:pt x="13676" y="28769"/>
                    <a:pt x="14147" y="28332"/>
                  </a:cubicBezTo>
                  <a:cubicBezTo>
                    <a:pt x="14751" y="27828"/>
                    <a:pt x="15188" y="27156"/>
                    <a:pt x="15424" y="26383"/>
                  </a:cubicBezTo>
                  <a:cubicBezTo>
                    <a:pt x="15524" y="25979"/>
                    <a:pt x="15424" y="25509"/>
                    <a:pt x="15088" y="25240"/>
                  </a:cubicBezTo>
                  <a:cubicBezTo>
                    <a:pt x="14919" y="25128"/>
                    <a:pt x="14727" y="25074"/>
                    <a:pt x="14537" y="25074"/>
                  </a:cubicBezTo>
                  <a:cubicBezTo>
                    <a:pt x="14271" y="25074"/>
                    <a:pt x="14006" y="25179"/>
                    <a:pt x="13811" y="25374"/>
                  </a:cubicBezTo>
                  <a:cubicBezTo>
                    <a:pt x="13542" y="25643"/>
                    <a:pt x="13340" y="25946"/>
                    <a:pt x="13038" y="26248"/>
                  </a:cubicBezTo>
                  <a:cubicBezTo>
                    <a:pt x="12836" y="25744"/>
                    <a:pt x="12702" y="25206"/>
                    <a:pt x="12567" y="24669"/>
                  </a:cubicBezTo>
                  <a:cubicBezTo>
                    <a:pt x="12433" y="24366"/>
                    <a:pt x="12601" y="23997"/>
                    <a:pt x="12903" y="23829"/>
                  </a:cubicBezTo>
                  <a:cubicBezTo>
                    <a:pt x="13340" y="23560"/>
                    <a:pt x="13710" y="23190"/>
                    <a:pt x="14012" y="22753"/>
                  </a:cubicBezTo>
                  <a:cubicBezTo>
                    <a:pt x="14415" y="22148"/>
                    <a:pt x="14415" y="21611"/>
                    <a:pt x="14079" y="21207"/>
                  </a:cubicBezTo>
                  <a:cubicBezTo>
                    <a:pt x="13844" y="20972"/>
                    <a:pt x="13529" y="20851"/>
                    <a:pt x="13214" y="20851"/>
                  </a:cubicBezTo>
                  <a:cubicBezTo>
                    <a:pt x="12989" y="20851"/>
                    <a:pt x="12763" y="20913"/>
                    <a:pt x="12567" y="21039"/>
                  </a:cubicBezTo>
                  <a:cubicBezTo>
                    <a:pt x="12332" y="21174"/>
                    <a:pt x="12197" y="21409"/>
                    <a:pt x="11895" y="21409"/>
                  </a:cubicBezTo>
                  <a:cubicBezTo>
                    <a:pt x="11761" y="21174"/>
                    <a:pt x="11693" y="20938"/>
                    <a:pt x="11626" y="20670"/>
                  </a:cubicBezTo>
                  <a:cubicBezTo>
                    <a:pt x="11458" y="20166"/>
                    <a:pt x="11492" y="19762"/>
                    <a:pt x="12063" y="19460"/>
                  </a:cubicBezTo>
                  <a:cubicBezTo>
                    <a:pt x="12567" y="19191"/>
                    <a:pt x="12970" y="18721"/>
                    <a:pt x="13239" y="18183"/>
                  </a:cubicBezTo>
                  <a:cubicBezTo>
                    <a:pt x="13508" y="17578"/>
                    <a:pt x="13508" y="17107"/>
                    <a:pt x="13172" y="16805"/>
                  </a:cubicBezTo>
                  <a:cubicBezTo>
                    <a:pt x="12953" y="16640"/>
                    <a:pt x="12693" y="16555"/>
                    <a:pt x="12432" y="16555"/>
                  </a:cubicBezTo>
                  <a:cubicBezTo>
                    <a:pt x="12214" y="16555"/>
                    <a:pt x="11993" y="16615"/>
                    <a:pt x="11794" y="16738"/>
                  </a:cubicBezTo>
                  <a:cubicBezTo>
                    <a:pt x="11492" y="16839"/>
                    <a:pt x="11324" y="17175"/>
                    <a:pt x="10920" y="17175"/>
                  </a:cubicBezTo>
                  <a:cubicBezTo>
                    <a:pt x="10887" y="17007"/>
                    <a:pt x="10853" y="16839"/>
                    <a:pt x="10820" y="16671"/>
                  </a:cubicBezTo>
                  <a:cubicBezTo>
                    <a:pt x="10652" y="15864"/>
                    <a:pt x="10685" y="15864"/>
                    <a:pt x="11391" y="15394"/>
                  </a:cubicBezTo>
                  <a:cubicBezTo>
                    <a:pt x="11660" y="15226"/>
                    <a:pt x="11895" y="14990"/>
                    <a:pt x="12097" y="14721"/>
                  </a:cubicBezTo>
                  <a:cubicBezTo>
                    <a:pt x="12365" y="14352"/>
                    <a:pt x="12332" y="13848"/>
                    <a:pt x="12029" y="13545"/>
                  </a:cubicBezTo>
                  <a:cubicBezTo>
                    <a:pt x="11869" y="13402"/>
                    <a:pt x="11661" y="13326"/>
                    <a:pt x="11456" y="13326"/>
                  </a:cubicBezTo>
                  <a:cubicBezTo>
                    <a:pt x="11275" y="13326"/>
                    <a:pt x="11096" y="13386"/>
                    <a:pt x="10954" y="13512"/>
                  </a:cubicBezTo>
                  <a:cubicBezTo>
                    <a:pt x="10786" y="13646"/>
                    <a:pt x="10652" y="13915"/>
                    <a:pt x="10349" y="13915"/>
                  </a:cubicBezTo>
                  <a:cubicBezTo>
                    <a:pt x="10181" y="13041"/>
                    <a:pt x="10181" y="13041"/>
                    <a:pt x="10920" y="12671"/>
                  </a:cubicBezTo>
                  <a:cubicBezTo>
                    <a:pt x="11324" y="12503"/>
                    <a:pt x="11660" y="12201"/>
                    <a:pt x="11861" y="11831"/>
                  </a:cubicBezTo>
                  <a:cubicBezTo>
                    <a:pt x="12190" y="11339"/>
                    <a:pt x="11812" y="10654"/>
                    <a:pt x="11231" y="10654"/>
                  </a:cubicBezTo>
                  <a:cubicBezTo>
                    <a:pt x="11217" y="10654"/>
                    <a:pt x="11203" y="10654"/>
                    <a:pt x="11189" y="10655"/>
                  </a:cubicBezTo>
                  <a:cubicBezTo>
                    <a:pt x="10887" y="10689"/>
                    <a:pt x="10584" y="10756"/>
                    <a:pt x="10349" y="10890"/>
                  </a:cubicBezTo>
                  <a:cubicBezTo>
                    <a:pt x="10235" y="10936"/>
                    <a:pt x="10120" y="11060"/>
                    <a:pt x="10006" y="11060"/>
                  </a:cubicBezTo>
                  <a:cubicBezTo>
                    <a:pt x="9952" y="11060"/>
                    <a:pt x="9899" y="11033"/>
                    <a:pt x="9845" y="10958"/>
                  </a:cubicBezTo>
                  <a:cubicBezTo>
                    <a:pt x="9778" y="10756"/>
                    <a:pt x="9912" y="10655"/>
                    <a:pt x="10013" y="10521"/>
                  </a:cubicBezTo>
                  <a:cubicBezTo>
                    <a:pt x="10215" y="10252"/>
                    <a:pt x="10416" y="9916"/>
                    <a:pt x="10551" y="9580"/>
                  </a:cubicBezTo>
                  <a:cubicBezTo>
                    <a:pt x="10719" y="9076"/>
                    <a:pt x="10584" y="8538"/>
                    <a:pt x="10181" y="8168"/>
                  </a:cubicBezTo>
                  <a:cubicBezTo>
                    <a:pt x="9985" y="8038"/>
                    <a:pt x="9766" y="7971"/>
                    <a:pt x="9550" y="7971"/>
                  </a:cubicBezTo>
                  <a:cubicBezTo>
                    <a:pt x="9320" y="7971"/>
                    <a:pt x="9094" y="8046"/>
                    <a:pt x="8904" y="8202"/>
                  </a:cubicBezTo>
                  <a:cubicBezTo>
                    <a:pt x="8467" y="8471"/>
                    <a:pt x="8299" y="9008"/>
                    <a:pt x="8501" y="9479"/>
                  </a:cubicBezTo>
                  <a:cubicBezTo>
                    <a:pt x="8568" y="9781"/>
                    <a:pt x="8702" y="10050"/>
                    <a:pt x="8837" y="10319"/>
                  </a:cubicBezTo>
                  <a:cubicBezTo>
                    <a:pt x="9038" y="10622"/>
                    <a:pt x="9139" y="11025"/>
                    <a:pt x="9106" y="11428"/>
                  </a:cubicBezTo>
                  <a:cubicBezTo>
                    <a:pt x="8669" y="11294"/>
                    <a:pt x="8266" y="11193"/>
                    <a:pt x="7930" y="11126"/>
                  </a:cubicBezTo>
                  <a:cubicBezTo>
                    <a:pt x="7843" y="11108"/>
                    <a:pt x="7757" y="11098"/>
                    <a:pt x="7674" y="11098"/>
                  </a:cubicBezTo>
                  <a:cubicBezTo>
                    <a:pt x="7432" y="11098"/>
                    <a:pt x="7214" y="11187"/>
                    <a:pt x="7089" y="11462"/>
                  </a:cubicBezTo>
                  <a:cubicBezTo>
                    <a:pt x="6989" y="11798"/>
                    <a:pt x="7089" y="12134"/>
                    <a:pt x="7358" y="12369"/>
                  </a:cubicBezTo>
                  <a:cubicBezTo>
                    <a:pt x="7728" y="12705"/>
                    <a:pt x="8232" y="12940"/>
                    <a:pt x="8736" y="13008"/>
                  </a:cubicBezTo>
                  <a:cubicBezTo>
                    <a:pt x="9543" y="13142"/>
                    <a:pt x="9543" y="13142"/>
                    <a:pt x="9509" y="14083"/>
                  </a:cubicBezTo>
                  <a:cubicBezTo>
                    <a:pt x="9139" y="14049"/>
                    <a:pt x="8938" y="13780"/>
                    <a:pt x="8534" y="13646"/>
                  </a:cubicBezTo>
                  <a:cubicBezTo>
                    <a:pt x="8350" y="13596"/>
                    <a:pt x="8156" y="13537"/>
                    <a:pt x="7976" y="13537"/>
                  </a:cubicBezTo>
                  <a:cubicBezTo>
                    <a:pt x="7795" y="13537"/>
                    <a:pt x="7627" y="13596"/>
                    <a:pt x="7493" y="13780"/>
                  </a:cubicBezTo>
                  <a:cubicBezTo>
                    <a:pt x="7224" y="14184"/>
                    <a:pt x="7493" y="14553"/>
                    <a:pt x="7728" y="14856"/>
                  </a:cubicBezTo>
                  <a:cubicBezTo>
                    <a:pt x="7930" y="15125"/>
                    <a:pt x="8165" y="15326"/>
                    <a:pt x="8467" y="15494"/>
                  </a:cubicBezTo>
                  <a:cubicBezTo>
                    <a:pt x="8803" y="15662"/>
                    <a:pt x="9173" y="15864"/>
                    <a:pt x="9509" y="15998"/>
                  </a:cubicBezTo>
                  <a:cubicBezTo>
                    <a:pt x="9744" y="16099"/>
                    <a:pt x="9979" y="16166"/>
                    <a:pt x="10013" y="16435"/>
                  </a:cubicBezTo>
                  <a:cubicBezTo>
                    <a:pt x="10114" y="16973"/>
                    <a:pt x="10383" y="17544"/>
                    <a:pt x="10248" y="18149"/>
                  </a:cubicBezTo>
                  <a:cubicBezTo>
                    <a:pt x="9912" y="17981"/>
                    <a:pt x="9610" y="17847"/>
                    <a:pt x="9307" y="17746"/>
                  </a:cubicBezTo>
                  <a:cubicBezTo>
                    <a:pt x="9081" y="17667"/>
                    <a:pt x="8861" y="17632"/>
                    <a:pt x="8659" y="17632"/>
                  </a:cubicBezTo>
                  <a:cubicBezTo>
                    <a:pt x="8171" y="17632"/>
                    <a:pt x="7789" y="17840"/>
                    <a:pt x="7694" y="18149"/>
                  </a:cubicBezTo>
                  <a:cubicBezTo>
                    <a:pt x="7526" y="18620"/>
                    <a:pt x="7862" y="19191"/>
                    <a:pt x="8534" y="19561"/>
                  </a:cubicBezTo>
                  <a:cubicBezTo>
                    <a:pt x="9072" y="19863"/>
                    <a:pt x="9677" y="20031"/>
                    <a:pt x="10282" y="20098"/>
                  </a:cubicBezTo>
                  <a:cubicBezTo>
                    <a:pt x="10517" y="20098"/>
                    <a:pt x="10786" y="20132"/>
                    <a:pt x="10853" y="20367"/>
                  </a:cubicBezTo>
                  <a:cubicBezTo>
                    <a:pt x="10920" y="20871"/>
                    <a:pt x="11189" y="21342"/>
                    <a:pt x="11088" y="21879"/>
                  </a:cubicBezTo>
                  <a:cubicBezTo>
                    <a:pt x="10719" y="21812"/>
                    <a:pt x="10584" y="21543"/>
                    <a:pt x="10383" y="21409"/>
                  </a:cubicBezTo>
                  <a:cubicBezTo>
                    <a:pt x="9946" y="21140"/>
                    <a:pt x="9576" y="20804"/>
                    <a:pt x="8971" y="20770"/>
                  </a:cubicBezTo>
                  <a:cubicBezTo>
                    <a:pt x="8400" y="20770"/>
                    <a:pt x="8131" y="21073"/>
                    <a:pt x="8299" y="21644"/>
                  </a:cubicBezTo>
                  <a:cubicBezTo>
                    <a:pt x="8434" y="22081"/>
                    <a:pt x="8702" y="22417"/>
                    <a:pt x="9038" y="22686"/>
                  </a:cubicBezTo>
                  <a:cubicBezTo>
                    <a:pt x="9543" y="23089"/>
                    <a:pt x="10114" y="23425"/>
                    <a:pt x="10719" y="23627"/>
                  </a:cubicBezTo>
                  <a:cubicBezTo>
                    <a:pt x="11828" y="23997"/>
                    <a:pt x="12029" y="24837"/>
                    <a:pt x="12029" y="25845"/>
                  </a:cubicBezTo>
                  <a:cubicBezTo>
                    <a:pt x="11727" y="25811"/>
                    <a:pt x="11525" y="25610"/>
                    <a:pt x="11290" y="25475"/>
                  </a:cubicBezTo>
                  <a:cubicBezTo>
                    <a:pt x="10954" y="25274"/>
                    <a:pt x="10618" y="25139"/>
                    <a:pt x="10248" y="25005"/>
                  </a:cubicBezTo>
                  <a:cubicBezTo>
                    <a:pt x="10086" y="24960"/>
                    <a:pt x="9904" y="24923"/>
                    <a:pt x="9731" y="24923"/>
                  </a:cubicBezTo>
                  <a:cubicBezTo>
                    <a:pt x="9511" y="24923"/>
                    <a:pt x="9305" y="24984"/>
                    <a:pt x="9173" y="25173"/>
                  </a:cubicBezTo>
                  <a:cubicBezTo>
                    <a:pt x="8938" y="25509"/>
                    <a:pt x="9173" y="25879"/>
                    <a:pt x="9341" y="26181"/>
                  </a:cubicBezTo>
                  <a:cubicBezTo>
                    <a:pt x="9576" y="26584"/>
                    <a:pt x="9879" y="26920"/>
                    <a:pt x="10282" y="27189"/>
                  </a:cubicBezTo>
                  <a:cubicBezTo>
                    <a:pt x="10820" y="27559"/>
                    <a:pt x="11458" y="27861"/>
                    <a:pt x="12097" y="28063"/>
                  </a:cubicBezTo>
                  <a:cubicBezTo>
                    <a:pt x="12332" y="28130"/>
                    <a:pt x="12601" y="28096"/>
                    <a:pt x="12668" y="28365"/>
                  </a:cubicBezTo>
                  <a:cubicBezTo>
                    <a:pt x="12802" y="28869"/>
                    <a:pt x="13138" y="29374"/>
                    <a:pt x="12970" y="29978"/>
                  </a:cubicBezTo>
                  <a:cubicBezTo>
                    <a:pt x="12399" y="29609"/>
                    <a:pt x="11761" y="29374"/>
                    <a:pt x="11088" y="29340"/>
                  </a:cubicBezTo>
                  <a:cubicBezTo>
                    <a:pt x="10752" y="29340"/>
                    <a:pt x="10349" y="29374"/>
                    <a:pt x="10181" y="29777"/>
                  </a:cubicBezTo>
                  <a:cubicBezTo>
                    <a:pt x="9979" y="30146"/>
                    <a:pt x="10248" y="30449"/>
                    <a:pt x="10484" y="30718"/>
                  </a:cubicBezTo>
                  <a:cubicBezTo>
                    <a:pt x="11021" y="31323"/>
                    <a:pt x="11761" y="31659"/>
                    <a:pt x="12533" y="31692"/>
                  </a:cubicBezTo>
                  <a:cubicBezTo>
                    <a:pt x="13542" y="31793"/>
                    <a:pt x="13542" y="31827"/>
                    <a:pt x="13811" y="32801"/>
                  </a:cubicBezTo>
                  <a:cubicBezTo>
                    <a:pt x="14550" y="36061"/>
                    <a:pt x="15592" y="39254"/>
                    <a:pt x="16869" y="42345"/>
                  </a:cubicBezTo>
                  <a:cubicBezTo>
                    <a:pt x="16936" y="42480"/>
                    <a:pt x="17037" y="42648"/>
                    <a:pt x="16936" y="42816"/>
                  </a:cubicBezTo>
                  <a:cubicBezTo>
                    <a:pt x="16633" y="42715"/>
                    <a:pt x="16465" y="42446"/>
                    <a:pt x="16264" y="42244"/>
                  </a:cubicBezTo>
                  <a:cubicBezTo>
                    <a:pt x="14281" y="40262"/>
                    <a:pt x="11861" y="38783"/>
                    <a:pt x="9173" y="37943"/>
                  </a:cubicBezTo>
                  <a:cubicBezTo>
                    <a:pt x="7694" y="37472"/>
                    <a:pt x="6182" y="37103"/>
                    <a:pt x="4670" y="36834"/>
                  </a:cubicBezTo>
                  <a:cubicBezTo>
                    <a:pt x="3426" y="36599"/>
                    <a:pt x="2183" y="36397"/>
                    <a:pt x="906" y="36229"/>
                  </a:cubicBezTo>
                  <a:cubicBezTo>
                    <a:pt x="802" y="36216"/>
                    <a:pt x="710" y="36209"/>
                    <a:pt x="628" y="36209"/>
                  </a:cubicBezTo>
                  <a:cubicBezTo>
                    <a:pt x="96" y="36209"/>
                    <a:pt x="1" y="36496"/>
                    <a:pt x="234" y="37136"/>
                  </a:cubicBezTo>
                  <a:cubicBezTo>
                    <a:pt x="335" y="37439"/>
                    <a:pt x="469" y="37741"/>
                    <a:pt x="603" y="38044"/>
                  </a:cubicBezTo>
                  <a:cubicBezTo>
                    <a:pt x="1175" y="39220"/>
                    <a:pt x="1780" y="40396"/>
                    <a:pt x="2351" y="41572"/>
                  </a:cubicBezTo>
                  <a:cubicBezTo>
                    <a:pt x="3460" y="43891"/>
                    <a:pt x="5510" y="45639"/>
                    <a:pt x="7997" y="46344"/>
                  </a:cubicBezTo>
                  <a:cubicBezTo>
                    <a:pt x="10288" y="47045"/>
                    <a:pt x="12667" y="47422"/>
                    <a:pt x="15045" y="47422"/>
                  </a:cubicBezTo>
                  <a:cubicBezTo>
                    <a:pt x="15631" y="47422"/>
                    <a:pt x="16217" y="47399"/>
                    <a:pt x="16801" y="47353"/>
                  </a:cubicBezTo>
                  <a:cubicBezTo>
                    <a:pt x="17373" y="47285"/>
                    <a:pt x="17910" y="47319"/>
                    <a:pt x="18448" y="47285"/>
                  </a:cubicBezTo>
                  <a:cubicBezTo>
                    <a:pt x="18512" y="47269"/>
                    <a:pt x="18575" y="47262"/>
                    <a:pt x="18638" y="47262"/>
                  </a:cubicBezTo>
                  <a:cubicBezTo>
                    <a:pt x="18972" y="47262"/>
                    <a:pt x="19276" y="47478"/>
                    <a:pt x="19389" y="47789"/>
                  </a:cubicBezTo>
                  <a:cubicBezTo>
                    <a:pt x="19759" y="48495"/>
                    <a:pt x="20196" y="49201"/>
                    <a:pt x="20599" y="49940"/>
                  </a:cubicBezTo>
                  <a:cubicBezTo>
                    <a:pt x="21910" y="52427"/>
                    <a:pt x="23287" y="54880"/>
                    <a:pt x="24329" y="57501"/>
                  </a:cubicBezTo>
                  <a:cubicBezTo>
                    <a:pt x="24867" y="58879"/>
                    <a:pt x="25136" y="60358"/>
                    <a:pt x="25136" y="61837"/>
                  </a:cubicBezTo>
                  <a:cubicBezTo>
                    <a:pt x="25068" y="64256"/>
                    <a:pt x="25136" y="66709"/>
                    <a:pt x="25136" y="69129"/>
                  </a:cubicBezTo>
                  <a:cubicBezTo>
                    <a:pt x="25169" y="70070"/>
                    <a:pt x="25169" y="71011"/>
                    <a:pt x="25068" y="71952"/>
                  </a:cubicBezTo>
                  <a:cubicBezTo>
                    <a:pt x="23892" y="70944"/>
                    <a:pt x="23691" y="69734"/>
                    <a:pt x="23724" y="68491"/>
                  </a:cubicBezTo>
                  <a:cubicBezTo>
                    <a:pt x="23724" y="64626"/>
                    <a:pt x="22414" y="61232"/>
                    <a:pt x="20263" y="58106"/>
                  </a:cubicBezTo>
                  <a:cubicBezTo>
                    <a:pt x="18448" y="55519"/>
                    <a:pt x="16297" y="53166"/>
                    <a:pt x="14180" y="50814"/>
                  </a:cubicBezTo>
                  <a:cubicBezTo>
                    <a:pt x="14079" y="50713"/>
                    <a:pt x="13979" y="50646"/>
                    <a:pt x="13878" y="50545"/>
                  </a:cubicBezTo>
                  <a:cubicBezTo>
                    <a:pt x="13763" y="50430"/>
                    <a:pt x="13617" y="50378"/>
                    <a:pt x="13461" y="50378"/>
                  </a:cubicBezTo>
                  <a:cubicBezTo>
                    <a:pt x="13388" y="50378"/>
                    <a:pt x="13314" y="50389"/>
                    <a:pt x="13239" y="50411"/>
                  </a:cubicBezTo>
                  <a:cubicBezTo>
                    <a:pt x="13004" y="50545"/>
                    <a:pt x="13038" y="50780"/>
                    <a:pt x="13038" y="51016"/>
                  </a:cubicBezTo>
                  <a:cubicBezTo>
                    <a:pt x="13038" y="51990"/>
                    <a:pt x="13038" y="52965"/>
                    <a:pt x="13071" y="53939"/>
                  </a:cubicBezTo>
                  <a:cubicBezTo>
                    <a:pt x="13206" y="56460"/>
                    <a:pt x="13340" y="58946"/>
                    <a:pt x="14012" y="61366"/>
                  </a:cubicBezTo>
                  <a:cubicBezTo>
                    <a:pt x="14785" y="64290"/>
                    <a:pt x="16197" y="66777"/>
                    <a:pt x="18549" y="68659"/>
                  </a:cubicBezTo>
                  <a:cubicBezTo>
                    <a:pt x="20229" y="70003"/>
                    <a:pt x="21977" y="71246"/>
                    <a:pt x="23791" y="72389"/>
                  </a:cubicBezTo>
                  <a:cubicBezTo>
                    <a:pt x="24060" y="72590"/>
                    <a:pt x="24363" y="72725"/>
                    <a:pt x="24699" y="72758"/>
                  </a:cubicBezTo>
                  <a:cubicBezTo>
                    <a:pt x="25270" y="72758"/>
                    <a:pt x="25270" y="73128"/>
                    <a:pt x="25270" y="73531"/>
                  </a:cubicBezTo>
                  <a:cubicBezTo>
                    <a:pt x="25270" y="74909"/>
                    <a:pt x="25438" y="76287"/>
                    <a:pt x="25539" y="77665"/>
                  </a:cubicBezTo>
                  <a:cubicBezTo>
                    <a:pt x="25875" y="81093"/>
                    <a:pt x="26413" y="84453"/>
                    <a:pt x="27152" y="87814"/>
                  </a:cubicBezTo>
                  <a:cubicBezTo>
                    <a:pt x="27555" y="89931"/>
                    <a:pt x="28026" y="92048"/>
                    <a:pt x="28597" y="94132"/>
                  </a:cubicBezTo>
                  <a:cubicBezTo>
                    <a:pt x="28698" y="94569"/>
                    <a:pt x="28832" y="94972"/>
                    <a:pt x="29000" y="95341"/>
                  </a:cubicBezTo>
                  <a:cubicBezTo>
                    <a:pt x="29045" y="95496"/>
                    <a:pt x="29191" y="95593"/>
                    <a:pt x="29343" y="95593"/>
                  </a:cubicBezTo>
                  <a:cubicBezTo>
                    <a:pt x="29422" y="95593"/>
                    <a:pt x="29503" y="95567"/>
                    <a:pt x="29572" y="95509"/>
                  </a:cubicBezTo>
                  <a:cubicBezTo>
                    <a:pt x="29807" y="95409"/>
                    <a:pt x="29874" y="95207"/>
                    <a:pt x="29672" y="94972"/>
                  </a:cubicBezTo>
                  <a:cubicBezTo>
                    <a:pt x="29303" y="94602"/>
                    <a:pt x="29269" y="94064"/>
                    <a:pt x="29168" y="93628"/>
                  </a:cubicBezTo>
                  <a:cubicBezTo>
                    <a:pt x="28194" y="89561"/>
                    <a:pt x="27320" y="85495"/>
                    <a:pt x="26682" y="81361"/>
                  </a:cubicBezTo>
                  <a:cubicBezTo>
                    <a:pt x="26278" y="78639"/>
                    <a:pt x="26043" y="75951"/>
                    <a:pt x="25976" y="73195"/>
                  </a:cubicBezTo>
                  <a:cubicBezTo>
                    <a:pt x="25875" y="72658"/>
                    <a:pt x="25976" y="72086"/>
                    <a:pt x="26177" y="71549"/>
                  </a:cubicBezTo>
                  <a:cubicBezTo>
                    <a:pt x="26581" y="70843"/>
                    <a:pt x="26984" y="70137"/>
                    <a:pt x="27354" y="69398"/>
                  </a:cubicBezTo>
                  <a:cubicBezTo>
                    <a:pt x="27399" y="69194"/>
                    <a:pt x="27581" y="69067"/>
                    <a:pt x="27778" y="69067"/>
                  </a:cubicBezTo>
                  <a:cubicBezTo>
                    <a:pt x="27873" y="69067"/>
                    <a:pt x="27972" y="69097"/>
                    <a:pt x="28059" y="69163"/>
                  </a:cubicBezTo>
                  <a:cubicBezTo>
                    <a:pt x="28718" y="69492"/>
                    <a:pt x="29453" y="69649"/>
                    <a:pt x="30178" y="69649"/>
                  </a:cubicBezTo>
                  <a:cubicBezTo>
                    <a:pt x="30415" y="69649"/>
                    <a:pt x="30651" y="69633"/>
                    <a:pt x="30882" y="69599"/>
                  </a:cubicBezTo>
                  <a:cubicBezTo>
                    <a:pt x="32361" y="69499"/>
                    <a:pt x="33772" y="69129"/>
                    <a:pt x="35083" y="68558"/>
                  </a:cubicBezTo>
                  <a:cubicBezTo>
                    <a:pt x="37839" y="67281"/>
                    <a:pt x="40325" y="65432"/>
                    <a:pt x="42342" y="63181"/>
                  </a:cubicBezTo>
                  <a:cubicBezTo>
                    <a:pt x="43048" y="62441"/>
                    <a:pt x="43585" y="61568"/>
                    <a:pt x="43854" y="60593"/>
                  </a:cubicBezTo>
                  <a:cubicBezTo>
                    <a:pt x="44061" y="59794"/>
                    <a:pt x="43773" y="59359"/>
                    <a:pt x="43081" y="59359"/>
                  </a:cubicBezTo>
                  <a:cubicBezTo>
                    <a:pt x="42987" y="59359"/>
                    <a:pt x="42887" y="59367"/>
                    <a:pt x="42779" y="59383"/>
                  </a:cubicBezTo>
                  <a:cubicBezTo>
                    <a:pt x="42275" y="59484"/>
                    <a:pt x="41771" y="59619"/>
                    <a:pt x="41266" y="59753"/>
                  </a:cubicBezTo>
                  <a:cubicBezTo>
                    <a:pt x="37200" y="60761"/>
                    <a:pt x="33335" y="62307"/>
                    <a:pt x="30042" y="65096"/>
                  </a:cubicBezTo>
                  <a:cubicBezTo>
                    <a:pt x="29996" y="65142"/>
                    <a:pt x="29934" y="65236"/>
                    <a:pt x="29856" y="65236"/>
                  </a:cubicBezTo>
                  <a:cubicBezTo>
                    <a:pt x="29821" y="65236"/>
                    <a:pt x="29782" y="65216"/>
                    <a:pt x="29740" y="65164"/>
                  </a:cubicBezTo>
                  <a:cubicBezTo>
                    <a:pt x="29740" y="65063"/>
                    <a:pt x="29773" y="64996"/>
                    <a:pt x="29807" y="64895"/>
                  </a:cubicBezTo>
                  <a:cubicBezTo>
                    <a:pt x="31487" y="61837"/>
                    <a:pt x="32999" y="58678"/>
                    <a:pt x="34344" y="55418"/>
                  </a:cubicBezTo>
                  <a:cubicBezTo>
                    <a:pt x="34512" y="55048"/>
                    <a:pt x="34781" y="55015"/>
                    <a:pt x="35083" y="54947"/>
                  </a:cubicBezTo>
                  <a:cubicBezTo>
                    <a:pt x="41065" y="53738"/>
                    <a:pt x="45501" y="50310"/>
                    <a:pt x="48727" y="45168"/>
                  </a:cubicBezTo>
                  <a:cubicBezTo>
                    <a:pt x="49332" y="44194"/>
                    <a:pt x="49769" y="43118"/>
                    <a:pt x="49970" y="41976"/>
                  </a:cubicBezTo>
                  <a:cubicBezTo>
                    <a:pt x="50105" y="41707"/>
                    <a:pt x="50038" y="41371"/>
                    <a:pt x="49802" y="41169"/>
                  </a:cubicBezTo>
                  <a:cubicBezTo>
                    <a:pt x="49675" y="41060"/>
                    <a:pt x="49508" y="41000"/>
                    <a:pt x="49334" y="41000"/>
                  </a:cubicBezTo>
                  <a:cubicBezTo>
                    <a:pt x="49187" y="41000"/>
                    <a:pt x="49034" y="41043"/>
                    <a:pt x="48895" y="41135"/>
                  </a:cubicBezTo>
                  <a:cubicBezTo>
                    <a:pt x="48122" y="41505"/>
                    <a:pt x="47315" y="41875"/>
                    <a:pt x="46543" y="42244"/>
                  </a:cubicBezTo>
                  <a:cubicBezTo>
                    <a:pt x="42745" y="43992"/>
                    <a:pt x="39452" y="46580"/>
                    <a:pt x="36864" y="49839"/>
                  </a:cubicBezTo>
                  <a:cubicBezTo>
                    <a:pt x="36696" y="50075"/>
                    <a:pt x="36595" y="50377"/>
                    <a:pt x="36293" y="50444"/>
                  </a:cubicBezTo>
                  <a:cubicBezTo>
                    <a:pt x="36158" y="50343"/>
                    <a:pt x="36226" y="50243"/>
                    <a:pt x="36259" y="50175"/>
                  </a:cubicBezTo>
                  <a:cubicBezTo>
                    <a:pt x="36696" y="48663"/>
                    <a:pt x="37167" y="47151"/>
                    <a:pt x="37570" y="45639"/>
                  </a:cubicBezTo>
                  <a:cubicBezTo>
                    <a:pt x="37633" y="45324"/>
                    <a:pt x="37902" y="45098"/>
                    <a:pt x="38184" y="45098"/>
                  </a:cubicBezTo>
                  <a:cubicBezTo>
                    <a:pt x="38203" y="45098"/>
                    <a:pt x="38223" y="45099"/>
                    <a:pt x="38242" y="45101"/>
                  </a:cubicBezTo>
                  <a:cubicBezTo>
                    <a:pt x="39116" y="45067"/>
                    <a:pt x="39922" y="44698"/>
                    <a:pt x="40494" y="44093"/>
                  </a:cubicBezTo>
                  <a:cubicBezTo>
                    <a:pt x="40762" y="43858"/>
                    <a:pt x="40830" y="43488"/>
                    <a:pt x="40662" y="43185"/>
                  </a:cubicBezTo>
                  <a:cubicBezTo>
                    <a:pt x="40531" y="42950"/>
                    <a:pt x="40298" y="42816"/>
                    <a:pt x="40043" y="42816"/>
                  </a:cubicBezTo>
                  <a:cubicBezTo>
                    <a:pt x="39970" y="42816"/>
                    <a:pt x="39896" y="42827"/>
                    <a:pt x="39821" y="42849"/>
                  </a:cubicBezTo>
                  <a:cubicBezTo>
                    <a:pt x="39553" y="42917"/>
                    <a:pt x="39284" y="43017"/>
                    <a:pt x="39015" y="43152"/>
                  </a:cubicBezTo>
                  <a:cubicBezTo>
                    <a:pt x="38803" y="43243"/>
                    <a:pt x="38645" y="43498"/>
                    <a:pt x="38370" y="43498"/>
                  </a:cubicBezTo>
                  <a:cubicBezTo>
                    <a:pt x="38340" y="43498"/>
                    <a:pt x="38309" y="43495"/>
                    <a:pt x="38276" y="43488"/>
                  </a:cubicBezTo>
                  <a:cubicBezTo>
                    <a:pt x="38242" y="43387"/>
                    <a:pt x="38242" y="43320"/>
                    <a:pt x="38242" y="43253"/>
                  </a:cubicBezTo>
                  <a:cubicBezTo>
                    <a:pt x="38276" y="43017"/>
                    <a:pt x="38343" y="42749"/>
                    <a:pt x="38376" y="42513"/>
                  </a:cubicBezTo>
                  <a:cubicBezTo>
                    <a:pt x="38578" y="41673"/>
                    <a:pt x="38578" y="41673"/>
                    <a:pt x="39385" y="41539"/>
                  </a:cubicBezTo>
                  <a:cubicBezTo>
                    <a:pt x="40157" y="41472"/>
                    <a:pt x="40863" y="41135"/>
                    <a:pt x="41367" y="40564"/>
                  </a:cubicBezTo>
                  <a:cubicBezTo>
                    <a:pt x="41670" y="40295"/>
                    <a:pt x="41737" y="39858"/>
                    <a:pt x="41535" y="39489"/>
                  </a:cubicBezTo>
                  <a:cubicBezTo>
                    <a:pt x="41369" y="39212"/>
                    <a:pt x="41066" y="39026"/>
                    <a:pt x="40738" y="39026"/>
                  </a:cubicBezTo>
                  <a:cubicBezTo>
                    <a:pt x="40668" y="39026"/>
                    <a:pt x="40598" y="39034"/>
                    <a:pt x="40527" y="39052"/>
                  </a:cubicBezTo>
                  <a:cubicBezTo>
                    <a:pt x="40292" y="39086"/>
                    <a:pt x="40023" y="39186"/>
                    <a:pt x="39788" y="39287"/>
                  </a:cubicBezTo>
                  <a:cubicBezTo>
                    <a:pt x="39553" y="39388"/>
                    <a:pt x="39385" y="39623"/>
                    <a:pt x="39116" y="39623"/>
                  </a:cubicBezTo>
                  <a:cubicBezTo>
                    <a:pt x="38948" y="39388"/>
                    <a:pt x="39116" y="39119"/>
                    <a:pt x="39149" y="38884"/>
                  </a:cubicBezTo>
                  <a:cubicBezTo>
                    <a:pt x="39351" y="37741"/>
                    <a:pt x="39351" y="37741"/>
                    <a:pt x="40494" y="37573"/>
                  </a:cubicBezTo>
                  <a:cubicBezTo>
                    <a:pt x="40863" y="37540"/>
                    <a:pt x="41233" y="37405"/>
                    <a:pt x="41603" y="37271"/>
                  </a:cubicBezTo>
                  <a:cubicBezTo>
                    <a:pt x="41939" y="37136"/>
                    <a:pt x="42174" y="36800"/>
                    <a:pt x="42207" y="36431"/>
                  </a:cubicBezTo>
                  <a:cubicBezTo>
                    <a:pt x="42174" y="36027"/>
                    <a:pt x="41905" y="35691"/>
                    <a:pt x="41535" y="35591"/>
                  </a:cubicBezTo>
                  <a:cubicBezTo>
                    <a:pt x="41359" y="35510"/>
                    <a:pt x="41175" y="35468"/>
                    <a:pt x="40990" y="35468"/>
                  </a:cubicBezTo>
                  <a:cubicBezTo>
                    <a:pt x="40788" y="35468"/>
                    <a:pt x="40586" y="35519"/>
                    <a:pt x="40393" y="35624"/>
                  </a:cubicBezTo>
                  <a:cubicBezTo>
                    <a:pt x="40171" y="35687"/>
                    <a:pt x="40039" y="35930"/>
                    <a:pt x="39800" y="35930"/>
                  </a:cubicBezTo>
                  <a:cubicBezTo>
                    <a:pt x="39785" y="35930"/>
                    <a:pt x="39770" y="35929"/>
                    <a:pt x="39754" y="35927"/>
                  </a:cubicBezTo>
                  <a:cubicBezTo>
                    <a:pt x="39721" y="35423"/>
                    <a:pt x="39788" y="34952"/>
                    <a:pt x="39855" y="34482"/>
                  </a:cubicBezTo>
                  <a:cubicBezTo>
                    <a:pt x="40023" y="33608"/>
                    <a:pt x="40023" y="33608"/>
                    <a:pt x="40863" y="33440"/>
                  </a:cubicBezTo>
                  <a:cubicBezTo>
                    <a:pt x="40964" y="33406"/>
                    <a:pt x="41065" y="33373"/>
                    <a:pt x="41132" y="33339"/>
                  </a:cubicBezTo>
                  <a:cubicBezTo>
                    <a:pt x="41871" y="33137"/>
                    <a:pt x="42207" y="32734"/>
                    <a:pt x="42107" y="32331"/>
                  </a:cubicBezTo>
                  <a:cubicBezTo>
                    <a:pt x="42039" y="31928"/>
                    <a:pt x="41603" y="31692"/>
                    <a:pt x="40930" y="31659"/>
                  </a:cubicBezTo>
                  <a:cubicBezTo>
                    <a:pt x="40815" y="31659"/>
                    <a:pt x="40689" y="31703"/>
                    <a:pt x="40571" y="31703"/>
                  </a:cubicBezTo>
                  <a:cubicBezTo>
                    <a:pt x="40482" y="31703"/>
                    <a:pt x="40398" y="31678"/>
                    <a:pt x="40325" y="31591"/>
                  </a:cubicBezTo>
                  <a:cubicBezTo>
                    <a:pt x="40325" y="30751"/>
                    <a:pt x="40325" y="30751"/>
                    <a:pt x="40830" y="30079"/>
                  </a:cubicBezTo>
                  <a:cubicBezTo>
                    <a:pt x="41199" y="29642"/>
                    <a:pt x="41401" y="29105"/>
                    <a:pt x="41434" y="28567"/>
                  </a:cubicBezTo>
                  <a:cubicBezTo>
                    <a:pt x="41468" y="27962"/>
                    <a:pt x="40998" y="27424"/>
                    <a:pt x="40393" y="27391"/>
                  </a:cubicBezTo>
                  <a:cubicBezTo>
                    <a:pt x="39821" y="27391"/>
                    <a:pt x="39351" y="27895"/>
                    <a:pt x="39385" y="28500"/>
                  </a:cubicBezTo>
                  <a:cubicBezTo>
                    <a:pt x="39385" y="28970"/>
                    <a:pt x="39418" y="29474"/>
                    <a:pt x="39519" y="29945"/>
                  </a:cubicBezTo>
                  <a:cubicBezTo>
                    <a:pt x="39620" y="30482"/>
                    <a:pt x="39754" y="31054"/>
                    <a:pt x="39351" y="31558"/>
                  </a:cubicBezTo>
                  <a:cubicBezTo>
                    <a:pt x="39082" y="31356"/>
                    <a:pt x="38847" y="31155"/>
                    <a:pt x="38612" y="30987"/>
                  </a:cubicBezTo>
                  <a:cubicBezTo>
                    <a:pt x="38477" y="30903"/>
                    <a:pt x="38318" y="30861"/>
                    <a:pt x="38158" y="30861"/>
                  </a:cubicBezTo>
                  <a:cubicBezTo>
                    <a:pt x="37998" y="30861"/>
                    <a:pt x="37839" y="30903"/>
                    <a:pt x="37704" y="30987"/>
                  </a:cubicBezTo>
                  <a:cubicBezTo>
                    <a:pt x="37402" y="31255"/>
                    <a:pt x="37335" y="31659"/>
                    <a:pt x="37469" y="31995"/>
                  </a:cubicBezTo>
                  <a:cubicBezTo>
                    <a:pt x="37570" y="32297"/>
                    <a:pt x="37771" y="32566"/>
                    <a:pt x="38040" y="32768"/>
                  </a:cubicBezTo>
                  <a:cubicBezTo>
                    <a:pt x="38309" y="32969"/>
                    <a:pt x="38578" y="33137"/>
                    <a:pt x="38880" y="33272"/>
                  </a:cubicBezTo>
                  <a:cubicBezTo>
                    <a:pt x="39116" y="33373"/>
                    <a:pt x="39284" y="33641"/>
                    <a:pt x="39217" y="33910"/>
                  </a:cubicBezTo>
                  <a:cubicBezTo>
                    <a:pt x="39217" y="34213"/>
                    <a:pt x="39116" y="34515"/>
                    <a:pt x="38948" y="34750"/>
                  </a:cubicBezTo>
                  <a:cubicBezTo>
                    <a:pt x="38813" y="34582"/>
                    <a:pt x="38679" y="34414"/>
                    <a:pt x="38544" y="34280"/>
                  </a:cubicBezTo>
                  <a:cubicBezTo>
                    <a:pt x="38341" y="34077"/>
                    <a:pt x="38100" y="33873"/>
                    <a:pt x="37819" y="33873"/>
                  </a:cubicBezTo>
                  <a:cubicBezTo>
                    <a:pt x="37729" y="33873"/>
                    <a:pt x="37635" y="33895"/>
                    <a:pt x="37536" y="33944"/>
                  </a:cubicBezTo>
                  <a:cubicBezTo>
                    <a:pt x="37200" y="34146"/>
                    <a:pt x="37032" y="34515"/>
                    <a:pt x="37066" y="34885"/>
                  </a:cubicBezTo>
                  <a:cubicBezTo>
                    <a:pt x="37032" y="35826"/>
                    <a:pt x="37267" y="36632"/>
                    <a:pt x="38108" y="37170"/>
                  </a:cubicBezTo>
                  <a:cubicBezTo>
                    <a:pt x="38343" y="37304"/>
                    <a:pt x="38679" y="37439"/>
                    <a:pt x="38578" y="37809"/>
                  </a:cubicBezTo>
                  <a:cubicBezTo>
                    <a:pt x="38444" y="38346"/>
                    <a:pt x="38477" y="38918"/>
                    <a:pt x="38175" y="39422"/>
                  </a:cubicBezTo>
                  <a:cubicBezTo>
                    <a:pt x="37906" y="39153"/>
                    <a:pt x="37603" y="38884"/>
                    <a:pt x="37335" y="38682"/>
                  </a:cubicBezTo>
                  <a:cubicBezTo>
                    <a:pt x="37143" y="38512"/>
                    <a:pt x="36925" y="38423"/>
                    <a:pt x="36705" y="38423"/>
                  </a:cubicBezTo>
                  <a:cubicBezTo>
                    <a:pt x="36577" y="38423"/>
                    <a:pt x="36450" y="38453"/>
                    <a:pt x="36326" y="38514"/>
                  </a:cubicBezTo>
                  <a:cubicBezTo>
                    <a:pt x="35990" y="38749"/>
                    <a:pt x="35822" y="39153"/>
                    <a:pt x="35890" y="39556"/>
                  </a:cubicBezTo>
                  <a:cubicBezTo>
                    <a:pt x="35923" y="39825"/>
                    <a:pt x="35990" y="40127"/>
                    <a:pt x="36158" y="40396"/>
                  </a:cubicBezTo>
                  <a:cubicBezTo>
                    <a:pt x="36394" y="40799"/>
                    <a:pt x="36797" y="41135"/>
                    <a:pt x="37267" y="41304"/>
                  </a:cubicBezTo>
                  <a:cubicBezTo>
                    <a:pt x="37637" y="41371"/>
                    <a:pt x="37872" y="41808"/>
                    <a:pt x="37671" y="42144"/>
                  </a:cubicBezTo>
                  <a:cubicBezTo>
                    <a:pt x="37637" y="42413"/>
                    <a:pt x="37536" y="42681"/>
                    <a:pt x="37368" y="42917"/>
                  </a:cubicBezTo>
                  <a:cubicBezTo>
                    <a:pt x="36931" y="42547"/>
                    <a:pt x="36629" y="41976"/>
                    <a:pt x="36125" y="41707"/>
                  </a:cubicBezTo>
                  <a:cubicBezTo>
                    <a:pt x="35953" y="41592"/>
                    <a:pt x="35770" y="41532"/>
                    <a:pt x="35589" y="41532"/>
                  </a:cubicBezTo>
                  <a:cubicBezTo>
                    <a:pt x="35452" y="41532"/>
                    <a:pt x="35315" y="41567"/>
                    <a:pt x="35184" y="41640"/>
                  </a:cubicBezTo>
                  <a:cubicBezTo>
                    <a:pt x="34881" y="41875"/>
                    <a:pt x="34949" y="42211"/>
                    <a:pt x="35016" y="42547"/>
                  </a:cubicBezTo>
                  <a:cubicBezTo>
                    <a:pt x="35251" y="43387"/>
                    <a:pt x="35721" y="44126"/>
                    <a:pt x="36427" y="44630"/>
                  </a:cubicBezTo>
                  <a:cubicBezTo>
                    <a:pt x="36797" y="44866"/>
                    <a:pt x="36965" y="45303"/>
                    <a:pt x="36797" y="45739"/>
                  </a:cubicBezTo>
                  <a:cubicBezTo>
                    <a:pt x="35688" y="49839"/>
                    <a:pt x="34276" y="53872"/>
                    <a:pt x="32529" y="57770"/>
                  </a:cubicBezTo>
                  <a:cubicBezTo>
                    <a:pt x="32462" y="57938"/>
                    <a:pt x="32428" y="58207"/>
                    <a:pt x="32126" y="58308"/>
                  </a:cubicBezTo>
                  <a:cubicBezTo>
                    <a:pt x="32226" y="57199"/>
                    <a:pt x="32395" y="56224"/>
                    <a:pt x="32428" y="55183"/>
                  </a:cubicBezTo>
                  <a:cubicBezTo>
                    <a:pt x="32495" y="52057"/>
                    <a:pt x="31823" y="48999"/>
                    <a:pt x="31151" y="45941"/>
                  </a:cubicBezTo>
                  <a:cubicBezTo>
                    <a:pt x="31084" y="45739"/>
                    <a:pt x="31017" y="45504"/>
                    <a:pt x="30882" y="45303"/>
                  </a:cubicBezTo>
                  <a:cubicBezTo>
                    <a:pt x="30756" y="45113"/>
                    <a:pt x="30607" y="45020"/>
                    <a:pt x="30457" y="45020"/>
                  </a:cubicBezTo>
                  <a:cubicBezTo>
                    <a:pt x="30288" y="45020"/>
                    <a:pt x="30117" y="45138"/>
                    <a:pt x="29975" y="45370"/>
                  </a:cubicBezTo>
                  <a:cubicBezTo>
                    <a:pt x="29908" y="45471"/>
                    <a:pt x="29874" y="45605"/>
                    <a:pt x="29840" y="45706"/>
                  </a:cubicBezTo>
                  <a:cubicBezTo>
                    <a:pt x="28933" y="47991"/>
                    <a:pt x="28160" y="50276"/>
                    <a:pt x="27522" y="52629"/>
                  </a:cubicBezTo>
                  <a:cubicBezTo>
                    <a:pt x="27085" y="54074"/>
                    <a:pt x="26984" y="55620"/>
                    <a:pt x="27152" y="57132"/>
                  </a:cubicBezTo>
                  <a:cubicBezTo>
                    <a:pt x="27421" y="59215"/>
                    <a:pt x="28160" y="61198"/>
                    <a:pt x="29336" y="62979"/>
                  </a:cubicBezTo>
                  <a:cubicBezTo>
                    <a:pt x="29605" y="63315"/>
                    <a:pt x="29639" y="63819"/>
                    <a:pt x="29370" y="64189"/>
                  </a:cubicBezTo>
                  <a:cubicBezTo>
                    <a:pt x="28328" y="66071"/>
                    <a:pt x="27354" y="67953"/>
                    <a:pt x="26345" y="69801"/>
                  </a:cubicBezTo>
                  <a:cubicBezTo>
                    <a:pt x="26262" y="69968"/>
                    <a:pt x="26225" y="70204"/>
                    <a:pt x="26004" y="70204"/>
                  </a:cubicBezTo>
                  <a:cubicBezTo>
                    <a:pt x="25959" y="70204"/>
                    <a:pt x="25905" y="70194"/>
                    <a:pt x="25841" y="70171"/>
                  </a:cubicBezTo>
                  <a:lnTo>
                    <a:pt x="25841" y="68625"/>
                  </a:lnTo>
                  <a:cubicBezTo>
                    <a:pt x="25841" y="64021"/>
                    <a:pt x="25808" y="59417"/>
                    <a:pt x="25942" y="54813"/>
                  </a:cubicBezTo>
                  <a:cubicBezTo>
                    <a:pt x="26043" y="51116"/>
                    <a:pt x="26077" y="47420"/>
                    <a:pt x="26177" y="43757"/>
                  </a:cubicBezTo>
                  <a:cubicBezTo>
                    <a:pt x="26211" y="42446"/>
                    <a:pt x="26177" y="41102"/>
                    <a:pt x="26345" y="39825"/>
                  </a:cubicBezTo>
                  <a:cubicBezTo>
                    <a:pt x="26379" y="39489"/>
                    <a:pt x="26446" y="39388"/>
                    <a:pt x="26749" y="39287"/>
                  </a:cubicBezTo>
                  <a:cubicBezTo>
                    <a:pt x="29572" y="38481"/>
                    <a:pt x="32025" y="36733"/>
                    <a:pt x="33739" y="34381"/>
                  </a:cubicBezTo>
                  <a:cubicBezTo>
                    <a:pt x="35285" y="32331"/>
                    <a:pt x="36595" y="30079"/>
                    <a:pt x="37570" y="27660"/>
                  </a:cubicBezTo>
                  <a:cubicBezTo>
                    <a:pt x="38376" y="25778"/>
                    <a:pt x="38746" y="23761"/>
                    <a:pt x="38679" y="21711"/>
                  </a:cubicBezTo>
                  <a:cubicBezTo>
                    <a:pt x="38645" y="21409"/>
                    <a:pt x="38712" y="21039"/>
                    <a:pt x="38309" y="20871"/>
                  </a:cubicBezTo>
                  <a:cubicBezTo>
                    <a:pt x="38203" y="20813"/>
                    <a:pt x="38102" y="20789"/>
                    <a:pt x="38005" y="20789"/>
                  </a:cubicBezTo>
                  <a:cubicBezTo>
                    <a:pt x="37765" y="20789"/>
                    <a:pt x="37550" y="20939"/>
                    <a:pt x="37335" y="21107"/>
                  </a:cubicBezTo>
                  <a:cubicBezTo>
                    <a:pt x="36494" y="21779"/>
                    <a:pt x="35654" y="22451"/>
                    <a:pt x="34814" y="23123"/>
                  </a:cubicBezTo>
                  <a:cubicBezTo>
                    <a:pt x="31487" y="25677"/>
                    <a:pt x="28832" y="29004"/>
                    <a:pt x="27118" y="32868"/>
                  </a:cubicBezTo>
                  <a:cubicBezTo>
                    <a:pt x="27089" y="32984"/>
                    <a:pt x="27085" y="33225"/>
                    <a:pt x="26892" y="33225"/>
                  </a:cubicBezTo>
                  <a:cubicBezTo>
                    <a:pt x="26860" y="33225"/>
                    <a:pt x="26824" y="33219"/>
                    <a:pt x="26782" y="33205"/>
                  </a:cubicBezTo>
                  <a:cubicBezTo>
                    <a:pt x="26715" y="33003"/>
                    <a:pt x="26682" y="32768"/>
                    <a:pt x="26749" y="32532"/>
                  </a:cubicBezTo>
                  <a:cubicBezTo>
                    <a:pt x="26950" y="30583"/>
                    <a:pt x="27118" y="28601"/>
                    <a:pt x="27354" y="26651"/>
                  </a:cubicBezTo>
                  <a:cubicBezTo>
                    <a:pt x="27690" y="23963"/>
                    <a:pt x="28127" y="21308"/>
                    <a:pt x="28664" y="18653"/>
                  </a:cubicBezTo>
                  <a:cubicBezTo>
                    <a:pt x="28740" y="18275"/>
                    <a:pt x="28872" y="18086"/>
                    <a:pt x="29132" y="18086"/>
                  </a:cubicBezTo>
                  <a:cubicBezTo>
                    <a:pt x="29219" y="18086"/>
                    <a:pt x="29320" y="18107"/>
                    <a:pt x="29437" y="18149"/>
                  </a:cubicBezTo>
                  <a:cubicBezTo>
                    <a:pt x="29670" y="18227"/>
                    <a:pt x="29907" y="18264"/>
                    <a:pt x="30144" y="18264"/>
                  </a:cubicBezTo>
                  <a:cubicBezTo>
                    <a:pt x="30523" y="18264"/>
                    <a:pt x="30900" y="18167"/>
                    <a:pt x="31252" y="17981"/>
                  </a:cubicBezTo>
                  <a:cubicBezTo>
                    <a:pt x="31924" y="17612"/>
                    <a:pt x="32193" y="17074"/>
                    <a:pt x="31991" y="16570"/>
                  </a:cubicBezTo>
                  <a:cubicBezTo>
                    <a:pt x="31761" y="16161"/>
                    <a:pt x="31337" y="15927"/>
                    <a:pt x="30896" y="15927"/>
                  </a:cubicBezTo>
                  <a:cubicBezTo>
                    <a:pt x="30757" y="15927"/>
                    <a:pt x="30616" y="15950"/>
                    <a:pt x="30479" y="15998"/>
                  </a:cubicBezTo>
                  <a:cubicBezTo>
                    <a:pt x="30210" y="16099"/>
                    <a:pt x="29941" y="16234"/>
                    <a:pt x="29672" y="16368"/>
                  </a:cubicBezTo>
                  <a:cubicBezTo>
                    <a:pt x="29528" y="16426"/>
                    <a:pt x="29433" y="16583"/>
                    <a:pt x="29238" y="16583"/>
                  </a:cubicBezTo>
                  <a:cubicBezTo>
                    <a:pt x="29207" y="16583"/>
                    <a:pt x="29172" y="16579"/>
                    <a:pt x="29135" y="16570"/>
                  </a:cubicBezTo>
                  <a:cubicBezTo>
                    <a:pt x="29236" y="15629"/>
                    <a:pt x="29471" y="14688"/>
                    <a:pt x="29807" y="13780"/>
                  </a:cubicBezTo>
                  <a:cubicBezTo>
                    <a:pt x="30079" y="13910"/>
                    <a:pt x="30375" y="13974"/>
                    <a:pt x="30672" y="13974"/>
                  </a:cubicBezTo>
                  <a:cubicBezTo>
                    <a:pt x="31219" y="13974"/>
                    <a:pt x="31767" y="13758"/>
                    <a:pt x="32159" y="13344"/>
                  </a:cubicBezTo>
                  <a:cubicBezTo>
                    <a:pt x="32596" y="13008"/>
                    <a:pt x="32731" y="12403"/>
                    <a:pt x="32462" y="11932"/>
                  </a:cubicBezTo>
                  <a:cubicBezTo>
                    <a:pt x="32244" y="11550"/>
                    <a:pt x="31848" y="11323"/>
                    <a:pt x="31419" y="11323"/>
                  </a:cubicBezTo>
                  <a:cubicBezTo>
                    <a:pt x="31320" y="11323"/>
                    <a:pt x="31219" y="11336"/>
                    <a:pt x="31118" y="11361"/>
                  </a:cubicBezTo>
                  <a:cubicBezTo>
                    <a:pt x="30882" y="11420"/>
                    <a:pt x="30698" y="11608"/>
                    <a:pt x="30384" y="11608"/>
                  </a:cubicBezTo>
                  <a:cubicBezTo>
                    <a:pt x="30340" y="11608"/>
                    <a:pt x="30293" y="11604"/>
                    <a:pt x="30244" y="11596"/>
                  </a:cubicBezTo>
                  <a:cubicBezTo>
                    <a:pt x="30378" y="11092"/>
                    <a:pt x="30513" y="10588"/>
                    <a:pt x="30580" y="10151"/>
                  </a:cubicBezTo>
                  <a:cubicBezTo>
                    <a:pt x="30654" y="9804"/>
                    <a:pt x="30765" y="9603"/>
                    <a:pt x="31008" y="9603"/>
                  </a:cubicBezTo>
                  <a:cubicBezTo>
                    <a:pt x="31094" y="9603"/>
                    <a:pt x="31196" y="9628"/>
                    <a:pt x="31319" y="9681"/>
                  </a:cubicBezTo>
                  <a:cubicBezTo>
                    <a:pt x="31487" y="9732"/>
                    <a:pt x="31661" y="9759"/>
                    <a:pt x="31833" y="9759"/>
                  </a:cubicBezTo>
                  <a:cubicBezTo>
                    <a:pt x="32108" y="9759"/>
                    <a:pt x="32382" y="9691"/>
                    <a:pt x="32630" y="9546"/>
                  </a:cubicBezTo>
                  <a:cubicBezTo>
                    <a:pt x="33033" y="9412"/>
                    <a:pt x="33268" y="9042"/>
                    <a:pt x="33235" y="8639"/>
                  </a:cubicBezTo>
                  <a:cubicBezTo>
                    <a:pt x="33167" y="8168"/>
                    <a:pt x="32764" y="8034"/>
                    <a:pt x="32395" y="7933"/>
                  </a:cubicBezTo>
                  <a:cubicBezTo>
                    <a:pt x="32318" y="7912"/>
                    <a:pt x="32240" y="7904"/>
                    <a:pt x="32161" y="7904"/>
                  </a:cubicBezTo>
                  <a:cubicBezTo>
                    <a:pt x="31914" y="7904"/>
                    <a:pt x="31657" y="7981"/>
                    <a:pt x="31398" y="7981"/>
                  </a:cubicBezTo>
                  <a:cubicBezTo>
                    <a:pt x="31338" y="7981"/>
                    <a:pt x="31278" y="7977"/>
                    <a:pt x="31218" y="7967"/>
                  </a:cubicBezTo>
                  <a:cubicBezTo>
                    <a:pt x="31252" y="7395"/>
                    <a:pt x="31420" y="6824"/>
                    <a:pt x="31655" y="6320"/>
                  </a:cubicBezTo>
                  <a:lnTo>
                    <a:pt x="32361" y="6488"/>
                  </a:lnTo>
                  <a:cubicBezTo>
                    <a:pt x="32491" y="6523"/>
                    <a:pt x="32624" y="6540"/>
                    <a:pt x="32755" y="6540"/>
                  </a:cubicBezTo>
                  <a:cubicBezTo>
                    <a:pt x="33134" y="6540"/>
                    <a:pt x="33507" y="6401"/>
                    <a:pt x="33806" y="6152"/>
                  </a:cubicBezTo>
                  <a:cubicBezTo>
                    <a:pt x="34243" y="5850"/>
                    <a:pt x="34444" y="5278"/>
                    <a:pt x="34276" y="4774"/>
                  </a:cubicBezTo>
                  <a:cubicBezTo>
                    <a:pt x="34116" y="4325"/>
                    <a:pt x="33711" y="3999"/>
                    <a:pt x="33237" y="3999"/>
                  </a:cubicBezTo>
                  <a:cubicBezTo>
                    <a:pt x="33214" y="3999"/>
                    <a:pt x="33191" y="4000"/>
                    <a:pt x="33167" y="4001"/>
                  </a:cubicBezTo>
                  <a:cubicBezTo>
                    <a:pt x="33136" y="3998"/>
                    <a:pt x="33104" y="3997"/>
                    <a:pt x="33073" y="3997"/>
                  </a:cubicBezTo>
                  <a:cubicBezTo>
                    <a:pt x="32871" y="3997"/>
                    <a:pt x="32680" y="4054"/>
                    <a:pt x="32483" y="4054"/>
                  </a:cubicBezTo>
                  <a:cubicBezTo>
                    <a:pt x="32388" y="4054"/>
                    <a:pt x="32292" y="4041"/>
                    <a:pt x="32193" y="4001"/>
                  </a:cubicBezTo>
                  <a:cubicBezTo>
                    <a:pt x="32092" y="3665"/>
                    <a:pt x="32294" y="3296"/>
                    <a:pt x="32630" y="3228"/>
                  </a:cubicBezTo>
                  <a:cubicBezTo>
                    <a:pt x="33235" y="2993"/>
                    <a:pt x="33739" y="2523"/>
                    <a:pt x="34008" y="1918"/>
                  </a:cubicBezTo>
                  <a:cubicBezTo>
                    <a:pt x="34209" y="1380"/>
                    <a:pt x="34075" y="741"/>
                    <a:pt x="33672" y="372"/>
                  </a:cubicBezTo>
                  <a:cubicBezTo>
                    <a:pt x="33450" y="128"/>
                    <a:pt x="33155" y="1"/>
                    <a:pt x="32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1"/>
          <p:cNvGrpSpPr/>
          <p:nvPr/>
        </p:nvGrpSpPr>
        <p:grpSpPr>
          <a:xfrm>
            <a:off x="5942325" y="1629422"/>
            <a:ext cx="1012600" cy="1201775"/>
            <a:chOff x="5942325" y="1664700"/>
            <a:chExt cx="1012600" cy="1201775"/>
          </a:xfrm>
        </p:grpSpPr>
        <p:sp>
          <p:nvSpPr>
            <p:cNvPr id="893" name="Google Shape;893;p41"/>
            <p:cNvSpPr/>
            <p:nvPr/>
          </p:nvSpPr>
          <p:spPr>
            <a:xfrm>
              <a:off x="5942325" y="2409025"/>
              <a:ext cx="72850" cy="109250"/>
            </a:xfrm>
            <a:custGeom>
              <a:avLst/>
              <a:gdLst/>
              <a:ahLst/>
              <a:cxnLst/>
              <a:rect l="l" t="t" r="r" b="b"/>
              <a:pathLst>
                <a:path w="2914" h="4370" extrusionOk="0">
                  <a:moveTo>
                    <a:pt x="456" y="455"/>
                  </a:moveTo>
                  <a:lnTo>
                    <a:pt x="0" y="1821"/>
                  </a:lnTo>
                  <a:lnTo>
                    <a:pt x="820" y="3550"/>
                  </a:lnTo>
                  <a:lnTo>
                    <a:pt x="2914" y="4370"/>
                  </a:lnTo>
                  <a:lnTo>
                    <a:pt x="2914" y="3186"/>
                  </a:lnTo>
                  <a:lnTo>
                    <a:pt x="2640" y="1366"/>
                  </a:lnTo>
                  <a:lnTo>
                    <a:pt x="1639" y="0"/>
                  </a:lnTo>
                  <a:close/>
                </a:path>
              </a:pathLst>
            </a:custGeom>
            <a:solidFill>
              <a:schemeClr val="lt1"/>
            </a:solidFill>
            <a:ln>
              <a:noFill/>
            </a:ln>
          </p:spPr>
        </p:sp>
        <p:sp>
          <p:nvSpPr>
            <p:cNvPr id="894" name="Google Shape;894;p41"/>
            <p:cNvSpPr/>
            <p:nvPr/>
          </p:nvSpPr>
          <p:spPr>
            <a:xfrm>
              <a:off x="6065825" y="2349900"/>
              <a:ext cx="66875" cy="86425"/>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5" name="Google Shape;895;p41"/>
            <p:cNvSpPr/>
            <p:nvPr/>
          </p:nvSpPr>
          <p:spPr>
            <a:xfrm>
              <a:off x="6553400" y="2798775"/>
              <a:ext cx="99000" cy="67700"/>
            </a:xfrm>
            <a:custGeom>
              <a:avLst/>
              <a:gdLst/>
              <a:ahLst/>
              <a:cxnLst/>
              <a:rect l="l" t="t" r="r" b="b"/>
              <a:pathLst>
                <a:path w="3960" h="2708" extrusionOk="0">
                  <a:moveTo>
                    <a:pt x="2712" y="125"/>
                  </a:moveTo>
                  <a:lnTo>
                    <a:pt x="1278" y="0"/>
                  </a:lnTo>
                  <a:lnTo>
                    <a:pt x="46" y="705"/>
                  </a:lnTo>
                  <a:lnTo>
                    <a:pt x="0" y="2033"/>
                  </a:lnTo>
                  <a:lnTo>
                    <a:pt x="895" y="2401"/>
                  </a:lnTo>
                  <a:lnTo>
                    <a:pt x="2595" y="2708"/>
                  </a:lnTo>
                  <a:lnTo>
                    <a:pt x="3960" y="1343"/>
                  </a:lnTo>
                  <a:close/>
                </a:path>
              </a:pathLst>
            </a:custGeom>
            <a:solidFill>
              <a:schemeClr val="lt1"/>
            </a:solidFill>
            <a:ln>
              <a:noFill/>
            </a:ln>
          </p:spPr>
        </p:sp>
        <p:sp>
          <p:nvSpPr>
            <p:cNvPr id="896" name="Google Shape;896;p41"/>
            <p:cNvSpPr/>
            <p:nvPr/>
          </p:nvSpPr>
          <p:spPr>
            <a:xfrm rot="-8442079">
              <a:off x="6535609" y="2606918"/>
              <a:ext cx="66879" cy="86430"/>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7" name="Google Shape;897;p41"/>
            <p:cNvSpPr/>
            <p:nvPr/>
          </p:nvSpPr>
          <p:spPr>
            <a:xfrm>
              <a:off x="6835775" y="2336200"/>
              <a:ext cx="88275" cy="70550"/>
            </a:xfrm>
            <a:custGeom>
              <a:avLst/>
              <a:gdLst/>
              <a:ahLst/>
              <a:cxnLst/>
              <a:rect l="l" t="t" r="r" b="b"/>
              <a:pathLst>
                <a:path w="3531" h="2822" extrusionOk="0">
                  <a:moveTo>
                    <a:pt x="517" y="2802"/>
                  </a:moveTo>
                  <a:lnTo>
                    <a:pt x="1860" y="2822"/>
                  </a:lnTo>
                  <a:lnTo>
                    <a:pt x="3269" y="2157"/>
                  </a:lnTo>
                  <a:lnTo>
                    <a:pt x="3531" y="1419"/>
                  </a:lnTo>
                  <a:lnTo>
                    <a:pt x="3226" y="0"/>
                  </a:lnTo>
                  <a:lnTo>
                    <a:pt x="1769" y="273"/>
                  </a:lnTo>
                  <a:lnTo>
                    <a:pt x="0" y="1645"/>
                  </a:lnTo>
                  <a:close/>
                </a:path>
              </a:pathLst>
            </a:custGeom>
            <a:solidFill>
              <a:schemeClr val="lt1"/>
            </a:solidFill>
            <a:ln>
              <a:noFill/>
            </a:ln>
          </p:spPr>
        </p:sp>
        <p:sp>
          <p:nvSpPr>
            <p:cNvPr id="898" name="Google Shape;898;p41"/>
            <p:cNvSpPr/>
            <p:nvPr/>
          </p:nvSpPr>
          <p:spPr>
            <a:xfrm>
              <a:off x="6831150" y="2170050"/>
              <a:ext cx="60225" cy="56825"/>
            </a:xfrm>
            <a:custGeom>
              <a:avLst/>
              <a:gdLst/>
              <a:ahLst/>
              <a:cxnLst/>
              <a:rect l="l" t="t" r="r" b="b"/>
              <a:pathLst>
                <a:path w="2409" h="2273" extrusionOk="0">
                  <a:moveTo>
                    <a:pt x="353" y="2253"/>
                  </a:moveTo>
                  <a:lnTo>
                    <a:pt x="1269" y="2273"/>
                  </a:lnTo>
                  <a:lnTo>
                    <a:pt x="2230" y="1608"/>
                  </a:lnTo>
                  <a:lnTo>
                    <a:pt x="2409" y="870"/>
                  </a:lnTo>
                  <a:lnTo>
                    <a:pt x="1954" y="0"/>
                  </a:lnTo>
                  <a:lnTo>
                    <a:pt x="588" y="364"/>
                  </a:lnTo>
                  <a:lnTo>
                    <a:pt x="0" y="1096"/>
                  </a:lnTo>
                  <a:close/>
                </a:path>
              </a:pathLst>
            </a:custGeom>
            <a:solidFill>
              <a:schemeClr val="lt1"/>
            </a:solidFill>
            <a:ln>
              <a:noFill/>
            </a:ln>
          </p:spPr>
        </p:sp>
        <p:sp>
          <p:nvSpPr>
            <p:cNvPr id="899" name="Google Shape;899;p41"/>
            <p:cNvSpPr/>
            <p:nvPr/>
          </p:nvSpPr>
          <p:spPr>
            <a:xfrm>
              <a:off x="6200300" y="2165225"/>
              <a:ext cx="56375" cy="93625"/>
            </a:xfrm>
            <a:custGeom>
              <a:avLst/>
              <a:gdLst/>
              <a:ahLst/>
              <a:cxnLst/>
              <a:rect l="l" t="t" r="r" b="b"/>
              <a:pathLst>
                <a:path w="2255" h="3745" extrusionOk="0">
                  <a:moveTo>
                    <a:pt x="1568" y="3745"/>
                  </a:moveTo>
                  <a:lnTo>
                    <a:pt x="2255" y="2591"/>
                  </a:lnTo>
                  <a:lnTo>
                    <a:pt x="2062" y="1286"/>
                  </a:lnTo>
                  <a:lnTo>
                    <a:pt x="1516" y="284"/>
                  </a:lnTo>
                  <a:lnTo>
                    <a:pt x="490" y="0"/>
                  </a:lnTo>
                  <a:lnTo>
                    <a:pt x="0" y="1399"/>
                  </a:lnTo>
                  <a:lnTo>
                    <a:pt x="697" y="3653"/>
                  </a:lnTo>
                  <a:close/>
                </a:path>
              </a:pathLst>
            </a:custGeom>
            <a:solidFill>
              <a:schemeClr val="lt1"/>
            </a:solidFill>
            <a:ln>
              <a:noFill/>
            </a:ln>
          </p:spPr>
        </p:sp>
        <p:sp>
          <p:nvSpPr>
            <p:cNvPr id="900" name="Google Shape;900;p41"/>
            <p:cNvSpPr/>
            <p:nvPr/>
          </p:nvSpPr>
          <p:spPr>
            <a:xfrm>
              <a:off x="6348575" y="2085500"/>
              <a:ext cx="57950" cy="82275"/>
            </a:xfrm>
            <a:custGeom>
              <a:avLst/>
              <a:gdLst/>
              <a:ahLst/>
              <a:cxnLst/>
              <a:rect l="l" t="t" r="r" b="b"/>
              <a:pathLst>
                <a:path w="2318" h="3291" extrusionOk="0">
                  <a:moveTo>
                    <a:pt x="1002" y="3291"/>
                  </a:moveTo>
                  <a:lnTo>
                    <a:pt x="2003" y="2017"/>
                  </a:lnTo>
                  <a:lnTo>
                    <a:pt x="2318" y="1286"/>
                  </a:lnTo>
                  <a:lnTo>
                    <a:pt x="1772" y="284"/>
                  </a:lnTo>
                  <a:lnTo>
                    <a:pt x="746" y="0"/>
                  </a:lnTo>
                  <a:lnTo>
                    <a:pt x="256" y="1399"/>
                  </a:lnTo>
                  <a:lnTo>
                    <a:pt x="0" y="3200"/>
                  </a:lnTo>
                  <a:close/>
                </a:path>
              </a:pathLst>
            </a:custGeom>
            <a:solidFill>
              <a:schemeClr val="lt1"/>
            </a:solidFill>
            <a:ln>
              <a:noFill/>
            </a:ln>
          </p:spPr>
        </p:sp>
        <p:sp>
          <p:nvSpPr>
            <p:cNvPr id="901" name="Google Shape;901;p41"/>
            <p:cNvSpPr/>
            <p:nvPr/>
          </p:nvSpPr>
          <p:spPr>
            <a:xfrm>
              <a:off x="6561375" y="1855550"/>
              <a:ext cx="60925" cy="93625"/>
            </a:xfrm>
            <a:custGeom>
              <a:avLst/>
              <a:gdLst/>
              <a:ahLst/>
              <a:cxnLst/>
              <a:rect l="l" t="t" r="r" b="b"/>
              <a:pathLst>
                <a:path w="2437" h="3745" extrusionOk="0">
                  <a:moveTo>
                    <a:pt x="1750" y="3745"/>
                  </a:moveTo>
                  <a:lnTo>
                    <a:pt x="2437" y="2591"/>
                  </a:lnTo>
                  <a:lnTo>
                    <a:pt x="2244" y="1286"/>
                  </a:lnTo>
                  <a:lnTo>
                    <a:pt x="2276" y="290"/>
                  </a:lnTo>
                  <a:lnTo>
                    <a:pt x="672" y="0"/>
                  </a:lnTo>
                  <a:lnTo>
                    <a:pt x="0" y="1929"/>
                  </a:lnTo>
                  <a:lnTo>
                    <a:pt x="455" y="3204"/>
                  </a:lnTo>
                  <a:close/>
                </a:path>
              </a:pathLst>
            </a:custGeom>
            <a:solidFill>
              <a:schemeClr val="lt1"/>
            </a:solidFill>
            <a:ln>
              <a:noFill/>
            </a:ln>
          </p:spPr>
        </p:sp>
        <p:sp>
          <p:nvSpPr>
            <p:cNvPr id="902" name="Google Shape;902;p41"/>
            <p:cNvSpPr/>
            <p:nvPr/>
          </p:nvSpPr>
          <p:spPr>
            <a:xfrm>
              <a:off x="6743350" y="1664700"/>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sp>
          <p:nvSpPr>
            <p:cNvPr id="903" name="Google Shape;903;p41"/>
            <p:cNvSpPr/>
            <p:nvPr/>
          </p:nvSpPr>
          <p:spPr>
            <a:xfrm>
              <a:off x="6898025" y="1794325"/>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grpSp>
      <p:sp>
        <p:nvSpPr>
          <p:cNvPr id="2" name="TextBox 1">
            <a:extLst>
              <a:ext uri="{FF2B5EF4-FFF2-40B4-BE49-F238E27FC236}">
                <a16:creationId xmlns:a16="http://schemas.microsoft.com/office/drawing/2014/main" id="{9ECD96B5-5D33-0564-7255-0CA2C9892403}"/>
              </a:ext>
            </a:extLst>
          </p:cNvPr>
          <p:cNvSpPr txBox="1"/>
          <p:nvPr/>
        </p:nvSpPr>
        <p:spPr>
          <a:xfrm>
            <a:off x="359019" y="1399366"/>
            <a:ext cx="8564380" cy="301621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tx1"/>
                </a:solidFill>
              </a:rPr>
              <a:t>Logistic Regression is a statistical model used for binary classification problems. It predicts the probability that a given input belongs to a particular class (e.g., survived or not survived over 5 years).</a:t>
            </a:r>
          </a:p>
          <a:p>
            <a:endParaRPr lang="en-US" sz="1100"/>
          </a:p>
          <a:p>
            <a:r>
              <a:rPr lang="en-US" sz="1100" b="1">
                <a:solidFill>
                  <a:schemeClr val="tx1"/>
                </a:solidFill>
              </a:rPr>
              <a:t>Accuracy</a:t>
            </a:r>
            <a:r>
              <a:rPr lang="en-US" sz="1100">
                <a:solidFill>
                  <a:schemeClr val="tx1"/>
                </a:solidFill>
              </a:rPr>
              <a:t> = </a:t>
            </a:r>
            <a:r>
              <a:rPr lang="en-US" sz="1100" b="1">
                <a:solidFill>
                  <a:schemeClr val="tx1"/>
                </a:solidFill>
              </a:rPr>
              <a:t>72.61%</a:t>
            </a:r>
            <a:r>
              <a:rPr lang="en-US" sz="1100">
                <a:solidFill>
                  <a:schemeClr val="tx1"/>
                </a:solidFill>
              </a:rPr>
              <a:t> :The model correctly predicted the outcome in 72.6% of the cases.</a:t>
            </a:r>
          </a:p>
          <a:p>
            <a:r>
              <a:rPr lang="en-US" sz="1100" b="1">
                <a:solidFill>
                  <a:schemeClr val="tx1"/>
                </a:solidFill>
              </a:rPr>
              <a:t>Precision</a:t>
            </a:r>
            <a:r>
              <a:rPr lang="en-US" sz="1100">
                <a:solidFill>
                  <a:schemeClr val="tx1"/>
                </a:solidFill>
              </a:rPr>
              <a:t> = </a:t>
            </a:r>
            <a:r>
              <a:rPr lang="en-US" sz="1100" b="1">
                <a:solidFill>
                  <a:schemeClr val="tx1"/>
                </a:solidFill>
              </a:rPr>
              <a:t>75.34%</a:t>
            </a:r>
            <a:r>
              <a:rPr lang="en-US" sz="1100">
                <a:solidFill>
                  <a:schemeClr val="tx1"/>
                </a:solidFill>
              </a:rPr>
              <a:t> : Of all patients predicted to survive 5 years, 75.34% actually did.</a:t>
            </a:r>
          </a:p>
          <a:p>
            <a:r>
              <a:rPr lang="en-US" sz="1100" b="1">
                <a:solidFill>
                  <a:schemeClr val="tx1"/>
                </a:solidFill>
              </a:rPr>
              <a:t>Recall</a:t>
            </a:r>
            <a:r>
              <a:rPr lang="en-US" sz="1100">
                <a:solidFill>
                  <a:schemeClr val="tx1"/>
                </a:solidFill>
              </a:rPr>
              <a:t> = </a:t>
            </a:r>
            <a:r>
              <a:rPr lang="en-US" sz="1100" b="1">
                <a:solidFill>
                  <a:schemeClr val="tx1"/>
                </a:solidFill>
              </a:rPr>
              <a:t>85.60%</a:t>
            </a:r>
            <a:r>
              <a:rPr lang="en-US" sz="1100">
                <a:solidFill>
                  <a:schemeClr val="tx1"/>
                </a:solidFill>
              </a:rPr>
              <a:t> :Of all actual survivors, the model correctly identified 85.6%.(Shows how well the model captures actual positives.)</a:t>
            </a:r>
          </a:p>
          <a:p>
            <a:r>
              <a:rPr lang="en-US" sz="1100" b="1">
                <a:solidFill>
                  <a:schemeClr val="tx1"/>
                </a:solidFill>
              </a:rPr>
              <a:t>F1-Score</a:t>
            </a:r>
            <a:r>
              <a:rPr lang="en-US" sz="1100">
                <a:solidFill>
                  <a:schemeClr val="tx1"/>
                </a:solidFill>
              </a:rPr>
              <a:t> = </a:t>
            </a:r>
            <a:r>
              <a:rPr lang="en-US" sz="1100" b="1">
                <a:solidFill>
                  <a:schemeClr val="tx1"/>
                </a:solidFill>
              </a:rPr>
              <a:t>80.14%</a:t>
            </a:r>
            <a:r>
              <a:rPr lang="en-US" sz="1100">
                <a:solidFill>
                  <a:schemeClr val="tx1"/>
                </a:solidFill>
              </a:rPr>
              <a:t> :A balanced metric combining precision and recall — shows strong predictive power.</a:t>
            </a:r>
          </a:p>
          <a:p>
            <a:pPr marL="285750" indent="-285750">
              <a:buChar char="•"/>
            </a:pPr>
            <a:endParaRPr lang="en-US" sz="1100">
              <a:solidFill>
                <a:schemeClr val="tx1"/>
              </a:solidFill>
            </a:endParaRPr>
          </a:p>
          <a:p>
            <a:pPr marL="171450" indent="-171450">
              <a:buChar char="•"/>
            </a:pPr>
            <a:r>
              <a:rPr lang="en-US" sz="1100" b="1">
                <a:solidFill>
                  <a:schemeClr val="tx1"/>
                </a:solidFill>
              </a:rPr>
              <a:t>True Negatives (67,980):</a:t>
            </a:r>
            <a:r>
              <a:rPr lang="en-US" sz="1100">
                <a:solidFill>
                  <a:schemeClr val="tx1"/>
                </a:solidFill>
              </a:rPr>
              <a:t> Model correctly predicted 85,108 non-survivors.</a:t>
            </a:r>
          </a:p>
          <a:p>
            <a:pPr marL="171450" indent="-171450">
              <a:buChar char="•"/>
            </a:pPr>
            <a:r>
              <a:rPr lang="en-US" sz="1100" b="1">
                <a:solidFill>
                  <a:schemeClr val="tx1"/>
                </a:solidFill>
              </a:rPr>
              <a:t>False Negatives (44,445):</a:t>
            </a:r>
            <a:r>
              <a:rPr lang="en-US" sz="1100">
                <a:solidFill>
                  <a:schemeClr val="tx1"/>
                </a:solidFill>
              </a:rPr>
              <a:t> Model missed 45,643 actual survivors.</a:t>
            </a:r>
            <a:endParaRPr lang="en-US">
              <a:solidFill>
                <a:schemeClr val="tx1"/>
              </a:solidFill>
            </a:endParaRPr>
          </a:p>
          <a:p>
            <a:pPr marL="171450" indent="-171450">
              <a:buChar char="•"/>
            </a:pPr>
            <a:r>
              <a:rPr lang="en-US" sz="1100" b="1">
                <a:solidFill>
                  <a:schemeClr val="tx1"/>
                </a:solidFill>
              </a:rPr>
              <a:t>False Positives (105,931):</a:t>
            </a:r>
            <a:r>
              <a:rPr lang="en-US" sz="1100">
                <a:solidFill>
                  <a:schemeClr val="tx1"/>
                </a:solidFill>
              </a:rPr>
              <a:t> Model wrongly 88,803 predicted survival.</a:t>
            </a:r>
            <a:endParaRPr lang="en-US">
              <a:solidFill>
                <a:schemeClr val="tx1"/>
              </a:solidFill>
            </a:endParaRPr>
          </a:p>
          <a:p>
            <a:pPr marL="171450" indent="-171450">
              <a:buChar char="•"/>
            </a:pPr>
            <a:r>
              <a:rPr lang="en-US" sz="1100" b="1">
                <a:solidFill>
                  <a:schemeClr val="tx1"/>
                </a:solidFill>
              </a:rPr>
              <a:t>True Positives (272,459):</a:t>
            </a:r>
            <a:r>
              <a:rPr lang="en-US" sz="1100">
                <a:solidFill>
                  <a:schemeClr val="tx1"/>
                </a:solidFill>
              </a:rPr>
              <a:t> Model correctly 271,261 predicted survivors.</a:t>
            </a:r>
            <a:endParaRPr lang="en-US">
              <a:solidFill>
                <a:schemeClr val="tx1"/>
              </a:solidFill>
            </a:endParaRPr>
          </a:p>
          <a:p>
            <a:pPr marL="285750" indent="-285750">
              <a:buChar char="•"/>
            </a:pPr>
            <a:endParaRPr lang="en-US" sz="1100">
              <a:solidFill>
                <a:schemeClr val="tx1"/>
              </a:solidFill>
            </a:endParaRPr>
          </a:p>
          <a:p>
            <a:endParaRPr lang="en-US" sz="1100">
              <a:solidFill>
                <a:srgbClr val="951B6C"/>
              </a:solidFill>
            </a:endParaRPr>
          </a:p>
          <a:p>
            <a:endParaRPr lang="en-US" sz="1200"/>
          </a:p>
          <a:p>
            <a:br>
              <a:rPr lang="en-US" sz="1200">
                <a:solidFill>
                  <a:schemeClr val="tx1"/>
                </a:solidFill>
              </a:rPr>
            </a:br>
            <a:endParaRPr lang="en-US" sz="120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2">
          <a:extLst>
            <a:ext uri="{FF2B5EF4-FFF2-40B4-BE49-F238E27FC236}">
              <a16:creationId xmlns:a16="http://schemas.microsoft.com/office/drawing/2014/main" id="{FD65D438-F11B-8331-A0B1-F4C9F8DC6D2B}"/>
            </a:ext>
          </a:extLst>
        </p:cNvPr>
        <p:cNvGrpSpPr/>
        <p:nvPr/>
      </p:nvGrpSpPr>
      <p:grpSpPr>
        <a:xfrm>
          <a:off x="0" y="0"/>
          <a:ext cx="0" cy="0"/>
          <a:chOff x="0" y="0"/>
          <a:chExt cx="0" cy="0"/>
        </a:xfrm>
      </p:grpSpPr>
      <p:sp>
        <p:nvSpPr>
          <p:cNvPr id="874" name="Google Shape;874;p41">
            <a:extLst>
              <a:ext uri="{FF2B5EF4-FFF2-40B4-BE49-F238E27FC236}">
                <a16:creationId xmlns:a16="http://schemas.microsoft.com/office/drawing/2014/main" id="{9FA5EDAE-571B-35EA-823B-B8079B054F77}"/>
              </a:ext>
            </a:extLst>
          </p:cNvPr>
          <p:cNvSpPr txBox="1">
            <a:spLocks noGrp="1"/>
          </p:cNvSpPr>
          <p:nvPr>
            <p:ph type="subTitle" idx="1"/>
          </p:nvPr>
        </p:nvSpPr>
        <p:spPr>
          <a:xfrm flipH="1">
            <a:off x="1259631" y="3743449"/>
            <a:ext cx="3113700" cy="935700"/>
          </a:xfrm>
          <a:prstGeom prst="rect">
            <a:avLst/>
          </a:prstGeom>
        </p:spPr>
        <p:txBody>
          <a:bodyPr spcFirstLastPara="1" wrap="square" lIns="91425" tIns="91425" rIns="91425" bIns="91425" anchor="t" anchorCtr="0">
            <a:noAutofit/>
          </a:bodyPr>
          <a:lstStyle/>
          <a:p>
            <a:pPr marL="0" indent="0"/>
            <a:r>
              <a:rPr lang="en"/>
              <a:t>  </a:t>
            </a:r>
          </a:p>
        </p:txBody>
      </p:sp>
      <p:sp>
        <p:nvSpPr>
          <p:cNvPr id="878" name="Google Shape;878;p41">
            <a:extLst>
              <a:ext uri="{FF2B5EF4-FFF2-40B4-BE49-F238E27FC236}">
                <a16:creationId xmlns:a16="http://schemas.microsoft.com/office/drawing/2014/main" id="{1EB91B2B-3939-3E7B-1130-581D5DF53CD6}"/>
              </a:ext>
            </a:extLst>
          </p:cNvPr>
          <p:cNvSpPr/>
          <p:nvPr/>
        </p:nvSpPr>
        <p:spPr>
          <a:xfrm>
            <a:off x="7925114" y="278028"/>
            <a:ext cx="999900" cy="99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0" name="Google Shape;880;p41">
            <a:extLst>
              <a:ext uri="{FF2B5EF4-FFF2-40B4-BE49-F238E27FC236}">
                <a16:creationId xmlns:a16="http://schemas.microsoft.com/office/drawing/2014/main" id="{F1252DEB-5154-5B86-7273-BF8A108096DE}"/>
              </a:ext>
            </a:extLst>
          </p:cNvPr>
          <p:cNvGrpSpPr/>
          <p:nvPr/>
        </p:nvGrpSpPr>
        <p:grpSpPr>
          <a:xfrm>
            <a:off x="7413792" y="-221116"/>
            <a:ext cx="2019739" cy="2019739"/>
            <a:chOff x="1735884" y="1468011"/>
            <a:chExt cx="2019739" cy="2019739"/>
          </a:xfrm>
        </p:grpSpPr>
        <p:grpSp>
          <p:nvGrpSpPr>
            <p:cNvPr id="881" name="Google Shape;881;p41">
              <a:extLst>
                <a:ext uri="{FF2B5EF4-FFF2-40B4-BE49-F238E27FC236}">
                  <a16:creationId xmlns:a16="http://schemas.microsoft.com/office/drawing/2014/main" id="{8F6B0FC1-6C27-1B85-3E19-5C656C56EFED}"/>
                </a:ext>
              </a:extLst>
            </p:cNvPr>
            <p:cNvGrpSpPr/>
            <p:nvPr/>
          </p:nvGrpSpPr>
          <p:grpSpPr>
            <a:xfrm>
              <a:off x="2162725" y="1927625"/>
              <a:ext cx="1029625" cy="924275"/>
              <a:chOff x="2162725" y="1927625"/>
              <a:chExt cx="1029625" cy="924275"/>
            </a:xfrm>
          </p:grpSpPr>
          <p:sp>
            <p:nvSpPr>
              <p:cNvPr id="882" name="Google Shape;882;p41">
                <a:extLst>
                  <a:ext uri="{FF2B5EF4-FFF2-40B4-BE49-F238E27FC236}">
                    <a16:creationId xmlns:a16="http://schemas.microsoft.com/office/drawing/2014/main" id="{6929A84E-66DA-4BBC-3C7C-74FC2C3B783E}"/>
                  </a:ext>
                </a:extLst>
              </p:cNvPr>
              <p:cNvSpPr/>
              <p:nvPr/>
            </p:nvSpPr>
            <p:spPr>
              <a:xfrm>
                <a:off x="2248675" y="2530600"/>
                <a:ext cx="407700" cy="176325"/>
              </a:xfrm>
              <a:custGeom>
                <a:avLst/>
                <a:gdLst/>
                <a:ahLst/>
                <a:cxnLst/>
                <a:rect l="l" t="t" r="r" b="b"/>
                <a:pathLst>
                  <a:path w="16308" h="7053" extrusionOk="0">
                    <a:moveTo>
                      <a:pt x="16308" y="377"/>
                    </a:moveTo>
                    <a:lnTo>
                      <a:pt x="14239" y="3009"/>
                    </a:lnTo>
                    <a:lnTo>
                      <a:pt x="11607" y="5266"/>
                    </a:lnTo>
                    <a:lnTo>
                      <a:pt x="7751" y="7053"/>
                    </a:lnTo>
                    <a:lnTo>
                      <a:pt x="4836" y="6959"/>
                    </a:lnTo>
                    <a:lnTo>
                      <a:pt x="0" y="5299"/>
                    </a:lnTo>
                    <a:lnTo>
                      <a:pt x="4272" y="2257"/>
                    </a:lnTo>
                    <a:lnTo>
                      <a:pt x="7903" y="698"/>
                    </a:lnTo>
                    <a:lnTo>
                      <a:pt x="10760" y="0"/>
                    </a:lnTo>
                    <a:close/>
                  </a:path>
                </a:pathLst>
              </a:custGeom>
              <a:solidFill>
                <a:schemeClr val="accent3"/>
              </a:solidFill>
              <a:ln>
                <a:noFill/>
              </a:ln>
            </p:spPr>
          </p:sp>
          <p:sp>
            <p:nvSpPr>
              <p:cNvPr id="883" name="Google Shape;883;p41">
                <a:extLst>
                  <a:ext uri="{FF2B5EF4-FFF2-40B4-BE49-F238E27FC236}">
                    <a16:creationId xmlns:a16="http://schemas.microsoft.com/office/drawing/2014/main" id="{42A0F2D2-AE66-BD29-0997-18FDD98023B3}"/>
                  </a:ext>
                </a:extLst>
              </p:cNvPr>
              <p:cNvSpPr/>
              <p:nvPr/>
            </p:nvSpPr>
            <p:spPr>
              <a:xfrm>
                <a:off x="2630525" y="2683400"/>
                <a:ext cx="430175" cy="168500"/>
              </a:xfrm>
              <a:custGeom>
                <a:avLst/>
                <a:gdLst/>
                <a:ahLst/>
                <a:cxnLst/>
                <a:rect l="l" t="t" r="r" b="b"/>
                <a:pathLst>
                  <a:path w="17207" h="6740" extrusionOk="0">
                    <a:moveTo>
                      <a:pt x="17207" y="5736"/>
                    </a:moveTo>
                    <a:lnTo>
                      <a:pt x="13540" y="6677"/>
                    </a:lnTo>
                    <a:lnTo>
                      <a:pt x="10075" y="6740"/>
                    </a:lnTo>
                    <a:lnTo>
                      <a:pt x="5924" y="5266"/>
                    </a:lnTo>
                    <a:lnTo>
                      <a:pt x="1786" y="2069"/>
                    </a:lnTo>
                    <a:lnTo>
                      <a:pt x="0" y="0"/>
                    </a:lnTo>
                    <a:lnTo>
                      <a:pt x="4513" y="0"/>
                    </a:lnTo>
                    <a:lnTo>
                      <a:pt x="9121" y="659"/>
                    </a:lnTo>
                    <a:lnTo>
                      <a:pt x="12976" y="2351"/>
                    </a:lnTo>
                    <a:close/>
                  </a:path>
                </a:pathLst>
              </a:custGeom>
              <a:solidFill>
                <a:schemeClr val="accent3"/>
              </a:solidFill>
              <a:ln>
                <a:noFill/>
              </a:ln>
            </p:spPr>
          </p:sp>
          <p:sp>
            <p:nvSpPr>
              <p:cNvPr id="884" name="Google Shape;884;p41">
                <a:extLst>
                  <a:ext uri="{FF2B5EF4-FFF2-40B4-BE49-F238E27FC236}">
                    <a16:creationId xmlns:a16="http://schemas.microsoft.com/office/drawing/2014/main" id="{81D319A0-9B1E-8FCC-60A9-BD18D2BC2359}"/>
                  </a:ext>
                </a:extLst>
              </p:cNvPr>
              <p:cNvSpPr/>
              <p:nvPr/>
            </p:nvSpPr>
            <p:spPr>
              <a:xfrm>
                <a:off x="2790375" y="2386050"/>
                <a:ext cx="239775" cy="232725"/>
              </a:xfrm>
              <a:custGeom>
                <a:avLst/>
                <a:gdLst/>
                <a:ahLst/>
                <a:cxnLst/>
                <a:rect l="l" t="t" r="r" b="b"/>
                <a:pathLst>
                  <a:path w="9591" h="9309" extrusionOk="0">
                    <a:moveTo>
                      <a:pt x="9591" y="9309"/>
                    </a:moveTo>
                    <a:lnTo>
                      <a:pt x="8087" y="9215"/>
                    </a:lnTo>
                    <a:lnTo>
                      <a:pt x="5257" y="7917"/>
                    </a:lnTo>
                    <a:lnTo>
                      <a:pt x="2343" y="4610"/>
                    </a:lnTo>
                    <a:lnTo>
                      <a:pt x="1222" y="2256"/>
                    </a:lnTo>
                    <a:lnTo>
                      <a:pt x="0" y="94"/>
                    </a:lnTo>
                    <a:lnTo>
                      <a:pt x="940" y="0"/>
                    </a:lnTo>
                    <a:lnTo>
                      <a:pt x="2915" y="1316"/>
                    </a:lnTo>
                    <a:lnTo>
                      <a:pt x="7240" y="4889"/>
                    </a:lnTo>
                    <a:close/>
                  </a:path>
                </a:pathLst>
              </a:custGeom>
              <a:solidFill>
                <a:schemeClr val="accent3"/>
              </a:solidFill>
              <a:ln>
                <a:noFill/>
              </a:ln>
            </p:spPr>
          </p:sp>
          <p:sp>
            <p:nvSpPr>
              <p:cNvPr id="885" name="Google Shape;885;p41">
                <a:extLst>
                  <a:ext uri="{FF2B5EF4-FFF2-40B4-BE49-F238E27FC236}">
                    <a16:creationId xmlns:a16="http://schemas.microsoft.com/office/drawing/2014/main" id="{A509EF2B-4128-C3F0-E946-A5D956715374}"/>
                  </a:ext>
                </a:extLst>
              </p:cNvPr>
              <p:cNvSpPr/>
              <p:nvPr/>
            </p:nvSpPr>
            <p:spPr>
              <a:xfrm>
                <a:off x="2473025" y="2284950"/>
                <a:ext cx="197450" cy="253900"/>
              </a:xfrm>
              <a:custGeom>
                <a:avLst/>
                <a:gdLst/>
                <a:ahLst/>
                <a:cxnLst/>
                <a:rect l="l" t="t" r="r" b="b"/>
                <a:pathLst>
                  <a:path w="7898" h="10156" extrusionOk="0">
                    <a:moveTo>
                      <a:pt x="7710" y="7617"/>
                    </a:moveTo>
                    <a:lnTo>
                      <a:pt x="7898" y="10156"/>
                    </a:lnTo>
                    <a:lnTo>
                      <a:pt x="4607" y="8557"/>
                    </a:lnTo>
                    <a:lnTo>
                      <a:pt x="1316" y="4514"/>
                    </a:lnTo>
                    <a:lnTo>
                      <a:pt x="94" y="1787"/>
                    </a:lnTo>
                    <a:lnTo>
                      <a:pt x="0" y="0"/>
                    </a:lnTo>
                    <a:lnTo>
                      <a:pt x="1504" y="658"/>
                    </a:lnTo>
                    <a:lnTo>
                      <a:pt x="3573" y="2069"/>
                    </a:lnTo>
                    <a:lnTo>
                      <a:pt x="6300" y="4608"/>
                    </a:lnTo>
                    <a:close/>
                  </a:path>
                </a:pathLst>
              </a:custGeom>
              <a:solidFill>
                <a:schemeClr val="accent3"/>
              </a:solidFill>
              <a:ln>
                <a:noFill/>
              </a:ln>
            </p:spPr>
          </p:sp>
          <p:sp>
            <p:nvSpPr>
              <p:cNvPr id="886" name="Google Shape;886;p41">
                <a:extLst>
                  <a:ext uri="{FF2B5EF4-FFF2-40B4-BE49-F238E27FC236}">
                    <a16:creationId xmlns:a16="http://schemas.microsoft.com/office/drawing/2014/main" id="{0E4503C1-7293-4BE0-9EC0-047A6D33F1DA}"/>
                  </a:ext>
                </a:extLst>
              </p:cNvPr>
              <p:cNvSpPr/>
              <p:nvPr/>
            </p:nvSpPr>
            <p:spPr>
              <a:xfrm>
                <a:off x="2162725" y="2028725"/>
                <a:ext cx="362000" cy="195100"/>
              </a:xfrm>
              <a:custGeom>
                <a:avLst/>
                <a:gdLst/>
                <a:ahLst/>
                <a:cxnLst/>
                <a:rect l="l" t="t" r="r" b="b"/>
                <a:pathLst>
                  <a:path w="14480" h="7804" extrusionOk="0">
                    <a:moveTo>
                      <a:pt x="14480" y="7146"/>
                    </a:moveTo>
                    <a:lnTo>
                      <a:pt x="12600" y="7804"/>
                    </a:lnTo>
                    <a:lnTo>
                      <a:pt x="7616" y="7052"/>
                    </a:lnTo>
                    <a:lnTo>
                      <a:pt x="3949" y="4607"/>
                    </a:lnTo>
                    <a:lnTo>
                      <a:pt x="1857" y="2819"/>
                    </a:lnTo>
                    <a:lnTo>
                      <a:pt x="0" y="658"/>
                    </a:lnTo>
                    <a:lnTo>
                      <a:pt x="1128" y="0"/>
                    </a:lnTo>
                    <a:lnTo>
                      <a:pt x="4795" y="564"/>
                    </a:lnTo>
                    <a:lnTo>
                      <a:pt x="9779" y="3103"/>
                    </a:lnTo>
                    <a:close/>
                  </a:path>
                </a:pathLst>
              </a:custGeom>
              <a:solidFill>
                <a:schemeClr val="accent3"/>
              </a:solidFill>
              <a:ln>
                <a:noFill/>
              </a:ln>
            </p:spPr>
          </p:sp>
          <p:sp>
            <p:nvSpPr>
              <p:cNvPr id="887" name="Google Shape;887;p41">
                <a:extLst>
                  <a:ext uri="{FF2B5EF4-FFF2-40B4-BE49-F238E27FC236}">
                    <a16:creationId xmlns:a16="http://schemas.microsoft.com/office/drawing/2014/main" id="{8AA591A6-2AF8-C7F8-99F6-47129B53254E}"/>
                  </a:ext>
                </a:extLst>
              </p:cNvPr>
              <p:cNvSpPr/>
              <p:nvPr/>
            </p:nvSpPr>
            <p:spPr>
              <a:xfrm>
                <a:off x="2538850" y="1927625"/>
                <a:ext cx="138675" cy="406700"/>
              </a:xfrm>
              <a:custGeom>
                <a:avLst/>
                <a:gdLst/>
                <a:ahLst/>
                <a:cxnLst/>
                <a:rect l="l" t="t" r="r" b="b"/>
                <a:pathLst>
                  <a:path w="5547" h="16268" extrusionOk="0">
                    <a:moveTo>
                      <a:pt x="4419" y="16268"/>
                    </a:moveTo>
                    <a:lnTo>
                      <a:pt x="2256" y="14951"/>
                    </a:lnTo>
                    <a:lnTo>
                      <a:pt x="337" y="9153"/>
                    </a:lnTo>
                    <a:lnTo>
                      <a:pt x="94" y="5736"/>
                    </a:lnTo>
                    <a:lnTo>
                      <a:pt x="0" y="2821"/>
                    </a:lnTo>
                    <a:lnTo>
                      <a:pt x="846" y="0"/>
                    </a:lnTo>
                    <a:lnTo>
                      <a:pt x="3761" y="3762"/>
                    </a:lnTo>
                    <a:lnTo>
                      <a:pt x="5547" y="9780"/>
                    </a:lnTo>
                    <a:lnTo>
                      <a:pt x="5171" y="14387"/>
                    </a:lnTo>
                    <a:close/>
                  </a:path>
                </a:pathLst>
              </a:custGeom>
              <a:solidFill>
                <a:schemeClr val="accent3"/>
              </a:solidFill>
              <a:ln>
                <a:noFill/>
              </a:ln>
            </p:spPr>
          </p:sp>
          <p:sp>
            <p:nvSpPr>
              <p:cNvPr id="888" name="Google Shape;888;p41">
                <a:extLst>
                  <a:ext uri="{FF2B5EF4-FFF2-40B4-BE49-F238E27FC236}">
                    <a16:creationId xmlns:a16="http://schemas.microsoft.com/office/drawing/2014/main" id="{28573955-ABEC-73D9-916A-FD77E918C6CD}"/>
                  </a:ext>
                </a:extLst>
              </p:cNvPr>
              <p:cNvSpPr/>
              <p:nvPr/>
            </p:nvSpPr>
            <p:spPr>
              <a:xfrm>
                <a:off x="2942000" y="2048700"/>
                <a:ext cx="98725" cy="390225"/>
              </a:xfrm>
              <a:custGeom>
                <a:avLst/>
                <a:gdLst/>
                <a:ahLst/>
                <a:cxnLst/>
                <a:rect l="l" t="t" r="r" b="b"/>
                <a:pathLst>
                  <a:path w="3949" h="15609" extrusionOk="0">
                    <a:moveTo>
                      <a:pt x="1316" y="15609"/>
                    </a:moveTo>
                    <a:lnTo>
                      <a:pt x="188" y="12788"/>
                    </a:lnTo>
                    <a:lnTo>
                      <a:pt x="0" y="7993"/>
                    </a:lnTo>
                    <a:lnTo>
                      <a:pt x="595" y="5062"/>
                    </a:lnTo>
                    <a:lnTo>
                      <a:pt x="1598" y="1128"/>
                    </a:lnTo>
                    <a:lnTo>
                      <a:pt x="2445" y="0"/>
                    </a:lnTo>
                    <a:lnTo>
                      <a:pt x="3886" y="3369"/>
                    </a:lnTo>
                    <a:lnTo>
                      <a:pt x="3949" y="8557"/>
                    </a:lnTo>
                    <a:lnTo>
                      <a:pt x="2915" y="12882"/>
                    </a:lnTo>
                    <a:close/>
                  </a:path>
                </a:pathLst>
              </a:custGeom>
              <a:solidFill>
                <a:schemeClr val="accent3"/>
              </a:solidFill>
              <a:ln>
                <a:noFill/>
              </a:ln>
            </p:spPr>
          </p:sp>
          <p:sp>
            <p:nvSpPr>
              <p:cNvPr id="889" name="Google Shape;889;p41">
                <a:extLst>
                  <a:ext uri="{FF2B5EF4-FFF2-40B4-BE49-F238E27FC236}">
                    <a16:creationId xmlns:a16="http://schemas.microsoft.com/office/drawing/2014/main" id="{160731FF-C447-FED9-DCE3-3C9E2D10A642}"/>
                  </a:ext>
                </a:extLst>
              </p:cNvPr>
              <p:cNvSpPr/>
              <p:nvPr/>
            </p:nvSpPr>
            <p:spPr>
              <a:xfrm>
                <a:off x="3058350" y="2391925"/>
                <a:ext cx="134000" cy="347900"/>
              </a:xfrm>
              <a:custGeom>
                <a:avLst/>
                <a:gdLst/>
                <a:ahLst/>
                <a:cxnLst/>
                <a:rect l="l" t="t" r="r" b="b"/>
                <a:pathLst>
                  <a:path w="5360" h="13916" extrusionOk="0">
                    <a:moveTo>
                      <a:pt x="471" y="13916"/>
                    </a:moveTo>
                    <a:lnTo>
                      <a:pt x="0" y="11283"/>
                    </a:lnTo>
                    <a:lnTo>
                      <a:pt x="659" y="7240"/>
                    </a:lnTo>
                    <a:lnTo>
                      <a:pt x="2069" y="3855"/>
                    </a:lnTo>
                    <a:lnTo>
                      <a:pt x="3668" y="470"/>
                    </a:lnTo>
                    <a:lnTo>
                      <a:pt x="4608" y="0"/>
                    </a:lnTo>
                    <a:lnTo>
                      <a:pt x="5360" y="2162"/>
                    </a:lnTo>
                    <a:lnTo>
                      <a:pt x="5078" y="7240"/>
                    </a:lnTo>
                    <a:lnTo>
                      <a:pt x="3762" y="10907"/>
                    </a:lnTo>
                    <a:close/>
                  </a:path>
                </a:pathLst>
              </a:custGeom>
              <a:solidFill>
                <a:schemeClr val="accent3"/>
              </a:solidFill>
              <a:ln>
                <a:noFill/>
              </a:ln>
            </p:spPr>
          </p:sp>
        </p:grpSp>
        <p:sp>
          <p:nvSpPr>
            <p:cNvPr id="890" name="Google Shape;890;p41">
              <a:extLst>
                <a:ext uri="{FF2B5EF4-FFF2-40B4-BE49-F238E27FC236}">
                  <a16:creationId xmlns:a16="http://schemas.microsoft.com/office/drawing/2014/main" id="{9286474F-C7D1-FA28-FE72-97F1763894F7}"/>
                </a:ext>
              </a:extLst>
            </p:cNvPr>
            <p:cNvSpPr/>
            <p:nvPr/>
          </p:nvSpPr>
          <p:spPr>
            <a:xfrm rot="-2700000">
              <a:off x="2254611" y="1540853"/>
              <a:ext cx="982285" cy="1874056"/>
            </a:xfrm>
            <a:custGeom>
              <a:avLst/>
              <a:gdLst/>
              <a:ahLst/>
              <a:cxnLst/>
              <a:rect l="l" t="t" r="r" b="b"/>
              <a:pathLst>
                <a:path w="50105" h="95593" extrusionOk="0">
                  <a:moveTo>
                    <a:pt x="32966" y="641"/>
                  </a:moveTo>
                  <a:cubicBezTo>
                    <a:pt x="33335" y="674"/>
                    <a:pt x="33335" y="1010"/>
                    <a:pt x="33335" y="1313"/>
                  </a:cubicBezTo>
                  <a:cubicBezTo>
                    <a:pt x="33335" y="1817"/>
                    <a:pt x="32999" y="2119"/>
                    <a:pt x="32495" y="2455"/>
                  </a:cubicBezTo>
                  <a:cubicBezTo>
                    <a:pt x="32361" y="2052"/>
                    <a:pt x="32327" y="1615"/>
                    <a:pt x="32395" y="1212"/>
                  </a:cubicBezTo>
                  <a:cubicBezTo>
                    <a:pt x="32428" y="876"/>
                    <a:pt x="32596" y="641"/>
                    <a:pt x="32966" y="641"/>
                  </a:cubicBezTo>
                  <a:close/>
                  <a:moveTo>
                    <a:pt x="30345" y="3464"/>
                  </a:moveTo>
                  <a:lnTo>
                    <a:pt x="30345" y="3464"/>
                  </a:lnTo>
                  <a:cubicBezTo>
                    <a:pt x="30949" y="3968"/>
                    <a:pt x="31185" y="4774"/>
                    <a:pt x="30916" y="5547"/>
                  </a:cubicBezTo>
                  <a:cubicBezTo>
                    <a:pt x="30378" y="4909"/>
                    <a:pt x="30109" y="4337"/>
                    <a:pt x="30345" y="3464"/>
                  </a:cubicBezTo>
                  <a:close/>
                  <a:moveTo>
                    <a:pt x="33168" y="4538"/>
                  </a:moveTo>
                  <a:cubicBezTo>
                    <a:pt x="33244" y="4538"/>
                    <a:pt x="33312" y="4549"/>
                    <a:pt x="33369" y="4573"/>
                  </a:cubicBezTo>
                  <a:cubicBezTo>
                    <a:pt x="33537" y="4673"/>
                    <a:pt x="33604" y="4841"/>
                    <a:pt x="33571" y="5009"/>
                  </a:cubicBezTo>
                  <a:cubicBezTo>
                    <a:pt x="33508" y="5542"/>
                    <a:pt x="33037" y="5957"/>
                    <a:pt x="32484" y="5957"/>
                  </a:cubicBezTo>
                  <a:cubicBezTo>
                    <a:pt x="32443" y="5957"/>
                    <a:pt x="32402" y="5955"/>
                    <a:pt x="32361" y="5950"/>
                  </a:cubicBezTo>
                  <a:cubicBezTo>
                    <a:pt x="32058" y="5917"/>
                    <a:pt x="31857" y="5614"/>
                    <a:pt x="31958" y="5312"/>
                  </a:cubicBezTo>
                  <a:cubicBezTo>
                    <a:pt x="32015" y="4937"/>
                    <a:pt x="32716" y="4538"/>
                    <a:pt x="33168" y="4538"/>
                  </a:cubicBezTo>
                  <a:close/>
                  <a:moveTo>
                    <a:pt x="29504" y="6959"/>
                  </a:moveTo>
                  <a:lnTo>
                    <a:pt x="29504" y="6959"/>
                  </a:lnTo>
                  <a:cubicBezTo>
                    <a:pt x="30311" y="7597"/>
                    <a:pt x="30378" y="7731"/>
                    <a:pt x="30109" y="8706"/>
                  </a:cubicBezTo>
                  <a:cubicBezTo>
                    <a:pt x="29740" y="8135"/>
                    <a:pt x="29404" y="7664"/>
                    <a:pt x="29504" y="6959"/>
                  </a:cubicBezTo>
                  <a:close/>
                  <a:moveTo>
                    <a:pt x="32157" y="8473"/>
                  </a:moveTo>
                  <a:cubicBezTo>
                    <a:pt x="32212" y="8473"/>
                    <a:pt x="32269" y="8483"/>
                    <a:pt x="32327" y="8504"/>
                  </a:cubicBezTo>
                  <a:cubicBezTo>
                    <a:pt x="32428" y="8572"/>
                    <a:pt x="32462" y="8672"/>
                    <a:pt x="32395" y="8773"/>
                  </a:cubicBezTo>
                  <a:cubicBezTo>
                    <a:pt x="32260" y="9042"/>
                    <a:pt x="31991" y="9176"/>
                    <a:pt x="31689" y="9176"/>
                  </a:cubicBezTo>
                  <a:cubicBezTo>
                    <a:pt x="31647" y="9185"/>
                    <a:pt x="31603" y="9189"/>
                    <a:pt x="31558" y="9189"/>
                  </a:cubicBezTo>
                  <a:cubicBezTo>
                    <a:pt x="31424" y="9189"/>
                    <a:pt x="31286" y="9151"/>
                    <a:pt x="31185" y="9076"/>
                  </a:cubicBezTo>
                  <a:cubicBezTo>
                    <a:pt x="31185" y="8740"/>
                    <a:pt x="31353" y="8740"/>
                    <a:pt x="31588" y="8672"/>
                  </a:cubicBezTo>
                  <a:cubicBezTo>
                    <a:pt x="31772" y="8593"/>
                    <a:pt x="31956" y="8473"/>
                    <a:pt x="32157" y="8473"/>
                  </a:cubicBezTo>
                  <a:close/>
                  <a:moveTo>
                    <a:pt x="9522" y="8621"/>
                  </a:moveTo>
                  <a:cubicBezTo>
                    <a:pt x="9550" y="8621"/>
                    <a:pt x="9580" y="8627"/>
                    <a:pt x="9610" y="8639"/>
                  </a:cubicBezTo>
                  <a:cubicBezTo>
                    <a:pt x="9744" y="8672"/>
                    <a:pt x="9845" y="8807"/>
                    <a:pt x="9811" y="8941"/>
                  </a:cubicBezTo>
                  <a:cubicBezTo>
                    <a:pt x="9912" y="9345"/>
                    <a:pt x="9744" y="9748"/>
                    <a:pt x="9408" y="9949"/>
                  </a:cubicBezTo>
                  <a:cubicBezTo>
                    <a:pt x="9106" y="9647"/>
                    <a:pt x="9072" y="9210"/>
                    <a:pt x="9240" y="8874"/>
                  </a:cubicBezTo>
                  <a:cubicBezTo>
                    <a:pt x="9295" y="8736"/>
                    <a:pt x="9396" y="8621"/>
                    <a:pt x="9522" y="8621"/>
                  </a:cubicBezTo>
                  <a:close/>
                  <a:moveTo>
                    <a:pt x="28420" y="10277"/>
                  </a:moveTo>
                  <a:cubicBezTo>
                    <a:pt x="28505" y="10277"/>
                    <a:pt x="28559" y="10349"/>
                    <a:pt x="28631" y="10420"/>
                  </a:cubicBezTo>
                  <a:cubicBezTo>
                    <a:pt x="29101" y="10890"/>
                    <a:pt x="29269" y="11563"/>
                    <a:pt x="29135" y="12201"/>
                  </a:cubicBezTo>
                  <a:cubicBezTo>
                    <a:pt x="28563" y="11731"/>
                    <a:pt x="28160" y="11294"/>
                    <a:pt x="28127" y="10622"/>
                  </a:cubicBezTo>
                  <a:cubicBezTo>
                    <a:pt x="28127" y="10487"/>
                    <a:pt x="28194" y="10353"/>
                    <a:pt x="28295" y="10319"/>
                  </a:cubicBezTo>
                  <a:cubicBezTo>
                    <a:pt x="28344" y="10290"/>
                    <a:pt x="28384" y="10277"/>
                    <a:pt x="28420" y="10277"/>
                  </a:cubicBezTo>
                  <a:close/>
                  <a:moveTo>
                    <a:pt x="11122" y="11294"/>
                  </a:moveTo>
                  <a:cubicBezTo>
                    <a:pt x="11122" y="12033"/>
                    <a:pt x="10652" y="12167"/>
                    <a:pt x="10047" y="12436"/>
                  </a:cubicBezTo>
                  <a:lnTo>
                    <a:pt x="10047" y="12403"/>
                  </a:lnTo>
                  <a:cubicBezTo>
                    <a:pt x="10114" y="11831"/>
                    <a:pt x="10551" y="11394"/>
                    <a:pt x="11122" y="11294"/>
                  </a:cubicBezTo>
                  <a:close/>
                  <a:moveTo>
                    <a:pt x="7997" y="11630"/>
                  </a:moveTo>
                  <a:cubicBezTo>
                    <a:pt x="8198" y="11697"/>
                    <a:pt x="8400" y="11764"/>
                    <a:pt x="8568" y="11865"/>
                  </a:cubicBezTo>
                  <a:cubicBezTo>
                    <a:pt x="8803" y="11999"/>
                    <a:pt x="9240" y="12100"/>
                    <a:pt x="9038" y="12436"/>
                  </a:cubicBezTo>
                  <a:cubicBezTo>
                    <a:pt x="8986" y="12541"/>
                    <a:pt x="8898" y="12579"/>
                    <a:pt x="8794" y="12579"/>
                  </a:cubicBezTo>
                  <a:cubicBezTo>
                    <a:pt x="8632" y="12579"/>
                    <a:pt x="8430" y="12485"/>
                    <a:pt x="8266" y="12403"/>
                  </a:cubicBezTo>
                  <a:cubicBezTo>
                    <a:pt x="8064" y="12335"/>
                    <a:pt x="7896" y="12167"/>
                    <a:pt x="7795" y="11966"/>
                  </a:cubicBezTo>
                  <a:cubicBezTo>
                    <a:pt x="7728" y="11798"/>
                    <a:pt x="7761" y="11663"/>
                    <a:pt x="7997" y="11630"/>
                  </a:cubicBezTo>
                  <a:close/>
                  <a:moveTo>
                    <a:pt x="31465" y="11939"/>
                  </a:moveTo>
                  <a:cubicBezTo>
                    <a:pt x="31549" y="11939"/>
                    <a:pt x="31630" y="11974"/>
                    <a:pt x="31689" y="12033"/>
                  </a:cubicBezTo>
                  <a:cubicBezTo>
                    <a:pt x="31790" y="12167"/>
                    <a:pt x="31823" y="12369"/>
                    <a:pt x="31756" y="12503"/>
                  </a:cubicBezTo>
                  <a:cubicBezTo>
                    <a:pt x="31521" y="13008"/>
                    <a:pt x="31050" y="13377"/>
                    <a:pt x="30513" y="13444"/>
                  </a:cubicBezTo>
                  <a:cubicBezTo>
                    <a:pt x="30378" y="13444"/>
                    <a:pt x="30244" y="13377"/>
                    <a:pt x="30177" y="13276"/>
                  </a:cubicBezTo>
                  <a:cubicBezTo>
                    <a:pt x="30076" y="13142"/>
                    <a:pt x="30109" y="12940"/>
                    <a:pt x="30244" y="12840"/>
                  </a:cubicBezTo>
                  <a:cubicBezTo>
                    <a:pt x="30513" y="12470"/>
                    <a:pt x="30849" y="12167"/>
                    <a:pt x="31286" y="11999"/>
                  </a:cubicBezTo>
                  <a:cubicBezTo>
                    <a:pt x="31342" y="11957"/>
                    <a:pt x="31404" y="11939"/>
                    <a:pt x="31465" y="11939"/>
                  </a:cubicBezTo>
                  <a:close/>
                  <a:moveTo>
                    <a:pt x="8131" y="14150"/>
                  </a:moveTo>
                  <a:lnTo>
                    <a:pt x="8131" y="14150"/>
                  </a:lnTo>
                  <a:cubicBezTo>
                    <a:pt x="9072" y="14587"/>
                    <a:pt x="9106" y="14587"/>
                    <a:pt x="9610" y="15360"/>
                  </a:cubicBezTo>
                  <a:cubicBezTo>
                    <a:pt x="8870" y="15293"/>
                    <a:pt x="8635" y="15125"/>
                    <a:pt x="8131" y="14150"/>
                  </a:cubicBezTo>
                  <a:close/>
                  <a:moveTo>
                    <a:pt x="27253" y="14721"/>
                  </a:moveTo>
                  <a:cubicBezTo>
                    <a:pt x="27959" y="15293"/>
                    <a:pt x="28194" y="15998"/>
                    <a:pt x="28093" y="17040"/>
                  </a:cubicBezTo>
                  <a:cubicBezTo>
                    <a:pt x="27354" y="16335"/>
                    <a:pt x="27051" y="15662"/>
                    <a:pt x="27253" y="14755"/>
                  </a:cubicBezTo>
                  <a:lnTo>
                    <a:pt x="27253" y="14721"/>
                  </a:lnTo>
                  <a:close/>
                  <a:moveTo>
                    <a:pt x="30950" y="16478"/>
                  </a:moveTo>
                  <a:cubicBezTo>
                    <a:pt x="31038" y="16478"/>
                    <a:pt x="31124" y="16522"/>
                    <a:pt x="31185" y="16603"/>
                  </a:cubicBezTo>
                  <a:cubicBezTo>
                    <a:pt x="31319" y="16771"/>
                    <a:pt x="31286" y="17007"/>
                    <a:pt x="31151" y="17141"/>
                  </a:cubicBezTo>
                  <a:cubicBezTo>
                    <a:pt x="30823" y="17519"/>
                    <a:pt x="30363" y="17708"/>
                    <a:pt x="29899" y="17708"/>
                  </a:cubicBezTo>
                  <a:cubicBezTo>
                    <a:pt x="29744" y="17708"/>
                    <a:pt x="29588" y="17687"/>
                    <a:pt x="29437" y="17645"/>
                  </a:cubicBezTo>
                  <a:cubicBezTo>
                    <a:pt x="29706" y="17107"/>
                    <a:pt x="30210" y="16704"/>
                    <a:pt x="30781" y="16536"/>
                  </a:cubicBezTo>
                  <a:cubicBezTo>
                    <a:pt x="30834" y="16496"/>
                    <a:pt x="30893" y="16478"/>
                    <a:pt x="30950" y="16478"/>
                  </a:cubicBezTo>
                  <a:close/>
                  <a:moveTo>
                    <a:pt x="12332" y="17208"/>
                  </a:moveTo>
                  <a:cubicBezTo>
                    <a:pt x="12557" y="17208"/>
                    <a:pt x="12598" y="17332"/>
                    <a:pt x="12601" y="17579"/>
                  </a:cubicBezTo>
                  <a:lnTo>
                    <a:pt x="12601" y="17579"/>
                  </a:lnTo>
                  <a:cubicBezTo>
                    <a:pt x="12466" y="18183"/>
                    <a:pt x="12096" y="18687"/>
                    <a:pt x="11559" y="19023"/>
                  </a:cubicBezTo>
                  <a:cubicBezTo>
                    <a:pt x="11506" y="19053"/>
                    <a:pt x="11460" y="19066"/>
                    <a:pt x="11420" y="19066"/>
                  </a:cubicBezTo>
                  <a:cubicBezTo>
                    <a:pt x="11282" y="19066"/>
                    <a:pt x="11215" y="18910"/>
                    <a:pt x="11189" y="18754"/>
                  </a:cubicBezTo>
                  <a:cubicBezTo>
                    <a:pt x="11122" y="18216"/>
                    <a:pt x="11828" y="17275"/>
                    <a:pt x="12332" y="17208"/>
                  </a:cubicBezTo>
                  <a:close/>
                  <a:moveTo>
                    <a:pt x="8703" y="18204"/>
                  </a:moveTo>
                  <a:cubicBezTo>
                    <a:pt x="8736" y="18204"/>
                    <a:pt x="8770" y="18208"/>
                    <a:pt x="8803" y="18216"/>
                  </a:cubicBezTo>
                  <a:cubicBezTo>
                    <a:pt x="9173" y="18284"/>
                    <a:pt x="9543" y="18485"/>
                    <a:pt x="9811" y="18754"/>
                  </a:cubicBezTo>
                  <a:cubicBezTo>
                    <a:pt x="10047" y="18956"/>
                    <a:pt x="10147" y="19325"/>
                    <a:pt x="10047" y="19628"/>
                  </a:cubicBezTo>
                  <a:lnTo>
                    <a:pt x="10047" y="19594"/>
                  </a:lnTo>
                  <a:cubicBezTo>
                    <a:pt x="9408" y="19426"/>
                    <a:pt x="8870" y="19292"/>
                    <a:pt x="8501" y="18754"/>
                  </a:cubicBezTo>
                  <a:cubicBezTo>
                    <a:pt x="8400" y="18620"/>
                    <a:pt x="8299" y="18452"/>
                    <a:pt x="8434" y="18317"/>
                  </a:cubicBezTo>
                  <a:cubicBezTo>
                    <a:pt x="8509" y="18242"/>
                    <a:pt x="8604" y="18204"/>
                    <a:pt x="8703" y="18204"/>
                  </a:cubicBezTo>
                  <a:close/>
                  <a:moveTo>
                    <a:pt x="8971" y="21375"/>
                  </a:moveTo>
                  <a:lnTo>
                    <a:pt x="8971" y="21375"/>
                  </a:lnTo>
                  <a:cubicBezTo>
                    <a:pt x="9811" y="21678"/>
                    <a:pt x="10484" y="22283"/>
                    <a:pt x="10853" y="23089"/>
                  </a:cubicBezTo>
                  <a:cubicBezTo>
                    <a:pt x="10080" y="22787"/>
                    <a:pt x="9307" y="22451"/>
                    <a:pt x="8971" y="21375"/>
                  </a:cubicBezTo>
                  <a:close/>
                  <a:moveTo>
                    <a:pt x="13176" y="21458"/>
                  </a:moveTo>
                  <a:cubicBezTo>
                    <a:pt x="13237" y="21458"/>
                    <a:pt x="13302" y="21482"/>
                    <a:pt x="13374" y="21543"/>
                  </a:cubicBezTo>
                  <a:cubicBezTo>
                    <a:pt x="13542" y="21711"/>
                    <a:pt x="13575" y="21980"/>
                    <a:pt x="13441" y="22182"/>
                  </a:cubicBezTo>
                  <a:cubicBezTo>
                    <a:pt x="13239" y="22720"/>
                    <a:pt x="12836" y="23156"/>
                    <a:pt x="12298" y="23425"/>
                  </a:cubicBezTo>
                  <a:cubicBezTo>
                    <a:pt x="12063" y="22820"/>
                    <a:pt x="12265" y="22081"/>
                    <a:pt x="12802" y="21678"/>
                  </a:cubicBezTo>
                  <a:cubicBezTo>
                    <a:pt x="12919" y="21584"/>
                    <a:pt x="13036" y="21458"/>
                    <a:pt x="13176" y="21458"/>
                  </a:cubicBezTo>
                  <a:close/>
                  <a:moveTo>
                    <a:pt x="14550" y="25744"/>
                  </a:moveTo>
                  <a:cubicBezTo>
                    <a:pt x="14684" y="26416"/>
                    <a:pt x="14449" y="27122"/>
                    <a:pt x="13911" y="27559"/>
                  </a:cubicBezTo>
                  <a:cubicBezTo>
                    <a:pt x="13642" y="26685"/>
                    <a:pt x="13710" y="26483"/>
                    <a:pt x="14550" y="25744"/>
                  </a:cubicBezTo>
                  <a:close/>
                  <a:moveTo>
                    <a:pt x="9946" y="25643"/>
                  </a:moveTo>
                  <a:lnTo>
                    <a:pt x="9946" y="25643"/>
                  </a:lnTo>
                  <a:cubicBezTo>
                    <a:pt x="10988" y="25879"/>
                    <a:pt x="11895" y="26618"/>
                    <a:pt x="12365" y="27626"/>
                  </a:cubicBezTo>
                  <a:cubicBezTo>
                    <a:pt x="11189" y="27256"/>
                    <a:pt x="10349" y="26752"/>
                    <a:pt x="9946" y="25643"/>
                  </a:cubicBezTo>
                  <a:close/>
                  <a:moveTo>
                    <a:pt x="20058" y="11378"/>
                  </a:moveTo>
                  <a:cubicBezTo>
                    <a:pt x="20163" y="11378"/>
                    <a:pt x="20305" y="11464"/>
                    <a:pt x="20498" y="11630"/>
                  </a:cubicBezTo>
                  <a:cubicBezTo>
                    <a:pt x="21741" y="12604"/>
                    <a:pt x="22783" y="13881"/>
                    <a:pt x="23523" y="15293"/>
                  </a:cubicBezTo>
                  <a:cubicBezTo>
                    <a:pt x="24766" y="17746"/>
                    <a:pt x="25539" y="20367"/>
                    <a:pt x="25808" y="23089"/>
                  </a:cubicBezTo>
                  <a:cubicBezTo>
                    <a:pt x="26009" y="24635"/>
                    <a:pt x="26110" y="26215"/>
                    <a:pt x="26110" y="27794"/>
                  </a:cubicBezTo>
                  <a:cubicBezTo>
                    <a:pt x="26110" y="27996"/>
                    <a:pt x="26177" y="28197"/>
                    <a:pt x="25976" y="28332"/>
                  </a:cubicBezTo>
                  <a:cubicBezTo>
                    <a:pt x="25673" y="28197"/>
                    <a:pt x="25673" y="27861"/>
                    <a:pt x="25573" y="27626"/>
                  </a:cubicBezTo>
                  <a:cubicBezTo>
                    <a:pt x="24430" y="24870"/>
                    <a:pt x="23724" y="21947"/>
                    <a:pt x="22884" y="19090"/>
                  </a:cubicBezTo>
                  <a:cubicBezTo>
                    <a:pt x="22716" y="18552"/>
                    <a:pt x="22582" y="18015"/>
                    <a:pt x="22380" y="17511"/>
                  </a:cubicBezTo>
                  <a:cubicBezTo>
                    <a:pt x="22346" y="17309"/>
                    <a:pt x="22313" y="17107"/>
                    <a:pt x="22145" y="16973"/>
                  </a:cubicBezTo>
                  <a:cubicBezTo>
                    <a:pt x="22082" y="16931"/>
                    <a:pt x="22007" y="16903"/>
                    <a:pt x="21927" y="16903"/>
                  </a:cubicBezTo>
                  <a:cubicBezTo>
                    <a:pt x="21878" y="16903"/>
                    <a:pt x="21826" y="16914"/>
                    <a:pt x="21775" y="16939"/>
                  </a:cubicBezTo>
                  <a:cubicBezTo>
                    <a:pt x="21641" y="16973"/>
                    <a:pt x="21573" y="17107"/>
                    <a:pt x="21607" y="17242"/>
                  </a:cubicBezTo>
                  <a:cubicBezTo>
                    <a:pt x="21674" y="17443"/>
                    <a:pt x="21708" y="17612"/>
                    <a:pt x="21775" y="17813"/>
                  </a:cubicBezTo>
                  <a:cubicBezTo>
                    <a:pt x="22850" y="21409"/>
                    <a:pt x="23691" y="25106"/>
                    <a:pt x="25169" y="28601"/>
                  </a:cubicBezTo>
                  <a:cubicBezTo>
                    <a:pt x="25203" y="28701"/>
                    <a:pt x="25203" y="28836"/>
                    <a:pt x="25169" y="28970"/>
                  </a:cubicBezTo>
                  <a:cubicBezTo>
                    <a:pt x="24800" y="28601"/>
                    <a:pt x="24497" y="28298"/>
                    <a:pt x="24161" y="27996"/>
                  </a:cubicBezTo>
                  <a:cubicBezTo>
                    <a:pt x="21943" y="25979"/>
                    <a:pt x="20834" y="23392"/>
                    <a:pt x="20364" y="20434"/>
                  </a:cubicBezTo>
                  <a:cubicBezTo>
                    <a:pt x="20061" y="18418"/>
                    <a:pt x="19792" y="16402"/>
                    <a:pt x="19658" y="14385"/>
                  </a:cubicBezTo>
                  <a:cubicBezTo>
                    <a:pt x="19624" y="13545"/>
                    <a:pt x="19658" y="12739"/>
                    <a:pt x="19792" y="11932"/>
                  </a:cubicBezTo>
                  <a:cubicBezTo>
                    <a:pt x="19832" y="11556"/>
                    <a:pt x="19907" y="11378"/>
                    <a:pt x="20058" y="11378"/>
                  </a:cubicBezTo>
                  <a:close/>
                  <a:moveTo>
                    <a:pt x="40460" y="28130"/>
                  </a:moveTo>
                  <a:cubicBezTo>
                    <a:pt x="40628" y="28130"/>
                    <a:pt x="40662" y="28298"/>
                    <a:pt x="40662" y="28399"/>
                  </a:cubicBezTo>
                  <a:cubicBezTo>
                    <a:pt x="40695" y="28802"/>
                    <a:pt x="40594" y="29172"/>
                    <a:pt x="40292" y="29441"/>
                  </a:cubicBezTo>
                  <a:lnTo>
                    <a:pt x="40258" y="29407"/>
                  </a:lnTo>
                  <a:cubicBezTo>
                    <a:pt x="40124" y="29071"/>
                    <a:pt x="40090" y="28735"/>
                    <a:pt x="40191" y="28399"/>
                  </a:cubicBezTo>
                  <a:cubicBezTo>
                    <a:pt x="40225" y="28265"/>
                    <a:pt x="40325" y="28164"/>
                    <a:pt x="40460" y="28130"/>
                  </a:cubicBezTo>
                  <a:close/>
                  <a:moveTo>
                    <a:pt x="11072" y="29899"/>
                  </a:moveTo>
                  <a:cubicBezTo>
                    <a:pt x="11992" y="29899"/>
                    <a:pt x="12541" y="30411"/>
                    <a:pt x="13004" y="31121"/>
                  </a:cubicBezTo>
                  <a:cubicBezTo>
                    <a:pt x="12813" y="31159"/>
                    <a:pt x="12637" y="31179"/>
                    <a:pt x="12472" y="31179"/>
                  </a:cubicBezTo>
                  <a:cubicBezTo>
                    <a:pt x="11768" y="31179"/>
                    <a:pt x="11283" y="30810"/>
                    <a:pt x="10820" y="29911"/>
                  </a:cubicBezTo>
                  <a:cubicBezTo>
                    <a:pt x="10907" y="29903"/>
                    <a:pt x="10991" y="29899"/>
                    <a:pt x="11072" y="29899"/>
                  </a:cubicBezTo>
                  <a:close/>
                  <a:moveTo>
                    <a:pt x="15513" y="28986"/>
                  </a:moveTo>
                  <a:cubicBezTo>
                    <a:pt x="15540" y="28986"/>
                    <a:pt x="15566" y="28991"/>
                    <a:pt x="15592" y="29004"/>
                  </a:cubicBezTo>
                  <a:cubicBezTo>
                    <a:pt x="15760" y="29071"/>
                    <a:pt x="15760" y="29273"/>
                    <a:pt x="15760" y="29441"/>
                  </a:cubicBezTo>
                  <a:cubicBezTo>
                    <a:pt x="15760" y="30415"/>
                    <a:pt x="15188" y="31020"/>
                    <a:pt x="14382" y="31659"/>
                  </a:cubicBezTo>
                  <a:cubicBezTo>
                    <a:pt x="14348" y="30751"/>
                    <a:pt x="14651" y="29878"/>
                    <a:pt x="15188" y="29172"/>
                  </a:cubicBezTo>
                  <a:cubicBezTo>
                    <a:pt x="15270" y="29090"/>
                    <a:pt x="15397" y="28986"/>
                    <a:pt x="15513" y="28986"/>
                  </a:cubicBezTo>
                  <a:close/>
                  <a:moveTo>
                    <a:pt x="38276" y="31457"/>
                  </a:moveTo>
                  <a:lnTo>
                    <a:pt x="38276" y="31457"/>
                  </a:lnTo>
                  <a:cubicBezTo>
                    <a:pt x="38712" y="31760"/>
                    <a:pt x="39015" y="32196"/>
                    <a:pt x="39149" y="32734"/>
                  </a:cubicBezTo>
                  <a:cubicBezTo>
                    <a:pt x="38376" y="32600"/>
                    <a:pt x="38208" y="32398"/>
                    <a:pt x="38276" y="31457"/>
                  </a:cubicBezTo>
                  <a:close/>
                  <a:moveTo>
                    <a:pt x="41119" y="32188"/>
                  </a:moveTo>
                  <a:cubicBezTo>
                    <a:pt x="41208" y="32188"/>
                    <a:pt x="41283" y="32230"/>
                    <a:pt x="41334" y="32364"/>
                  </a:cubicBezTo>
                  <a:cubicBezTo>
                    <a:pt x="41401" y="32532"/>
                    <a:pt x="41233" y="32633"/>
                    <a:pt x="41098" y="32734"/>
                  </a:cubicBezTo>
                  <a:cubicBezTo>
                    <a:pt x="40944" y="32800"/>
                    <a:pt x="40803" y="32896"/>
                    <a:pt x="40649" y="32896"/>
                  </a:cubicBezTo>
                  <a:cubicBezTo>
                    <a:pt x="40569" y="32896"/>
                    <a:pt x="40485" y="32870"/>
                    <a:pt x="40393" y="32801"/>
                  </a:cubicBezTo>
                  <a:lnTo>
                    <a:pt x="40359" y="32801"/>
                  </a:lnTo>
                  <a:cubicBezTo>
                    <a:pt x="40325" y="32432"/>
                    <a:pt x="40594" y="32331"/>
                    <a:pt x="40830" y="32264"/>
                  </a:cubicBezTo>
                  <a:cubicBezTo>
                    <a:pt x="40930" y="32230"/>
                    <a:pt x="41031" y="32188"/>
                    <a:pt x="41119" y="32188"/>
                  </a:cubicBezTo>
                  <a:close/>
                  <a:moveTo>
                    <a:pt x="37973" y="34683"/>
                  </a:moveTo>
                  <a:cubicBezTo>
                    <a:pt x="38511" y="35254"/>
                    <a:pt x="38746" y="36027"/>
                    <a:pt x="38612" y="36834"/>
                  </a:cubicBezTo>
                  <a:cubicBezTo>
                    <a:pt x="37805" y="36229"/>
                    <a:pt x="37671" y="35725"/>
                    <a:pt x="37973" y="34683"/>
                  </a:cubicBezTo>
                  <a:close/>
                  <a:moveTo>
                    <a:pt x="41065" y="36015"/>
                  </a:moveTo>
                  <a:cubicBezTo>
                    <a:pt x="41194" y="36015"/>
                    <a:pt x="41321" y="36090"/>
                    <a:pt x="41367" y="36229"/>
                  </a:cubicBezTo>
                  <a:cubicBezTo>
                    <a:pt x="41434" y="36397"/>
                    <a:pt x="41401" y="36565"/>
                    <a:pt x="41266" y="36666"/>
                  </a:cubicBezTo>
                  <a:cubicBezTo>
                    <a:pt x="40930" y="36935"/>
                    <a:pt x="40527" y="37036"/>
                    <a:pt x="40124" y="37036"/>
                  </a:cubicBezTo>
                  <a:cubicBezTo>
                    <a:pt x="40191" y="36599"/>
                    <a:pt x="40494" y="36229"/>
                    <a:pt x="40897" y="36061"/>
                  </a:cubicBezTo>
                  <a:cubicBezTo>
                    <a:pt x="40949" y="36030"/>
                    <a:pt x="41007" y="36015"/>
                    <a:pt x="41065" y="36015"/>
                  </a:cubicBezTo>
                  <a:close/>
                  <a:moveTo>
                    <a:pt x="37704" y="21678"/>
                  </a:moveTo>
                  <a:cubicBezTo>
                    <a:pt x="38007" y="21846"/>
                    <a:pt x="37906" y="22115"/>
                    <a:pt x="37906" y="22316"/>
                  </a:cubicBezTo>
                  <a:cubicBezTo>
                    <a:pt x="37839" y="24400"/>
                    <a:pt x="37335" y="26416"/>
                    <a:pt x="36427" y="28298"/>
                  </a:cubicBezTo>
                  <a:cubicBezTo>
                    <a:pt x="35385" y="30583"/>
                    <a:pt x="34075" y="32768"/>
                    <a:pt x="32495" y="34750"/>
                  </a:cubicBezTo>
                  <a:cubicBezTo>
                    <a:pt x="31218" y="36263"/>
                    <a:pt x="29639" y="37506"/>
                    <a:pt x="27824" y="38313"/>
                  </a:cubicBezTo>
                  <a:cubicBezTo>
                    <a:pt x="27690" y="38402"/>
                    <a:pt x="27540" y="38447"/>
                    <a:pt x="27386" y="38447"/>
                  </a:cubicBezTo>
                  <a:cubicBezTo>
                    <a:pt x="27314" y="38447"/>
                    <a:pt x="27241" y="38437"/>
                    <a:pt x="27168" y="38418"/>
                  </a:cubicBezTo>
                  <a:lnTo>
                    <a:pt x="27168" y="38418"/>
                  </a:lnTo>
                  <a:cubicBezTo>
                    <a:pt x="27735" y="37386"/>
                    <a:pt x="28335" y="36388"/>
                    <a:pt x="29000" y="35456"/>
                  </a:cubicBezTo>
                  <a:cubicBezTo>
                    <a:pt x="30445" y="33373"/>
                    <a:pt x="31890" y="31323"/>
                    <a:pt x="33302" y="29239"/>
                  </a:cubicBezTo>
                  <a:cubicBezTo>
                    <a:pt x="33470" y="28970"/>
                    <a:pt x="33940" y="28601"/>
                    <a:pt x="33571" y="28332"/>
                  </a:cubicBezTo>
                  <a:cubicBezTo>
                    <a:pt x="33466" y="28250"/>
                    <a:pt x="33377" y="28216"/>
                    <a:pt x="33299" y="28216"/>
                  </a:cubicBezTo>
                  <a:cubicBezTo>
                    <a:pt x="33024" y="28216"/>
                    <a:pt x="32887" y="28634"/>
                    <a:pt x="32731" y="28869"/>
                  </a:cubicBezTo>
                  <a:cubicBezTo>
                    <a:pt x="31218" y="30987"/>
                    <a:pt x="29740" y="33137"/>
                    <a:pt x="28227" y="35288"/>
                  </a:cubicBezTo>
                  <a:cubicBezTo>
                    <a:pt x="27723" y="36061"/>
                    <a:pt x="27219" y="36868"/>
                    <a:pt x="26648" y="37741"/>
                  </a:cubicBezTo>
                  <a:cubicBezTo>
                    <a:pt x="26480" y="37304"/>
                    <a:pt x="26480" y="36834"/>
                    <a:pt x="26682" y="36397"/>
                  </a:cubicBezTo>
                  <a:cubicBezTo>
                    <a:pt x="27690" y="32364"/>
                    <a:pt x="29807" y="28701"/>
                    <a:pt x="32798" y="25811"/>
                  </a:cubicBezTo>
                  <a:cubicBezTo>
                    <a:pt x="34344" y="24366"/>
                    <a:pt x="35990" y="22988"/>
                    <a:pt x="37704" y="21678"/>
                  </a:cubicBezTo>
                  <a:close/>
                  <a:moveTo>
                    <a:pt x="36730" y="39086"/>
                  </a:moveTo>
                  <a:lnTo>
                    <a:pt x="36730" y="39086"/>
                  </a:lnTo>
                  <a:cubicBezTo>
                    <a:pt x="37497" y="39453"/>
                    <a:pt x="37569" y="40184"/>
                    <a:pt x="37767" y="40918"/>
                  </a:cubicBezTo>
                  <a:lnTo>
                    <a:pt x="37767" y="40918"/>
                  </a:lnTo>
                  <a:cubicBezTo>
                    <a:pt x="36759" y="40489"/>
                    <a:pt x="36597" y="40148"/>
                    <a:pt x="36730" y="39086"/>
                  </a:cubicBezTo>
                  <a:close/>
                  <a:moveTo>
                    <a:pt x="40566" y="39598"/>
                  </a:moveTo>
                  <a:cubicBezTo>
                    <a:pt x="40620" y="39598"/>
                    <a:pt x="40674" y="39622"/>
                    <a:pt x="40729" y="39690"/>
                  </a:cubicBezTo>
                  <a:cubicBezTo>
                    <a:pt x="40863" y="39858"/>
                    <a:pt x="40830" y="40060"/>
                    <a:pt x="40695" y="40228"/>
                  </a:cubicBezTo>
                  <a:cubicBezTo>
                    <a:pt x="40258" y="40732"/>
                    <a:pt x="39620" y="41035"/>
                    <a:pt x="38948" y="41035"/>
                  </a:cubicBezTo>
                  <a:cubicBezTo>
                    <a:pt x="39284" y="40430"/>
                    <a:pt x="39754" y="39993"/>
                    <a:pt x="40325" y="39690"/>
                  </a:cubicBezTo>
                  <a:cubicBezTo>
                    <a:pt x="40406" y="39650"/>
                    <a:pt x="40486" y="39598"/>
                    <a:pt x="40566" y="39598"/>
                  </a:cubicBezTo>
                  <a:close/>
                  <a:moveTo>
                    <a:pt x="35688" y="42076"/>
                  </a:moveTo>
                  <a:lnTo>
                    <a:pt x="35688" y="42076"/>
                  </a:lnTo>
                  <a:cubicBezTo>
                    <a:pt x="36461" y="42749"/>
                    <a:pt x="36999" y="43320"/>
                    <a:pt x="37066" y="44462"/>
                  </a:cubicBezTo>
                  <a:cubicBezTo>
                    <a:pt x="36259" y="43891"/>
                    <a:pt x="35755" y="43017"/>
                    <a:pt x="35688" y="42076"/>
                  </a:cubicBezTo>
                  <a:close/>
                  <a:moveTo>
                    <a:pt x="39889" y="43521"/>
                  </a:moveTo>
                  <a:cubicBezTo>
                    <a:pt x="39586" y="44160"/>
                    <a:pt x="39048" y="44395"/>
                    <a:pt x="38242" y="44563"/>
                  </a:cubicBezTo>
                  <a:cubicBezTo>
                    <a:pt x="38679" y="44059"/>
                    <a:pt x="39250" y="43723"/>
                    <a:pt x="39889" y="43521"/>
                  </a:cubicBezTo>
                  <a:close/>
                  <a:moveTo>
                    <a:pt x="21842" y="31423"/>
                  </a:moveTo>
                  <a:cubicBezTo>
                    <a:pt x="22145" y="31423"/>
                    <a:pt x="22111" y="31625"/>
                    <a:pt x="22178" y="31760"/>
                  </a:cubicBezTo>
                  <a:cubicBezTo>
                    <a:pt x="23187" y="34952"/>
                    <a:pt x="23422" y="38313"/>
                    <a:pt x="22884" y="41606"/>
                  </a:cubicBezTo>
                  <a:cubicBezTo>
                    <a:pt x="22615" y="43421"/>
                    <a:pt x="21708" y="45000"/>
                    <a:pt x="20700" y="46512"/>
                  </a:cubicBezTo>
                  <a:cubicBezTo>
                    <a:pt x="20651" y="46634"/>
                    <a:pt x="20532" y="46721"/>
                    <a:pt x="20393" y="46721"/>
                  </a:cubicBezTo>
                  <a:cubicBezTo>
                    <a:pt x="20340" y="46721"/>
                    <a:pt x="20285" y="46708"/>
                    <a:pt x="20229" y="46680"/>
                  </a:cubicBezTo>
                  <a:cubicBezTo>
                    <a:pt x="20431" y="45571"/>
                    <a:pt x="20599" y="44395"/>
                    <a:pt x="20801" y="43253"/>
                  </a:cubicBezTo>
                  <a:cubicBezTo>
                    <a:pt x="21170" y="41270"/>
                    <a:pt x="21540" y="39254"/>
                    <a:pt x="21809" y="37237"/>
                  </a:cubicBezTo>
                  <a:cubicBezTo>
                    <a:pt x="21842" y="37069"/>
                    <a:pt x="21943" y="36834"/>
                    <a:pt x="21674" y="36733"/>
                  </a:cubicBezTo>
                  <a:cubicBezTo>
                    <a:pt x="21621" y="36713"/>
                    <a:pt x="21571" y="36704"/>
                    <a:pt x="21525" y="36704"/>
                  </a:cubicBezTo>
                  <a:cubicBezTo>
                    <a:pt x="21342" y="36704"/>
                    <a:pt x="21224" y="36854"/>
                    <a:pt x="21170" y="37069"/>
                  </a:cubicBezTo>
                  <a:cubicBezTo>
                    <a:pt x="21103" y="37405"/>
                    <a:pt x="21036" y="37775"/>
                    <a:pt x="20969" y="38111"/>
                  </a:cubicBezTo>
                  <a:cubicBezTo>
                    <a:pt x="20868" y="38716"/>
                    <a:pt x="20801" y="39287"/>
                    <a:pt x="20700" y="39858"/>
                  </a:cubicBezTo>
                  <a:cubicBezTo>
                    <a:pt x="20364" y="41673"/>
                    <a:pt x="20061" y="43488"/>
                    <a:pt x="19725" y="45336"/>
                  </a:cubicBezTo>
                  <a:cubicBezTo>
                    <a:pt x="19087" y="44395"/>
                    <a:pt x="18818" y="40531"/>
                    <a:pt x="19255" y="38111"/>
                  </a:cubicBezTo>
                  <a:cubicBezTo>
                    <a:pt x="19624" y="35725"/>
                    <a:pt x="20498" y="33440"/>
                    <a:pt x="21842" y="31423"/>
                  </a:cubicBezTo>
                  <a:close/>
                  <a:moveTo>
                    <a:pt x="1007" y="36834"/>
                  </a:moveTo>
                  <a:lnTo>
                    <a:pt x="1007" y="36834"/>
                  </a:lnTo>
                  <a:cubicBezTo>
                    <a:pt x="2015" y="36868"/>
                    <a:pt x="2989" y="37002"/>
                    <a:pt x="3998" y="37237"/>
                  </a:cubicBezTo>
                  <a:cubicBezTo>
                    <a:pt x="6753" y="37708"/>
                    <a:pt x="9475" y="38380"/>
                    <a:pt x="11962" y="39791"/>
                  </a:cubicBezTo>
                  <a:cubicBezTo>
                    <a:pt x="13979" y="40934"/>
                    <a:pt x="15760" y="42480"/>
                    <a:pt x="17205" y="44261"/>
                  </a:cubicBezTo>
                  <a:cubicBezTo>
                    <a:pt x="17373" y="44395"/>
                    <a:pt x="17440" y="44597"/>
                    <a:pt x="17339" y="44765"/>
                  </a:cubicBezTo>
                  <a:cubicBezTo>
                    <a:pt x="13811" y="43051"/>
                    <a:pt x="10147" y="41606"/>
                    <a:pt x="6384" y="40430"/>
                  </a:cubicBezTo>
                  <a:cubicBezTo>
                    <a:pt x="6316" y="40430"/>
                    <a:pt x="6216" y="40531"/>
                    <a:pt x="6148" y="40564"/>
                  </a:cubicBezTo>
                  <a:cubicBezTo>
                    <a:pt x="6148" y="40833"/>
                    <a:pt x="6350" y="40867"/>
                    <a:pt x="6518" y="40934"/>
                  </a:cubicBezTo>
                  <a:cubicBezTo>
                    <a:pt x="9778" y="42211"/>
                    <a:pt x="13071" y="43353"/>
                    <a:pt x="16197" y="44933"/>
                  </a:cubicBezTo>
                  <a:cubicBezTo>
                    <a:pt x="16869" y="45269"/>
                    <a:pt x="17507" y="45639"/>
                    <a:pt x="18146" y="46008"/>
                  </a:cubicBezTo>
                  <a:cubicBezTo>
                    <a:pt x="18448" y="46143"/>
                    <a:pt x="18683" y="46378"/>
                    <a:pt x="18751" y="46680"/>
                  </a:cubicBezTo>
                  <a:cubicBezTo>
                    <a:pt x="17691" y="46835"/>
                    <a:pt x="16602" y="46917"/>
                    <a:pt x="15513" y="46917"/>
                  </a:cubicBezTo>
                  <a:cubicBezTo>
                    <a:pt x="14945" y="46917"/>
                    <a:pt x="14376" y="46895"/>
                    <a:pt x="13811" y="46848"/>
                  </a:cubicBezTo>
                  <a:cubicBezTo>
                    <a:pt x="12063" y="46714"/>
                    <a:pt x="10282" y="46412"/>
                    <a:pt x="8568" y="45907"/>
                  </a:cubicBezTo>
                  <a:cubicBezTo>
                    <a:pt x="6115" y="45269"/>
                    <a:pt x="4065" y="43555"/>
                    <a:pt x="2989" y="41236"/>
                  </a:cubicBezTo>
                  <a:cubicBezTo>
                    <a:pt x="2452" y="40094"/>
                    <a:pt x="1880" y="38951"/>
                    <a:pt x="1309" y="37809"/>
                  </a:cubicBezTo>
                  <a:cubicBezTo>
                    <a:pt x="1141" y="37506"/>
                    <a:pt x="1040" y="37204"/>
                    <a:pt x="1007" y="36834"/>
                  </a:cubicBezTo>
                  <a:close/>
                  <a:moveTo>
                    <a:pt x="49029" y="41908"/>
                  </a:moveTo>
                  <a:cubicBezTo>
                    <a:pt x="49231" y="42211"/>
                    <a:pt x="49029" y="42480"/>
                    <a:pt x="48962" y="42749"/>
                  </a:cubicBezTo>
                  <a:cubicBezTo>
                    <a:pt x="48660" y="43690"/>
                    <a:pt x="48189" y="44630"/>
                    <a:pt x="47584" y="45437"/>
                  </a:cubicBezTo>
                  <a:cubicBezTo>
                    <a:pt x="44728" y="49604"/>
                    <a:pt x="41065" y="52729"/>
                    <a:pt x="36158" y="54074"/>
                  </a:cubicBezTo>
                  <a:cubicBezTo>
                    <a:pt x="36044" y="54097"/>
                    <a:pt x="35930" y="54166"/>
                    <a:pt x="35784" y="54166"/>
                  </a:cubicBezTo>
                  <a:cubicBezTo>
                    <a:pt x="35716" y="54166"/>
                    <a:pt x="35640" y="54150"/>
                    <a:pt x="35553" y="54107"/>
                  </a:cubicBezTo>
                  <a:cubicBezTo>
                    <a:pt x="36091" y="53502"/>
                    <a:pt x="36696" y="52931"/>
                    <a:pt x="37301" y="52427"/>
                  </a:cubicBezTo>
                  <a:cubicBezTo>
                    <a:pt x="39217" y="50612"/>
                    <a:pt x="41098" y="48831"/>
                    <a:pt x="42980" y="47050"/>
                  </a:cubicBezTo>
                  <a:cubicBezTo>
                    <a:pt x="43148" y="46882"/>
                    <a:pt x="43518" y="46714"/>
                    <a:pt x="43283" y="46445"/>
                  </a:cubicBezTo>
                  <a:cubicBezTo>
                    <a:pt x="43202" y="46352"/>
                    <a:pt x="43112" y="46316"/>
                    <a:pt x="43021" y="46316"/>
                  </a:cubicBezTo>
                  <a:cubicBezTo>
                    <a:pt x="42847" y="46316"/>
                    <a:pt x="42664" y="46448"/>
                    <a:pt x="42510" y="46580"/>
                  </a:cubicBezTo>
                  <a:cubicBezTo>
                    <a:pt x="42207" y="46882"/>
                    <a:pt x="41905" y="47151"/>
                    <a:pt x="41569" y="47453"/>
                  </a:cubicBezTo>
                  <a:lnTo>
                    <a:pt x="36293" y="52360"/>
                  </a:lnTo>
                  <a:cubicBezTo>
                    <a:pt x="36158" y="52528"/>
                    <a:pt x="35990" y="52629"/>
                    <a:pt x="35822" y="52696"/>
                  </a:cubicBezTo>
                  <a:cubicBezTo>
                    <a:pt x="36931" y="49335"/>
                    <a:pt x="44056" y="43488"/>
                    <a:pt x="49029" y="41908"/>
                  </a:cubicBezTo>
                  <a:close/>
                  <a:moveTo>
                    <a:pt x="30277" y="46512"/>
                  </a:moveTo>
                  <a:cubicBezTo>
                    <a:pt x="30815" y="47285"/>
                    <a:pt x="31554" y="51486"/>
                    <a:pt x="31655" y="54242"/>
                  </a:cubicBezTo>
                  <a:cubicBezTo>
                    <a:pt x="31756" y="56829"/>
                    <a:pt x="31084" y="60425"/>
                    <a:pt x="30143" y="61971"/>
                  </a:cubicBezTo>
                  <a:cubicBezTo>
                    <a:pt x="29908" y="60224"/>
                    <a:pt x="29740" y="58678"/>
                    <a:pt x="29706" y="57132"/>
                  </a:cubicBezTo>
                  <a:cubicBezTo>
                    <a:pt x="29672" y="55855"/>
                    <a:pt x="29639" y="54645"/>
                    <a:pt x="29605" y="53368"/>
                  </a:cubicBezTo>
                  <a:cubicBezTo>
                    <a:pt x="29605" y="53200"/>
                    <a:pt x="29706" y="52965"/>
                    <a:pt x="29404" y="52897"/>
                  </a:cubicBezTo>
                  <a:cubicBezTo>
                    <a:pt x="29381" y="52895"/>
                    <a:pt x="29360" y="52894"/>
                    <a:pt x="29340" y="52894"/>
                  </a:cubicBezTo>
                  <a:cubicBezTo>
                    <a:pt x="29087" y="52894"/>
                    <a:pt x="29000" y="53085"/>
                    <a:pt x="29000" y="53334"/>
                  </a:cubicBezTo>
                  <a:cubicBezTo>
                    <a:pt x="29000" y="54544"/>
                    <a:pt x="28933" y="55754"/>
                    <a:pt x="29000" y="56964"/>
                  </a:cubicBezTo>
                  <a:cubicBezTo>
                    <a:pt x="29034" y="58241"/>
                    <a:pt x="29135" y="59484"/>
                    <a:pt x="29303" y="60694"/>
                  </a:cubicBezTo>
                  <a:cubicBezTo>
                    <a:pt x="29303" y="60828"/>
                    <a:pt x="29370" y="61030"/>
                    <a:pt x="29202" y="61131"/>
                  </a:cubicBezTo>
                  <a:cubicBezTo>
                    <a:pt x="29135" y="61097"/>
                    <a:pt x="29068" y="61097"/>
                    <a:pt x="29034" y="61064"/>
                  </a:cubicBezTo>
                  <a:cubicBezTo>
                    <a:pt x="28059" y="59182"/>
                    <a:pt x="27656" y="57065"/>
                    <a:pt x="27824" y="54947"/>
                  </a:cubicBezTo>
                  <a:cubicBezTo>
                    <a:pt x="28127" y="51990"/>
                    <a:pt x="29336" y="49335"/>
                    <a:pt x="30277" y="46512"/>
                  </a:cubicBezTo>
                  <a:close/>
                  <a:moveTo>
                    <a:pt x="43048" y="60055"/>
                  </a:moveTo>
                  <a:cubicBezTo>
                    <a:pt x="43182" y="60459"/>
                    <a:pt x="42947" y="60761"/>
                    <a:pt x="42812" y="61064"/>
                  </a:cubicBezTo>
                  <a:cubicBezTo>
                    <a:pt x="42275" y="62038"/>
                    <a:pt x="41603" y="62912"/>
                    <a:pt x="40762" y="63651"/>
                  </a:cubicBezTo>
                  <a:cubicBezTo>
                    <a:pt x="39149" y="65264"/>
                    <a:pt x="37301" y="66609"/>
                    <a:pt x="35285" y="67684"/>
                  </a:cubicBezTo>
                  <a:cubicBezTo>
                    <a:pt x="33604" y="68591"/>
                    <a:pt x="31689" y="69062"/>
                    <a:pt x="29773" y="69062"/>
                  </a:cubicBezTo>
                  <a:cubicBezTo>
                    <a:pt x="29714" y="69066"/>
                    <a:pt x="29655" y="69068"/>
                    <a:pt x="29595" y="69068"/>
                  </a:cubicBezTo>
                  <a:cubicBezTo>
                    <a:pt x="29178" y="69068"/>
                    <a:pt x="28744" y="68965"/>
                    <a:pt x="28362" y="68759"/>
                  </a:cubicBezTo>
                  <a:cubicBezTo>
                    <a:pt x="28463" y="68322"/>
                    <a:pt x="28866" y="68255"/>
                    <a:pt x="29202" y="68087"/>
                  </a:cubicBezTo>
                  <a:cubicBezTo>
                    <a:pt x="31286" y="66945"/>
                    <a:pt x="33436" y="65802"/>
                    <a:pt x="35520" y="64659"/>
                  </a:cubicBezTo>
                  <a:cubicBezTo>
                    <a:pt x="36192" y="64290"/>
                    <a:pt x="36864" y="63920"/>
                    <a:pt x="37536" y="63483"/>
                  </a:cubicBezTo>
                  <a:cubicBezTo>
                    <a:pt x="37671" y="63416"/>
                    <a:pt x="37839" y="63315"/>
                    <a:pt x="37738" y="63114"/>
                  </a:cubicBezTo>
                  <a:cubicBezTo>
                    <a:pt x="37668" y="62974"/>
                    <a:pt x="37551" y="62899"/>
                    <a:pt x="37418" y="62899"/>
                  </a:cubicBezTo>
                  <a:cubicBezTo>
                    <a:pt x="37359" y="62899"/>
                    <a:pt x="37296" y="62914"/>
                    <a:pt x="37234" y="62946"/>
                  </a:cubicBezTo>
                  <a:cubicBezTo>
                    <a:pt x="37032" y="63046"/>
                    <a:pt x="36830" y="63147"/>
                    <a:pt x="36629" y="63282"/>
                  </a:cubicBezTo>
                  <a:cubicBezTo>
                    <a:pt x="34243" y="64626"/>
                    <a:pt x="31823" y="65936"/>
                    <a:pt x="29370" y="67213"/>
                  </a:cubicBezTo>
                  <a:cubicBezTo>
                    <a:pt x="29283" y="67272"/>
                    <a:pt x="29171" y="67355"/>
                    <a:pt x="29034" y="67355"/>
                  </a:cubicBezTo>
                  <a:cubicBezTo>
                    <a:pt x="29012" y="67355"/>
                    <a:pt x="28990" y="67353"/>
                    <a:pt x="28967" y="67348"/>
                  </a:cubicBezTo>
                  <a:cubicBezTo>
                    <a:pt x="30513" y="64525"/>
                    <a:pt x="38007" y="60660"/>
                    <a:pt x="43048" y="60055"/>
                  </a:cubicBezTo>
                  <a:close/>
                  <a:moveTo>
                    <a:pt x="13911" y="51553"/>
                  </a:moveTo>
                  <a:lnTo>
                    <a:pt x="14886" y="52561"/>
                  </a:lnTo>
                  <a:cubicBezTo>
                    <a:pt x="16633" y="54443"/>
                    <a:pt x="18246" y="56426"/>
                    <a:pt x="19692" y="58510"/>
                  </a:cubicBezTo>
                  <a:cubicBezTo>
                    <a:pt x="21372" y="60996"/>
                    <a:pt x="22548" y="63651"/>
                    <a:pt x="22817" y="66676"/>
                  </a:cubicBezTo>
                  <a:cubicBezTo>
                    <a:pt x="22884" y="67449"/>
                    <a:pt x="22918" y="68222"/>
                    <a:pt x="22884" y="69028"/>
                  </a:cubicBezTo>
                  <a:cubicBezTo>
                    <a:pt x="22481" y="68659"/>
                    <a:pt x="22145" y="68255"/>
                    <a:pt x="21943" y="67785"/>
                  </a:cubicBezTo>
                  <a:cubicBezTo>
                    <a:pt x="20935" y="65970"/>
                    <a:pt x="20095" y="64088"/>
                    <a:pt x="19221" y="62240"/>
                  </a:cubicBezTo>
                  <a:cubicBezTo>
                    <a:pt x="18818" y="61332"/>
                    <a:pt x="18347" y="60459"/>
                    <a:pt x="17810" y="59652"/>
                  </a:cubicBezTo>
                  <a:cubicBezTo>
                    <a:pt x="17675" y="59451"/>
                    <a:pt x="17574" y="59249"/>
                    <a:pt x="17339" y="59148"/>
                  </a:cubicBezTo>
                  <a:cubicBezTo>
                    <a:pt x="17314" y="59140"/>
                    <a:pt x="17285" y="59136"/>
                    <a:pt x="17254" y="59136"/>
                  </a:cubicBezTo>
                  <a:cubicBezTo>
                    <a:pt x="17161" y="59136"/>
                    <a:pt x="17053" y="59173"/>
                    <a:pt x="17003" y="59249"/>
                  </a:cubicBezTo>
                  <a:cubicBezTo>
                    <a:pt x="16936" y="59316"/>
                    <a:pt x="16902" y="59417"/>
                    <a:pt x="16969" y="59518"/>
                  </a:cubicBezTo>
                  <a:cubicBezTo>
                    <a:pt x="17003" y="59585"/>
                    <a:pt x="17003" y="59619"/>
                    <a:pt x="17070" y="59686"/>
                  </a:cubicBezTo>
                  <a:cubicBezTo>
                    <a:pt x="18448" y="61971"/>
                    <a:pt x="19355" y="64491"/>
                    <a:pt x="20599" y="66844"/>
                  </a:cubicBezTo>
                  <a:cubicBezTo>
                    <a:pt x="21338" y="68289"/>
                    <a:pt x="22246" y="69700"/>
                    <a:pt x="23287" y="70977"/>
                  </a:cubicBezTo>
                  <a:cubicBezTo>
                    <a:pt x="23218" y="71093"/>
                    <a:pt x="23148" y="71129"/>
                    <a:pt x="23089" y="71129"/>
                  </a:cubicBezTo>
                  <a:cubicBezTo>
                    <a:pt x="23063" y="71129"/>
                    <a:pt x="23039" y="71122"/>
                    <a:pt x="23019" y="71112"/>
                  </a:cubicBezTo>
                  <a:cubicBezTo>
                    <a:pt x="21305" y="70036"/>
                    <a:pt x="19692" y="68793"/>
                    <a:pt x="18213" y="67449"/>
                  </a:cubicBezTo>
                  <a:cubicBezTo>
                    <a:pt x="16701" y="66004"/>
                    <a:pt x="15558" y="64155"/>
                    <a:pt x="14953" y="62173"/>
                  </a:cubicBezTo>
                  <a:cubicBezTo>
                    <a:pt x="13811" y="58745"/>
                    <a:pt x="13777" y="55183"/>
                    <a:pt x="13710" y="51654"/>
                  </a:cubicBezTo>
                  <a:lnTo>
                    <a:pt x="13911" y="51553"/>
                  </a:lnTo>
                  <a:close/>
                  <a:moveTo>
                    <a:pt x="32854" y="1"/>
                  </a:moveTo>
                  <a:cubicBezTo>
                    <a:pt x="32699" y="1"/>
                    <a:pt x="32543" y="34"/>
                    <a:pt x="32395" y="103"/>
                  </a:cubicBezTo>
                  <a:cubicBezTo>
                    <a:pt x="31890" y="305"/>
                    <a:pt x="31554" y="809"/>
                    <a:pt x="31622" y="1346"/>
                  </a:cubicBezTo>
                  <a:cubicBezTo>
                    <a:pt x="31622" y="1649"/>
                    <a:pt x="31622" y="1951"/>
                    <a:pt x="31689" y="2254"/>
                  </a:cubicBezTo>
                  <a:cubicBezTo>
                    <a:pt x="31823" y="2724"/>
                    <a:pt x="31722" y="3228"/>
                    <a:pt x="31454" y="3598"/>
                  </a:cubicBezTo>
                  <a:cubicBezTo>
                    <a:pt x="31118" y="3564"/>
                    <a:pt x="31050" y="3329"/>
                    <a:pt x="30882" y="3195"/>
                  </a:cubicBezTo>
                  <a:cubicBezTo>
                    <a:pt x="30643" y="3003"/>
                    <a:pt x="30404" y="2829"/>
                    <a:pt x="30141" y="2829"/>
                  </a:cubicBezTo>
                  <a:cubicBezTo>
                    <a:pt x="30034" y="2829"/>
                    <a:pt x="29923" y="2858"/>
                    <a:pt x="29807" y="2926"/>
                  </a:cubicBezTo>
                  <a:cubicBezTo>
                    <a:pt x="29404" y="3161"/>
                    <a:pt x="29471" y="3598"/>
                    <a:pt x="29504" y="4001"/>
                  </a:cubicBezTo>
                  <a:cubicBezTo>
                    <a:pt x="29572" y="4707"/>
                    <a:pt x="29941" y="5379"/>
                    <a:pt x="30513" y="5883"/>
                  </a:cubicBezTo>
                  <a:cubicBezTo>
                    <a:pt x="30849" y="6085"/>
                    <a:pt x="30916" y="6589"/>
                    <a:pt x="30613" y="6891"/>
                  </a:cubicBezTo>
                  <a:cubicBezTo>
                    <a:pt x="30378" y="6723"/>
                    <a:pt x="30143" y="6555"/>
                    <a:pt x="29874" y="6387"/>
                  </a:cubicBezTo>
                  <a:cubicBezTo>
                    <a:pt x="29701" y="6279"/>
                    <a:pt x="29513" y="6170"/>
                    <a:pt x="29321" y="6170"/>
                  </a:cubicBezTo>
                  <a:cubicBezTo>
                    <a:pt x="29215" y="6170"/>
                    <a:pt x="29108" y="6203"/>
                    <a:pt x="29000" y="6286"/>
                  </a:cubicBezTo>
                  <a:cubicBezTo>
                    <a:pt x="28731" y="6522"/>
                    <a:pt x="28631" y="6891"/>
                    <a:pt x="28765" y="7194"/>
                  </a:cubicBezTo>
                  <a:cubicBezTo>
                    <a:pt x="28900" y="7799"/>
                    <a:pt x="29168" y="8404"/>
                    <a:pt x="29572" y="8874"/>
                  </a:cubicBezTo>
                  <a:cubicBezTo>
                    <a:pt x="30109" y="9613"/>
                    <a:pt x="30109" y="9681"/>
                    <a:pt x="29605" y="10521"/>
                  </a:cubicBezTo>
                  <a:cubicBezTo>
                    <a:pt x="29336" y="10185"/>
                    <a:pt x="29000" y="9916"/>
                    <a:pt x="28664" y="9714"/>
                  </a:cubicBezTo>
                  <a:cubicBezTo>
                    <a:pt x="28532" y="9641"/>
                    <a:pt x="28393" y="9607"/>
                    <a:pt x="28257" y="9607"/>
                  </a:cubicBezTo>
                  <a:cubicBezTo>
                    <a:pt x="27776" y="9607"/>
                    <a:pt x="27342" y="10030"/>
                    <a:pt x="27421" y="10554"/>
                  </a:cubicBezTo>
                  <a:cubicBezTo>
                    <a:pt x="27454" y="10924"/>
                    <a:pt x="27589" y="11260"/>
                    <a:pt x="27791" y="11529"/>
                  </a:cubicBezTo>
                  <a:cubicBezTo>
                    <a:pt x="28059" y="11899"/>
                    <a:pt x="28395" y="12235"/>
                    <a:pt x="28765" y="12503"/>
                  </a:cubicBezTo>
                  <a:cubicBezTo>
                    <a:pt x="29000" y="12671"/>
                    <a:pt x="29202" y="12806"/>
                    <a:pt x="29135" y="13142"/>
                  </a:cubicBezTo>
                  <a:cubicBezTo>
                    <a:pt x="29034" y="13814"/>
                    <a:pt x="28866" y="14486"/>
                    <a:pt x="28631" y="15158"/>
                  </a:cubicBezTo>
                  <a:cubicBezTo>
                    <a:pt x="28395" y="14789"/>
                    <a:pt x="28093" y="14453"/>
                    <a:pt x="27757" y="14184"/>
                  </a:cubicBezTo>
                  <a:cubicBezTo>
                    <a:pt x="27539" y="14070"/>
                    <a:pt x="27335" y="14015"/>
                    <a:pt x="27153" y="14015"/>
                  </a:cubicBezTo>
                  <a:cubicBezTo>
                    <a:pt x="26691" y="14015"/>
                    <a:pt x="26379" y="14372"/>
                    <a:pt x="26379" y="15024"/>
                  </a:cubicBezTo>
                  <a:cubicBezTo>
                    <a:pt x="26345" y="15730"/>
                    <a:pt x="26682" y="16469"/>
                    <a:pt x="27219" y="16939"/>
                  </a:cubicBezTo>
                  <a:cubicBezTo>
                    <a:pt x="28194" y="17612"/>
                    <a:pt x="28093" y="18418"/>
                    <a:pt x="27824" y="19325"/>
                  </a:cubicBezTo>
                  <a:cubicBezTo>
                    <a:pt x="27791" y="19460"/>
                    <a:pt x="27791" y="19594"/>
                    <a:pt x="27757" y="19729"/>
                  </a:cubicBezTo>
                  <a:cubicBezTo>
                    <a:pt x="27488" y="21375"/>
                    <a:pt x="27186" y="22988"/>
                    <a:pt x="26883" y="24736"/>
                  </a:cubicBezTo>
                  <a:cubicBezTo>
                    <a:pt x="26682" y="24299"/>
                    <a:pt x="26581" y="23862"/>
                    <a:pt x="26581" y="23392"/>
                  </a:cubicBezTo>
                  <a:cubicBezTo>
                    <a:pt x="26345" y="20670"/>
                    <a:pt x="25606" y="18015"/>
                    <a:pt x="24430" y="15562"/>
                  </a:cubicBezTo>
                  <a:cubicBezTo>
                    <a:pt x="23556" y="13747"/>
                    <a:pt x="22279" y="12167"/>
                    <a:pt x="20666" y="10991"/>
                  </a:cubicBezTo>
                  <a:cubicBezTo>
                    <a:pt x="20331" y="10731"/>
                    <a:pt x="20042" y="10603"/>
                    <a:pt x="19802" y="10603"/>
                  </a:cubicBezTo>
                  <a:cubicBezTo>
                    <a:pt x="19392" y="10603"/>
                    <a:pt x="19125" y="10976"/>
                    <a:pt x="19019" y="11697"/>
                  </a:cubicBezTo>
                  <a:cubicBezTo>
                    <a:pt x="18885" y="12604"/>
                    <a:pt x="18851" y="13545"/>
                    <a:pt x="18885" y="14453"/>
                  </a:cubicBezTo>
                  <a:cubicBezTo>
                    <a:pt x="19053" y="16805"/>
                    <a:pt x="19355" y="19124"/>
                    <a:pt x="19792" y="21409"/>
                  </a:cubicBezTo>
                  <a:cubicBezTo>
                    <a:pt x="20162" y="23627"/>
                    <a:pt x="21204" y="25710"/>
                    <a:pt x="22750" y="27391"/>
                  </a:cubicBezTo>
                  <a:cubicBezTo>
                    <a:pt x="23422" y="28164"/>
                    <a:pt x="24128" y="28869"/>
                    <a:pt x="24900" y="29542"/>
                  </a:cubicBezTo>
                  <a:cubicBezTo>
                    <a:pt x="25774" y="30247"/>
                    <a:pt x="26312" y="31020"/>
                    <a:pt x="26043" y="32230"/>
                  </a:cubicBezTo>
                  <a:cubicBezTo>
                    <a:pt x="26009" y="32532"/>
                    <a:pt x="25976" y="32801"/>
                    <a:pt x="25976" y="33104"/>
                  </a:cubicBezTo>
                  <a:cubicBezTo>
                    <a:pt x="25505" y="38111"/>
                    <a:pt x="25438" y="43152"/>
                    <a:pt x="25304" y="48193"/>
                  </a:cubicBezTo>
                  <a:cubicBezTo>
                    <a:pt x="25236" y="50982"/>
                    <a:pt x="25203" y="53805"/>
                    <a:pt x="25136" y="56594"/>
                  </a:cubicBezTo>
                  <a:cubicBezTo>
                    <a:pt x="25136" y="56762"/>
                    <a:pt x="25236" y="56997"/>
                    <a:pt x="24867" y="57031"/>
                  </a:cubicBezTo>
                  <a:cubicBezTo>
                    <a:pt x="23657" y="54074"/>
                    <a:pt x="22078" y="51284"/>
                    <a:pt x="20565" y="48462"/>
                  </a:cubicBezTo>
                  <a:cubicBezTo>
                    <a:pt x="20296" y="47957"/>
                    <a:pt x="20431" y="47689"/>
                    <a:pt x="20767" y="47285"/>
                  </a:cubicBezTo>
                  <a:cubicBezTo>
                    <a:pt x="22414" y="45437"/>
                    <a:pt x="23455" y="43185"/>
                    <a:pt x="23825" y="40766"/>
                  </a:cubicBezTo>
                  <a:cubicBezTo>
                    <a:pt x="24027" y="39018"/>
                    <a:pt x="24027" y="37237"/>
                    <a:pt x="23791" y="35456"/>
                  </a:cubicBezTo>
                  <a:cubicBezTo>
                    <a:pt x="23657" y="34112"/>
                    <a:pt x="23355" y="32801"/>
                    <a:pt x="22884" y="31558"/>
                  </a:cubicBezTo>
                  <a:cubicBezTo>
                    <a:pt x="22817" y="31323"/>
                    <a:pt x="22750" y="31121"/>
                    <a:pt x="22649" y="30886"/>
                  </a:cubicBezTo>
                  <a:cubicBezTo>
                    <a:pt x="22522" y="30595"/>
                    <a:pt x="22248" y="30442"/>
                    <a:pt x="21975" y="30442"/>
                  </a:cubicBezTo>
                  <a:cubicBezTo>
                    <a:pt x="21742" y="30442"/>
                    <a:pt x="21511" y="30553"/>
                    <a:pt x="21372" y="30785"/>
                  </a:cubicBezTo>
                  <a:cubicBezTo>
                    <a:pt x="21204" y="30987"/>
                    <a:pt x="21069" y="31188"/>
                    <a:pt x="20969" y="31423"/>
                  </a:cubicBezTo>
                  <a:cubicBezTo>
                    <a:pt x="18851" y="34750"/>
                    <a:pt x="17978" y="38716"/>
                    <a:pt x="18448" y="42648"/>
                  </a:cubicBezTo>
                  <a:cubicBezTo>
                    <a:pt x="18482" y="42984"/>
                    <a:pt x="18448" y="43353"/>
                    <a:pt x="18448" y="43824"/>
                  </a:cubicBezTo>
                  <a:cubicBezTo>
                    <a:pt x="18347" y="43757"/>
                    <a:pt x="18280" y="43656"/>
                    <a:pt x="18179" y="43555"/>
                  </a:cubicBezTo>
                  <a:cubicBezTo>
                    <a:pt x="16633" y="40127"/>
                    <a:pt x="15424" y="36532"/>
                    <a:pt x="14550" y="32868"/>
                  </a:cubicBezTo>
                  <a:cubicBezTo>
                    <a:pt x="14449" y="32532"/>
                    <a:pt x="14583" y="32196"/>
                    <a:pt x="14886" y="32062"/>
                  </a:cubicBezTo>
                  <a:cubicBezTo>
                    <a:pt x="15692" y="31591"/>
                    <a:pt x="16264" y="30852"/>
                    <a:pt x="16533" y="29945"/>
                  </a:cubicBezTo>
                  <a:cubicBezTo>
                    <a:pt x="16734" y="29306"/>
                    <a:pt x="16499" y="28634"/>
                    <a:pt x="16062" y="28399"/>
                  </a:cubicBezTo>
                  <a:cubicBezTo>
                    <a:pt x="15928" y="28332"/>
                    <a:pt x="15789" y="28300"/>
                    <a:pt x="15647" y="28300"/>
                  </a:cubicBezTo>
                  <a:cubicBezTo>
                    <a:pt x="15291" y="28300"/>
                    <a:pt x="14920" y="28499"/>
                    <a:pt x="14583" y="28836"/>
                  </a:cubicBezTo>
                  <a:cubicBezTo>
                    <a:pt x="14315" y="29138"/>
                    <a:pt x="14247" y="29542"/>
                    <a:pt x="13878" y="29777"/>
                  </a:cubicBezTo>
                  <a:cubicBezTo>
                    <a:pt x="13474" y="29172"/>
                    <a:pt x="13676" y="28769"/>
                    <a:pt x="14147" y="28332"/>
                  </a:cubicBezTo>
                  <a:cubicBezTo>
                    <a:pt x="14751" y="27828"/>
                    <a:pt x="15188" y="27156"/>
                    <a:pt x="15424" y="26383"/>
                  </a:cubicBezTo>
                  <a:cubicBezTo>
                    <a:pt x="15524" y="25979"/>
                    <a:pt x="15424" y="25509"/>
                    <a:pt x="15088" y="25240"/>
                  </a:cubicBezTo>
                  <a:cubicBezTo>
                    <a:pt x="14919" y="25128"/>
                    <a:pt x="14727" y="25074"/>
                    <a:pt x="14537" y="25074"/>
                  </a:cubicBezTo>
                  <a:cubicBezTo>
                    <a:pt x="14271" y="25074"/>
                    <a:pt x="14006" y="25179"/>
                    <a:pt x="13811" y="25374"/>
                  </a:cubicBezTo>
                  <a:cubicBezTo>
                    <a:pt x="13542" y="25643"/>
                    <a:pt x="13340" y="25946"/>
                    <a:pt x="13038" y="26248"/>
                  </a:cubicBezTo>
                  <a:cubicBezTo>
                    <a:pt x="12836" y="25744"/>
                    <a:pt x="12702" y="25206"/>
                    <a:pt x="12567" y="24669"/>
                  </a:cubicBezTo>
                  <a:cubicBezTo>
                    <a:pt x="12433" y="24366"/>
                    <a:pt x="12601" y="23997"/>
                    <a:pt x="12903" y="23829"/>
                  </a:cubicBezTo>
                  <a:cubicBezTo>
                    <a:pt x="13340" y="23560"/>
                    <a:pt x="13710" y="23190"/>
                    <a:pt x="14012" y="22753"/>
                  </a:cubicBezTo>
                  <a:cubicBezTo>
                    <a:pt x="14415" y="22148"/>
                    <a:pt x="14415" y="21611"/>
                    <a:pt x="14079" y="21207"/>
                  </a:cubicBezTo>
                  <a:cubicBezTo>
                    <a:pt x="13844" y="20972"/>
                    <a:pt x="13529" y="20851"/>
                    <a:pt x="13214" y="20851"/>
                  </a:cubicBezTo>
                  <a:cubicBezTo>
                    <a:pt x="12989" y="20851"/>
                    <a:pt x="12763" y="20913"/>
                    <a:pt x="12567" y="21039"/>
                  </a:cubicBezTo>
                  <a:cubicBezTo>
                    <a:pt x="12332" y="21174"/>
                    <a:pt x="12197" y="21409"/>
                    <a:pt x="11895" y="21409"/>
                  </a:cubicBezTo>
                  <a:cubicBezTo>
                    <a:pt x="11761" y="21174"/>
                    <a:pt x="11693" y="20938"/>
                    <a:pt x="11626" y="20670"/>
                  </a:cubicBezTo>
                  <a:cubicBezTo>
                    <a:pt x="11458" y="20166"/>
                    <a:pt x="11492" y="19762"/>
                    <a:pt x="12063" y="19460"/>
                  </a:cubicBezTo>
                  <a:cubicBezTo>
                    <a:pt x="12567" y="19191"/>
                    <a:pt x="12970" y="18721"/>
                    <a:pt x="13239" y="18183"/>
                  </a:cubicBezTo>
                  <a:cubicBezTo>
                    <a:pt x="13508" y="17578"/>
                    <a:pt x="13508" y="17107"/>
                    <a:pt x="13172" y="16805"/>
                  </a:cubicBezTo>
                  <a:cubicBezTo>
                    <a:pt x="12953" y="16640"/>
                    <a:pt x="12693" y="16555"/>
                    <a:pt x="12432" y="16555"/>
                  </a:cubicBezTo>
                  <a:cubicBezTo>
                    <a:pt x="12214" y="16555"/>
                    <a:pt x="11993" y="16615"/>
                    <a:pt x="11794" y="16738"/>
                  </a:cubicBezTo>
                  <a:cubicBezTo>
                    <a:pt x="11492" y="16839"/>
                    <a:pt x="11324" y="17175"/>
                    <a:pt x="10920" y="17175"/>
                  </a:cubicBezTo>
                  <a:cubicBezTo>
                    <a:pt x="10887" y="17007"/>
                    <a:pt x="10853" y="16839"/>
                    <a:pt x="10820" y="16671"/>
                  </a:cubicBezTo>
                  <a:cubicBezTo>
                    <a:pt x="10652" y="15864"/>
                    <a:pt x="10685" y="15864"/>
                    <a:pt x="11391" y="15394"/>
                  </a:cubicBezTo>
                  <a:cubicBezTo>
                    <a:pt x="11660" y="15226"/>
                    <a:pt x="11895" y="14990"/>
                    <a:pt x="12097" y="14721"/>
                  </a:cubicBezTo>
                  <a:cubicBezTo>
                    <a:pt x="12365" y="14352"/>
                    <a:pt x="12332" y="13848"/>
                    <a:pt x="12029" y="13545"/>
                  </a:cubicBezTo>
                  <a:cubicBezTo>
                    <a:pt x="11869" y="13402"/>
                    <a:pt x="11661" y="13326"/>
                    <a:pt x="11456" y="13326"/>
                  </a:cubicBezTo>
                  <a:cubicBezTo>
                    <a:pt x="11275" y="13326"/>
                    <a:pt x="11096" y="13386"/>
                    <a:pt x="10954" y="13512"/>
                  </a:cubicBezTo>
                  <a:cubicBezTo>
                    <a:pt x="10786" y="13646"/>
                    <a:pt x="10652" y="13915"/>
                    <a:pt x="10349" y="13915"/>
                  </a:cubicBezTo>
                  <a:cubicBezTo>
                    <a:pt x="10181" y="13041"/>
                    <a:pt x="10181" y="13041"/>
                    <a:pt x="10920" y="12671"/>
                  </a:cubicBezTo>
                  <a:cubicBezTo>
                    <a:pt x="11324" y="12503"/>
                    <a:pt x="11660" y="12201"/>
                    <a:pt x="11861" y="11831"/>
                  </a:cubicBezTo>
                  <a:cubicBezTo>
                    <a:pt x="12190" y="11339"/>
                    <a:pt x="11812" y="10654"/>
                    <a:pt x="11231" y="10654"/>
                  </a:cubicBezTo>
                  <a:cubicBezTo>
                    <a:pt x="11217" y="10654"/>
                    <a:pt x="11203" y="10654"/>
                    <a:pt x="11189" y="10655"/>
                  </a:cubicBezTo>
                  <a:cubicBezTo>
                    <a:pt x="10887" y="10689"/>
                    <a:pt x="10584" y="10756"/>
                    <a:pt x="10349" y="10890"/>
                  </a:cubicBezTo>
                  <a:cubicBezTo>
                    <a:pt x="10235" y="10936"/>
                    <a:pt x="10120" y="11060"/>
                    <a:pt x="10006" y="11060"/>
                  </a:cubicBezTo>
                  <a:cubicBezTo>
                    <a:pt x="9952" y="11060"/>
                    <a:pt x="9899" y="11033"/>
                    <a:pt x="9845" y="10958"/>
                  </a:cubicBezTo>
                  <a:cubicBezTo>
                    <a:pt x="9778" y="10756"/>
                    <a:pt x="9912" y="10655"/>
                    <a:pt x="10013" y="10521"/>
                  </a:cubicBezTo>
                  <a:cubicBezTo>
                    <a:pt x="10215" y="10252"/>
                    <a:pt x="10416" y="9916"/>
                    <a:pt x="10551" y="9580"/>
                  </a:cubicBezTo>
                  <a:cubicBezTo>
                    <a:pt x="10719" y="9076"/>
                    <a:pt x="10584" y="8538"/>
                    <a:pt x="10181" y="8168"/>
                  </a:cubicBezTo>
                  <a:cubicBezTo>
                    <a:pt x="9985" y="8038"/>
                    <a:pt x="9766" y="7971"/>
                    <a:pt x="9550" y="7971"/>
                  </a:cubicBezTo>
                  <a:cubicBezTo>
                    <a:pt x="9320" y="7971"/>
                    <a:pt x="9094" y="8046"/>
                    <a:pt x="8904" y="8202"/>
                  </a:cubicBezTo>
                  <a:cubicBezTo>
                    <a:pt x="8467" y="8471"/>
                    <a:pt x="8299" y="9008"/>
                    <a:pt x="8501" y="9479"/>
                  </a:cubicBezTo>
                  <a:cubicBezTo>
                    <a:pt x="8568" y="9781"/>
                    <a:pt x="8702" y="10050"/>
                    <a:pt x="8837" y="10319"/>
                  </a:cubicBezTo>
                  <a:cubicBezTo>
                    <a:pt x="9038" y="10622"/>
                    <a:pt x="9139" y="11025"/>
                    <a:pt x="9106" y="11428"/>
                  </a:cubicBezTo>
                  <a:cubicBezTo>
                    <a:pt x="8669" y="11294"/>
                    <a:pt x="8266" y="11193"/>
                    <a:pt x="7930" y="11126"/>
                  </a:cubicBezTo>
                  <a:cubicBezTo>
                    <a:pt x="7843" y="11108"/>
                    <a:pt x="7757" y="11098"/>
                    <a:pt x="7674" y="11098"/>
                  </a:cubicBezTo>
                  <a:cubicBezTo>
                    <a:pt x="7432" y="11098"/>
                    <a:pt x="7214" y="11187"/>
                    <a:pt x="7089" y="11462"/>
                  </a:cubicBezTo>
                  <a:cubicBezTo>
                    <a:pt x="6989" y="11798"/>
                    <a:pt x="7089" y="12134"/>
                    <a:pt x="7358" y="12369"/>
                  </a:cubicBezTo>
                  <a:cubicBezTo>
                    <a:pt x="7728" y="12705"/>
                    <a:pt x="8232" y="12940"/>
                    <a:pt x="8736" y="13008"/>
                  </a:cubicBezTo>
                  <a:cubicBezTo>
                    <a:pt x="9543" y="13142"/>
                    <a:pt x="9543" y="13142"/>
                    <a:pt x="9509" y="14083"/>
                  </a:cubicBezTo>
                  <a:cubicBezTo>
                    <a:pt x="9139" y="14049"/>
                    <a:pt x="8938" y="13780"/>
                    <a:pt x="8534" y="13646"/>
                  </a:cubicBezTo>
                  <a:cubicBezTo>
                    <a:pt x="8350" y="13596"/>
                    <a:pt x="8156" y="13537"/>
                    <a:pt x="7976" y="13537"/>
                  </a:cubicBezTo>
                  <a:cubicBezTo>
                    <a:pt x="7795" y="13537"/>
                    <a:pt x="7627" y="13596"/>
                    <a:pt x="7493" y="13780"/>
                  </a:cubicBezTo>
                  <a:cubicBezTo>
                    <a:pt x="7224" y="14184"/>
                    <a:pt x="7493" y="14553"/>
                    <a:pt x="7728" y="14856"/>
                  </a:cubicBezTo>
                  <a:cubicBezTo>
                    <a:pt x="7930" y="15125"/>
                    <a:pt x="8165" y="15326"/>
                    <a:pt x="8467" y="15494"/>
                  </a:cubicBezTo>
                  <a:cubicBezTo>
                    <a:pt x="8803" y="15662"/>
                    <a:pt x="9173" y="15864"/>
                    <a:pt x="9509" y="15998"/>
                  </a:cubicBezTo>
                  <a:cubicBezTo>
                    <a:pt x="9744" y="16099"/>
                    <a:pt x="9979" y="16166"/>
                    <a:pt x="10013" y="16435"/>
                  </a:cubicBezTo>
                  <a:cubicBezTo>
                    <a:pt x="10114" y="16973"/>
                    <a:pt x="10383" y="17544"/>
                    <a:pt x="10248" y="18149"/>
                  </a:cubicBezTo>
                  <a:cubicBezTo>
                    <a:pt x="9912" y="17981"/>
                    <a:pt x="9610" y="17847"/>
                    <a:pt x="9307" y="17746"/>
                  </a:cubicBezTo>
                  <a:cubicBezTo>
                    <a:pt x="9081" y="17667"/>
                    <a:pt x="8861" y="17632"/>
                    <a:pt x="8659" y="17632"/>
                  </a:cubicBezTo>
                  <a:cubicBezTo>
                    <a:pt x="8171" y="17632"/>
                    <a:pt x="7789" y="17840"/>
                    <a:pt x="7694" y="18149"/>
                  </a:cubicBezTo>
                  <a:cubicBezTo>
                    <a:pt x="7526" y="18620"/>
                    <a:pt x="7862" y="19191"/>
                    <a:pt x="8534" y="19561"/>
                  </a:cubicBezTo>
                  <a:cubicBezTo>
                    <a:pt x="9072" y="19863"/>
                    <a:pt x="9677" y="20031"/>
                    <a:pt x="10282" y="20098"/>
                  </a:cubicBezTo>
                  <a:cubicBezTo>
                    <a:pt x="10517" y="20098"/>
                    <a:pt x="10786" y="20132"/>
                    <a:pt x="10853" y="20367"/>
                  </a:cubicBezTo>
                  <a:cubicBezTo>
                    <a:pt x="10920" y="20871"/>
                    <a:pt x="11189" y="21342"/>
                    <a:pt x="11088" y="21879"/>
                  </a:cubicBezTo>
                  <a:cubicBezTo>
                    <a:pt x="10719" y="21812"/>
                    <a:pt x="10584" y="21543"/>
                    <a:pt x="10383" y="21409"/>
                  </a:cubicBezTo>
                  <a:cubicBezTo>
                    <a:pt x="9946" y="21140"/>
                    <a:pt x="9576" y="20804"/>
                    <a:pt x="8971" y="20770"/>
                  </a:cubicBezTo>
                  <a:cubicBezTo>
                    <a:pt x="8400" y="20770"/>
                    <a:pt x="8131" y="21073"/>
                    <a:pt x="8299" y="21644"/>
                  </a:cubicBezTo>
                  <a:cubicBezTo>
                    <a:pt x="8434" y="22081"/>
                    <a:pt x="8702" y="22417"/>
                    <a:pt x="9038" y="22686"/>
                  </a:cubicBezTo>
                  <a:cubicBezTo>
                    <a:pt x="9543" y="23089"/>
                    <a:pt x="10114" y="23425"/>
                    <a:pt x="10719" y="23627"/>
                  </a:cubicBezTo>
                  <a:cubicBezTo>
                    <a:pt x="11828" y="23997"/>
                    <a:pt x="12029" y="24837"/>
                    <a:pt x="12029" y="25845"/>
                  </a:cubicBezTo>
                  <a:cubicBezTo>
                    <a:pt x="11727" y="25811"/>
                    <a:pt x="11525" y="25610"/>
                    <a:pt x="11290" y="25475"/>
                  </a:cubicBezTo>
                  <a:cubicBezTo>
                    <a:pt x="10954" y="25274"/>
                    <a:pt x="10618" y="25139"/>
                    <a:pt x="10248" y="25005"/>
                  </a:cubicBezTo>
                  <a:cubicBezTo>
                    <a:pt x="10086" y="24960"/>
                    <a:pt x="9904" y="24923"/>
                    <a:pt x="9731" y="24923"/>
                  </a:cubicBezTo>
                  <a:cubicBezTo>
                    <a:pt x="9511" y="24923"/>
                    <a:pt x="9305" y="24984"/>
                    <a:pt x="9173" y="25173"/>
                  </a:cubicBezTo>
                  <a:cubicBezTo>
                    <a:pt x="8938" y="25509"/>
                    <a:pt x="9173" y="25879"/>
                    <a:pt x="9341" y="26181"/>
                  </a:cubicBezTo>
                  <a:cubicBezTo>
                    <a:pt x="9576" y="26584"/>
                    <a:pt x="9879" y="26920"/>
                    <a:pt x="10282" y="27189"/>
                  </a:cubicBezTo>
                  <a:cubicBezTo>
                    <a:pt x="10820" y="27559"/>
                    <a:pt x="11458" y="27861"/>
                    <a:pt x="12097" y="28063"/>
                  </a:cubicBezTo>
                  <a:cubicBezTo>
                    <a:pt x="12332" y="28130"/>
                    <a:pt x="12601" y="28096"/>
                    <a:pt x="12668" y="28365"/>
                  </a:cubicBezTo>
                  <a:cubicBezTo>
                    <a:pt x="12802" y="28869"/>
                    <a:pt x="13138" y="29374"/>
                    <a:pt x="12970" y="29978"/>
                  </a:cubicBezTo>
                  <a:cubicBezTo>
                    <a:pt x="12399" y="29609"/>
                    <a:pt x="11761" y="29374"/>
                    <a:pt x="11088" y="29340"/>
                  </a:cubicBezTo>
                  <a:cubicBezTo>
                    <a:pt x="10752" y="29340"/>
                    <a:pt x="10349" y="29374"/>
                    <a:pt x="10181" y="29777"/>
                  </a:cubicBezTo>
                  <a:cubicBezTo>
                    <a:pt x="9979" y="30146"/>
                    <a:pt x="10248" y="30449"/>
                    <a:pt x="10484" y="30718"/>
                  </a:cubicBezTo>
                  <a:cubicBezTo>
                    <a:pt x="11021" y="31323"/>
                    <a:pt x="11761" y="31659"/>
                    <a:pt x="12533" y="31692"/>
                  </a:cubicBezTo>
                  <a:cubicBezTo>
                    <a:pt x="13542" y="31793"/>
                    <a:pt x="13542" y="31827"/>
                    <a:pt x="13811" y="32801"/>
                  </a:cubicBezTo>
                  <a:cubicBezTo>
                    <a:pt x="14550" y="36061"/>
                    <a:pt x="15592" y="39254"/>
                    <a:pt x="16869" y="42345"/>
                  </a:cubicBezTo>
                  <a:cubicBezTo>
                    <a:pt x="16936" y="42480"/>
                    <a:pt x="17037" y="42648"/>
                    <a:pt x="16936" y="42816"/>
                  </a:cubicBezTo>
                  <a:cubicBezTo>
                    <a:pt x="16633" y="42715"/>
                    <a:pt x="16465" y="42446"/>
                    <a:pt x="16264" y="42244"/>
                  </a:cubicBezTo>
                  <a:cubicBezTo>
                    <a:pt x="14281" y="40262"/>
                    <a:pt x="11861" y="38783"/>
                    <a:pt x="9173" y="37943"/>
                  </a:cubicBezTo>
                  <a:cubicBezTo>
                    <a:pt x="7694" y="37472"/>
                    <a:pt x="6182" y="37103"/>
                    <a:pt x="4670" y="36834"/>
                  </a:cubicBezTo>
                  <a:cubicBezTo>
                    <a:pt x="3426" y="36599"/>
                    <a:pt x="2183" y="36397"/>
                    <a:pt x="906" y="36229"/>
                  </a:cubicBezTo>
                  <a:cubicBezTo>
                    <a:pt x="802" y="36216"/>
                    <a:pt x="710" y="36209"/>
                    <a:pt x="628" y="36209"/>
                  </a:cubicBezTo>
                  <a:cubicBezTo>
                    <a:pt x="96" y="36209"/>
                    <a:pt x="1" y="36496"/>
                    <a:pt x="234" y="37136"/>
                  </a:cubicBezTo>
                  <a:cubicBezTo>
                    <a:pt x="335" y="37439"/>
                    <a:pt x="469" y="37741"/>
                    <a:pt x="603" y="38044"/>
                  </a:cubicBezTo>
                  <a:cubicBezTo>
                    <a:pt x="1175" y="39220"/>
                    <a:pt x="1780" y="40396"/>
                    <a:pt x="2351" y="41572"/>
                  </a:cubicBezTo>
                  <a:cubicBezTo>
                    <a:pt x="3460" y="43891"/>
                    <a:pt x="5510" y="45639"/>
                    <a:pt x="7997" y="46344"/>
                  </a:cubicBezTo>
                  <a:cubicBezTo>
                    <a:pt x="10288" y="47045"/>
                    <a:pt x="12667" y="47422"/>
                    <a:pt x="15045" y="47422"/>
                  </a:cubicBezTo>
                  <a:cubicBezTo>
                    <a:pt x="15631" y="47422"/>
                    <a:pt x="16217" y="47399"/>
                    <a:pt x="16801" y="47353"/>
                  </a:cubicBezTo>
                  <a:cubicBezTo>
                    <a:pt x="17373" y="47285"/>
                    <a:pt x="17910" y="47319"/>
                    <a:pt x="18448" y="47285"/>
                  </a:cubicBezTo>
                  <a:cubicBezTo>
                    <a:pt x="18512" y="47269"/>
                    <a:pt x="18575" y="47262"/>
                    <a:pt x="18638" y="47262"/>
                  </a:cubicBezTo>
                  <a:cubicBezTo>
                    <a:pt x="18972" y="47262"/>
                    <a:pt x="19276" y="47478"/>
                    <a:pt x="19389" y="47789"/>
                  </a:cubicBezTo>
                  <a:cubicBezTo>
                    <a:pt x="19759" y="48495"/>
                    <a:pt x="20196" y="49201"/>
                    <a:pt x="20599" y="49940"/>
                  </a:cubicBezTo>
                  <a:cubicBezTo>
                    <a:pt x="21910" y="52427"/>
                    <a:pt x="23287" y="54880"/>
                    <a:pt x="24329" y="57501"/>
                  </a:cubicBezTo>
                  <a:cubicBezTo>
                    <a:pt x="24867" y="58879"/>
                    <a:pt x="25136" y="60358"/>
                    <a:pt x="25136" y="61837"/>
                  </a:cubicBezTo>
                  <a:cubicBezTo>
                    <a:pt x="25068" y="64256"/>
                    <a:pt x="25136" y="66709"/>
                    <a:pt x="25136" y="69129"/>
                  </a:cubicBezTo>
                  <a:cubicBezTo>
                    <a:pt x="25169" y="70070"/>
                    <a:pt x="25169" y="71011"/>
                    <a:pt x="25068" y="71952"/>
                  </a:cubicBezTo>
                  <a:cubicBezTo>
                    <a:pt x="23892" y="70944"/>
                    <a:pt x="23691" y="69734"/>
                    <a:pt x="23724" y="68491"/>
                  </a:cubicBezTo>
                  <a:cubicBezTo>
                    <a:pt x="23724" y="64626"/>
                    <a:pt x="22414" y="61232"/>
                    <a:pt x="20263" y="58106"/>
                  </a:cubicBezTo>
                  <a:cubicBezTo>
                    <a:pt x="18448" y="55519"/>
                    <a:pt x="16297" y="53166"/>
                    <a:pt x="14180" y="50814"/>
                  </a:cubicBezTo>
                  <a:cubicBezTo>
                    <a:pt x="14079" y="50713"/>
                    <a:pt x="13979" y="50646"/>
                    <a:pt x="13878" y="50545"/>
                  </a:cubicBezTo>
                  <a:cubicBezTo>
                    <a:pt x="13763" y="50430"/>
                    <a:pt x="13617" y="50378"/>
                    <a:pt x="13461" y="50378"/>
                  </a:cubicBezTo>
                  <a:cubicBezTo>
                    <a:pt x="13388" y="50378"/>
                    <a:pt x="13314" y="50389"/>
                    <a:pt x="13239" y="50411"/>
                  </a:cubicBezTo>
                  <a:cubicBezTo>
                    <a:pt x="13004" y="50545"/>
                    <a:pt x="13038" y="50780"/>
                    <a:pt x="13038" y="51016"/>
                  </a:cubicBezTo>
                  <a:cubicBezTo>
                    <a:pt x="13038" y="51990"/>
                    <a:pt x="13038" y="52965"/>
                    <a:pt x="13071" y="53939"/>
                  </a:cubicBezTo>
                  <a:cubicBezTo>
                    <a:pt x="13206" y="56460"/>
                    <a:pt x="13340" y="58946"/>
                    <a:pt x="14012" y="61366"/>
                  </a:cubicBezTo>
                  <a:cubicBezTo>
                    <a:pt x="14785" y="64290"/>
                    <a:pt x="16197" y="66777"/>
                    <a:pt x="18549" y="68659"/>
                  </a:cubicBezTo>
                  <a:cubicBezTo>
                    <a:pt x="20229" y="70003"/>
                    <a:pt x="21977" y="71246"/>
                    <a:pt x="23791" y="72389"/>
                  </a:cubicBezTo>
                  <a:cubicBezTo>
                    <a:pt x="24060" y="72590"/>
                    <a:pt x="24363" y="72725"/>
                    <a:pt x="24699" y="72758"/>
                  </a:cubicBezTo>
                  <a:cubicBezTo>
                    <a:pt x="25270" y="72758"/>
                    <a:pt x="25270" y="73128"/>
                    <a:pt x="25270" y="73531"/>
                  </a:cubicBezTo>
                  <a:cubicBezTo>
                    <a:pt x="25270" y="74909"/>
                    <a:pt x="25438" y="76287"/>
                    <a:pt x="25539" y="77665"/>
                  </a:cubicBezTo>
                  <a:cubicBezTo>
                    <a:pt x="25875" y="81093"/>
                    <a:pt x="26413" y="84453"/>
                    <a:pt x="27152" y="87814"/>
                  </a:cubicBezTo>
                  <a:cubicBezTo>
                    <a:pt x="27555" y="89931"/>
                    <a:pt x="28026" y="92048"/>
                    <a:pt x="28597" y="94132"/>
                  </a:cubicBezTo>
                  <a:cubicBezTo>
                    <a:pt x="28698" y="94569"/>
                    <a:pt x="28832" y="94972"/>
                    <a:pt x="29000" y="95341"/>
                  </a:cubicBezTo>
                  <a:cubicBezTo>
                    <a:pt x="29045" y="95496"/>
                    <a:pt x="29191" y="95593"/>
                    <a:pt x="29343" y="95593"/>
                  </a:cubicBezTo>
                  <a:cubicBezTo>
                    <a:pt x="29422" y="95593"/>
                    <a:pt x="29503" y="95567"/>
                    <a:pt x="29572" y="95509"/>
                  </a:cubicBezTo>
                  <a:cubicBezTo>
                    <a:pt x="29807" y="95409"/>
                    <a:pt x="29874" y="95207"/>
                    <a:pt x="29672" y="94972"/>
                  </a:cubicBezTo>
                  <a:cubicBezTo>
                    <a:pt x="29303" y="94602"/>
                    <a:pt x="29269" y="94064"/>
                    <a:pt x="29168" y="93628"/>
                  </a:cubicBezTo>
                  <a:cubicBezTo>
                    <a:pt x="28194" y="89561"/>
                    <a:pt x="27320" y="85495"/>
                    <a:pt x="26682" y="81361"/>
                  </a:cubicBezTo>
                  <a:cubicBezTo>
                    <a:pt x="26278" y="78639"/>
                    <a:pt x="26043" y="75951"/>
                    <a:pt x="25976" y="73195"/>
                  </a:cubicBezTo>
                  <a:cubicBezTo>
                    <a:pt x="25875" y="72658"/>
                    <a:pt x="25976" y="72086"/>
                    <a:pt x="26177" y="71549"/>
                  </a:cubicBezTo>
                  <a:cubicBezTo>
                    <a:pt x="26581" y="70843"/>
                    <a:pt x="26984" y="70137"/>
                    <a:pt x="27354" y="69398"/>
                  </a:cubicBezTo>
                  <a:cubicBezTo>
                    <a:pt x="27399" y="69194"/>
                    <a:pt x="27581" y="69067"/>
                    <a:pt x="27778" y="69067"/>
                  </a:cubicBezTo>
                  <a:cubicBezTo>
                    <a:pt x="27873" y="69067"/>
                    <a:pt x="27972" y="69097"/>
                    <a:pt x="28059" y="69163"/>
                  </a:cubicBezTo>
                  <a:cubicBezTo>
                    <a:pt x="28718" y="69492"/>
                    <a:pt x="29453" y="69649"/>
                    <a:pt x="30178" y="69649"/>
                  </a:cubicBezTo>
                  <a:cubicBezTo>
                    <a:pt x="30415" y="69649"/>
                    <a:pt x="30651" y="69633"/>
                    <a:pt x="30882" y="69599"/>
                  </a:cubicBezTo>
                  <a:cubicBezTo>
                    <a:pt x="32361" y="69499"/>
                    <a:pt x="33772" y="69129"/>
                    <a:pt x="35083" y="68558"/>
                  </a:cubicBezTo>
                  <a:cubicBezTo>
                    <a:pt x="37839" y="67281"/>
                    <a:pt x="40325" y="65432"/>
                    <a:pt x="42342" y="63181"/>
                  </a:cubicBezTo>
                  <a:cubicBezTo>
                    <a:pt x="43048" y="62441"/>
                    <a:pt x="43585" y="61568"/>
                    <a:pt x="43854" y="60593"/>
                  </a:cubicBezTo>
                  <a:cubicBezTo>
                    <a:pt x="44061" y="59794"/>
                    <a:pt x="43773" y="59359"/>
                    <a:pt x="43081" y="59359"/>
                  </a:cubicBezTo>
                  <a:cubicBezTo>
                    <a:pt x="42987" y="59359"/>
                    <a:pt x="42887" y="59367"/>
                    <a:pt x="42779" y="59383"/>
                  </a:cubicBezTo>
                  <a:cubicBezTo>
                    <a:pt x="42275" y="59484"/>
                    <a:pt x="41771" y="59619"/>
                    <a:pt x="41266" y="59753"/>
                  </a:cubicBezTo>
                  <a:cubicBezTo>
                    <a:pt x="37200" y="60761"/>
                    <a:pt x="33335" y="62307"/>
                    <a:pt x="30042" y="65096"/>
                  </a:cubicBezTo>
                  <a:cubicBezTo>
                    <a:pt x="29996" y="65142"/>
                    <a:pt x="29934" y="65236"/>
                    <a:pt x="29856" y="65236"/>
                  </a:cubicBezTo>
                  <a:cubicBezTo>
                    <a:pt x="29821" y="65236"/>
                    <a:pt x="29782" y="65216"/>
                    <a:pt x="29740" y="65164"/>
                  </a:cubicBezTo>
                  <a:cubicBezTo>
                    <a:pt x="29740" y="65063"/>
                    <a:pt x="29773" y="64996"/>
                    <a:pt x="29807" y="64895"/>
                  </a:cubicBezTo>
                  <a:cubicBezTo>
                    <a:pt x="31487" y="61837"/>
                    <a:pt x="32999" y="58678"/>
                    <a:pt x="34344" y="55418"/>
                  </a:cubicBezTo>
                  <a:cubicBezTo>
                    <a:pt x="34512" y="55048"/>
                    <a:pt x="34781" y="55015"/>
                    <a:pt x="35083" y="54947"/>
                  </a:cubicBezTo>
                  <a:cubicBezTo>
                    <a:pt x="41065" y="53738"/>
                    <a:pt x="45501" y="50310"/>
                    <a:pt x="48727" y="45168"/>
                  </a:cubicBezTo>
                  <a:cubicBezTo>
                    <a:pt x="49332" y="44194"/>
                    <a:pt x="49769" y="43118"/>
                    <a:pt x="49970" y="41976"/>
                  </a:cubicBezTo>
                  <a:cubicBezTo>
                    <a:pt x="50105" y="41707"/>
                    <a:pt x="50038" y="41371"/>
                    <a:pt x="49802" y="41169"/>
                  </a:cubicBezTo>
                  <a:cubicBezTo>
                    <a:pt x="49675" y="41060"/>
                    <a:pt x="49508" y="41000"/>
                    <a:pt x="49334" y="41000"/>
                  </a:cubicBezTo>
                  <a:cubicBezTo>
                    <a:pt x="49187" y="41000"/>
                    <a:pt x="49034" y="41043"/>
                    <a:pt x="48895" y="41135"/>
                  </a:cubicBezTo>
                  <a:cubicBezTo>
                    <a:pt x="48122" y="41505"/>
                    <a:pt x="47315" y="41875"/>
                    <a:pt x="46543" y="42244"/>
                  </a:cubicBezTo>
                  <a:cubicBezTo>
                    <a:pt x="42745" y="43992"/>
                    <a:pt x="39452" y="46580"/>
                    <a:pt x="36864" y="49839"/>
                  </a:cubicBezTo>
                  <a:cubicBezTo>
                    <a:pt x="36696" y="50075"/>
                    <a:pt x="36595" y="50377"/>
                    <a:pt x="36293" y="50444"/>
                  </a:cubicBezTo>
                  <a:cubicBezTo>
                    <a:pt x="36158" y="50343"/>
                    <a:pt x="36226" y="50243"/>
                    <a:pt x="36259" y="50175"/>
                  </a:cubicBezTo>
                  <a:cubicBezTo>
                    <a:pt x="36696" y="48663"/>
                    <a:pt x="37167" y="47151"/>
                    <a:pt x="37570" y="45639"/>
                  </a:cubicBezTo>
                  <a:cubicBezTo>
                    <a:pt x="37633" y="45324"/>
                    <a:pt x="37902" y="45098"/>
                    <a:pt x="38184" y="45098"/>
                  </a:cubicBezTo>
                  <a:cubicBezTo>
                    <a:pt x="38203" y="45098"/>
                    <a:pt x="38223" y="45099"/>
                    <a:pt x="38242" y="45101"/>
                  </a:cubicBezTo>
                  <a:cubicBezTo>
                    <a:pt x="39116" y="45067"/>
                    <a:pt x="39922" y="44698"/>
                    <a:pt x="40494" y="44093"/>
                  </a:cubicBezTo>
                  <a:cubicBezTo>
                    <a:pt x="40762" y="43858"/>
                    <a:pt x="40830" y="43488"/>
                    <a:pt x="40662" y="43185"/>
                  </a:cubicBezTo>
                  <a:cubicBezTo>
                    <a:pt x="40531" y="42950"/>
                    <a:pt x="40298" y="42816"/>
                    <a:pt x="40043" y="42816"/>
                  </a:cubicBezTo>
                  <a:cubicBezTo>
                    <a:pt x="39970" y="42816"/>
                    <a:pt x="39896" y="42827"/>
                    <a:pt x="39821" y="42849"/>
                  </a:cubicBezTo>
                  <a:cubicBezTo>
                    <a:pt x="39553" y="42917"/>
                    <a:pt x="39284" y="43017"/>
                    <a:pt x="39015" y="43152"/>
                  </a:cubicBezTo>
                  <a:cubicBezTo>
                    <a:pt x="38803" y="43243"/>
                    <a:pt x="38645" y="43498"/>
                    <a:pt x="38370" y="43498"/>
                  </a:cubicBezTo>
                  <a:cubicBezTo>
                    <a:pt x="38340" y="43498"/>
                    <a:pt x="38309" y="43495"/>
                    <a:pt x="38276" y="43488"/>
                  </a:cubicBezTo>
                  <a:cubicBezTo>
                    <a:pt x="38242" y="43387"/>
                    <a:pt x="38242" y="43320"/>
                    <a:pt x="38242" y="43253"/>
                  </a:cubicBezTo>
                  <a:cubicBezTo>
                    <a:pt x="38276" y="43017"/>
                    <a:pt x="38343" y="42749"/>
                    <a:pt x="38376" y="42513"/>
                  </a:cubicBezTo>
                  <a:cubicBezTo>
                    <a:pt x="38578" y="41673"/>
                    <a:pt x="38578" y="41673"/>
                    <a:pt x="39385" y="41539"/>
                  </a:cubicBezTo>
                  <a:cubicBezTo>
                    <a:pt x="40157" y="41472"/>
                    <a:pt x="40863" y="41135"/>
                    <a:pt x="41367" y="40564"/>
                  </a:cubicBezTo>
                  <a:cubicBezTo>
                    <a:pt x="41670" y="40295"/>
                    <a:pt x="41737" y="39858"/>
                    <a:pt x="41535" y="39489"/>
                  </a:cubicBezTo>
                  <a:cubicBezTo>
                    <a:pt x="41369" y="39212"/>
                    <a:pt x="41066" y="39026"/>
                    <a:pt x="40738" y="39026"/>
                  </a:cubicBezTo>
                  <a:cubicBezTo>
                    <a:pt x="40668" y="39026"/>
                    <a:pt x="40598" y="39034"/>
                    <a:pt x="40527" y="39052"/>
                  </a:cubicBezTo>
                  <a:cubicBezTo>
                    <a:pt x="40292" y="39086"/>
                    <a:pt x="40023" y="39186"/>
                    <a:pt x="39788" y="39287"/>
                  </a:cubicBezTo>
                  <a:cubicBezTo>
                    <a:pt x="39553" y="39388"/>
                    <a:pt x="39385" y="39623"/>
                    <a:pt x="39116" y="39623"/>
                  </a:cubicBezTo>
                  <a:cubicBezTo>
                    <a:pt x="38948" y="39388"/>
                    <a:pt x="39116" y="39119"/>
                    <a:pt x="39149" y="38884"/>
                  </a:cubicBezTo>
                  <a:cubicBezTo>
                    <a:pt x="39351" y="37741"/>
                    <a:pt x="39351" y="37741"/>
                    <a:pt x="40494" y="37573"/>
                  </a:cubicBezTo>
                  <a:cubicBezTo>
                    <a:pt x="40863" y="37540"/>
                    <a:pt x="41233" y="37405"/>
                    <a:pt x="41603" y="37271"/>
                  </a:cubicBezTo>
                  <a:cubicBezTo>
                    <a:pt x="41939" y="37136"/>
                    <a:pt x="42174" y="36800"/>
                    <a:pt x="42207" y="36431"/>
                  </a:cubicBezTo>
                  <a:cubicBezTo>
                    <a:pt x="42174" y="36027"/>
                    <a:pt x="41905" y="35691"/>
                    <a:pt x="41535" y="35591"/>
                  </a:cubicBezTo>
                  <a:cubicBezTo>
                    <a:pt x="41359" y="35510"/>
                    <a:pt x="41175" y="35468"/>
                    <a:pt x="40990" y="35468"/>
                  </a:cubicBezTo>
                  <a:cubicBezTo>
                    <a:pt x="40788" y="35468"/>
                    <a:pt x="40586" y="35519"/>
                    <a:pt x="40393" y="35624"/>
                  </a:cubicBezTo>
                  <a:cubicBezTo>
                    <a:pt x="40171" y="35687"/>
                    <a:pt x="40039" y="35930"/>
                    <a:pt x="39800" y="35930"/>
                  </a:cubicBezTo>
                  <a:cubicBezTo>
                    <a:pt x="39785" y="35930"/>
                    <a:pt x="39770" y="35929"/>
                    <a:pt x="39754" y="35927"/>
                  </a:cubicBezTo>
                  <a:cubicBezTo>
                    <a:pt x="39721" y="35423"/>
                    <a:pt x="39788" y="34952"/>
                    <a:pt x="39855" y="34482"/>
                  </a:cubicBezTo>
                  <a:cubicBezTo>
                    <a:pt x="40023" y="33608"/>
                    <a:pt x="40023" y="33608"/>
                    <a:pt x="40863" y="33440"/>
                  </a:cubicBezTo>
                  <a:cubicBezTo>
                    <a:pt x="40964" y="33406"/>
                    <a:pt x="41065" y="33373"/>
                    <a:pt x="41132" y="33339"/>
                  </a:cubicBezTo>
                  <a:cubicBezTo>
                    <a:pt x="41871" y="33137"/>
                    <a:pt x="42207" y="32734"/>
                    <a:pt x="42107" y="32331"/>
                  </a:cubicBezTo>
                  <a:cubicBezTo>
                    <a:pt x="42039" y="31928"/>
                    <a:pt x="41603" y="31692"/>
                    <a:pt x="40930" y="31659"/>
                  </a:cubicBezTo>
                  <a:cubicBezTo>
                    <a:pt x="40815" y="31659"/>
                    <a:pt x="40689" y="31703"/>
                    <a:pt x="40571" y="31703"/>
                  </a:cubicBezTo>
                  <a:cubicBezTo>
                    <a:pt x="40482" y="31703"/>
                    <a:pt x="40398" y="31678"/>
                    <a:pt x="40325" y="31591"/>
                  </a:cubicBezTo>
                  <a:cubicBezTo>
                    <a:pt x="40325" y="30751"/>
                    <a:pt x="40325" y="30751"/>
                    <a:pt x="40830" y="30079"/>
                  </a:cubicBezTo>
                  <a:cubicBezTo>
                    <a:pt x="41199" y="29642"/>
                    <a:pt x="41401" y="29105"/>
                    <a:pt x="41434" y="28567"/>
                  </a:cubicBezTo>
                  <a:cubicBezTo>
                    <a:pt x="41468" y="27962"/>
                    <a:pt x="40998" y="27424"/>
                    <a:pt x="40393" y="27391"/>
                  </a:cubicBezTo>
                  <a:cubicBezTo>
                    <a:pt x="39821" y="27391"/>
                    <a:pt x="39351" y="27895"/>
                    <a:pt x="39385" y="28500"/>
                  </a:cubicBezTo>
                  <a:cubicBezTo>
                    <a:pt x="39385" y="28970"/>
                    <a:pt x="39418" y="29474"/>
                    <a:pt x="39519" y="29945"/>
                  </a:cubicBezTo>
                  <a:cubicBezTo>
                    <a:pt x="39620" y="30482"/>
                    <a:pt x="39754" y="31054"/>
                    <a:pt x="39351" y="31558"/>
                  </a:cubicBezTo>
                  <a:cubicBezTo>
                    <a:pt x="39082" y="31356"/>
                    <a:pt x="38847" y="31155"/>
                    <a:pt x="38612" y="30987"/>
                  </a:cubicBezTo>
                  <a:cubicBezTo>
                    <a:pt x="38477" y="30903"/>
                    <a:pt x="38318" y="30861"/>
                    <a:pt x="38158" y="30861"/>
                  </a:cubicBezTo>
                  <a:cubicBezTo>
                    <a:pt x="37998" y="30861"/>
                    <a:pt x="37839" y="30903"/>
                    <a:pt x="37704" y="30987"/>
                  </a:cubicBezTo>
                  <a:cubicBezTo>
                    <a:pt x="37402" y="31255"/>
                    <a:pt x="37335" y="31659"/>
                    <a:pt x="37469" y="31995"/>
                  </a:cubicBezTo>
                  <a:cubicBezTo>
                    <a:pt x="37570" y="32297"/>
                    <a:pt x="37771" y="32566"/>
                    <a:pt x="38040" y="32768"/>
                  </a:cubicBezTo>
                  <a:cubicBezTo>
                    <a:pt x="38309" y="32969"/>
                    <a:pt x="38578" y="33137"/>
                    <a:pt x="38880" y="33272"/>
                  </a:cubicBezTo>
                  <a:cubicBezTo>
                    <a:pt x="39116" y="33373"/>
                    <a:pt x="39284" y="33641"/>
                    <a:pt x="39217" y="33910"/>
                  </a:cubicBezTo>
                  <a:cubicBezTo>
                    <a:pt x="39217" y="34213"/>
                    <a:pt x="39116" y="34515"/>
                    <a:pt x="38948" y="34750"/>
                  </a:cubicBezTo>
                  <a:cubicBezTo>
                    <a:pt x="38813" y="34582"/>
                    <a:pt x="38679" y="34414"/>
                    <a:pt x="38544" y="34280"/>
                  </a:cubicBezTo>
                  <a:cubicBezTo>
                    <a:pt x="38341" y="34077"/>
                    <a:pt x="38100" y="33873"/>
                    <a:pt x="37819" y="33873"/>
                  </a:cubicBezTo>
                  <a:cubicBezTo>
                    <a:pt x="37729" y="33873"/>
                    <a:pt x="37635" y="33895"/>
                    <a:pt x="37536" y="33944"/>
                  </a:cubicBezTo>
                  <a:cubicBezTo>
                    <a:pt x="37200" y="34146"/>
                    <a:pt x="37032" y="34515"/>
                    <a:pt x="37066" y="34885"/>
                  </a:cubicBezTo>
                  <a:cubicBezTo>
                    <a:pt x="37032" y="35826"/>
                    <a:pt x="37267" y="36632"/>
                    <a:pt x="38108" y="37170"/>
                  </a:cubicBezTo>
                  <a:cubicBezTo>
                    <a:pt x="38343" y="37304"/>
                    <a:pt x="38679" y="37439"/>
                    <a:pt x="38578" y="37809"/>
                  </a:cubicBezTo>
                  <a:cubicBezTo>
                    <a:pt x="38444" y="38346"/>
                    <a:pt x="38477" y="38918"/>
                    <a:pt x="38175" y="39422"/>
                  </a:cubicBezTo>
                  <a:cubicBezTo>
                    <a:pt x="37906" y="39153"/>
                    <a:pt x="37603" y="38884"/>
                    <a:pt x="37335" y="38682"/>
                  </a:cubicBezTo>
                  <a:cubicBezTo>
                    <a:pt x="37143" y="38512"/>
                    <a:pt x="36925" y="38423"/>
                    <a:pt x="36705" y="38423"/>
                  </a:cubicBezTo>
                  <a:cubicBezTo>
                    <a:pt x="36577" y="38423"/>
                    <a:pt x="36450" y="38453"/>
                    <a:pt x="36326" y="38514"/>
                  </a:cubicBezTo>
                  <a:cubicBezTo>
                    <a:pt x="35990" y="38749"/>
                    <a:pt x="35822" y="39153"/>
                    <a:pt x="35890" y="39556"/>
                  </a:cubicBezTo>
                  <a:cubicBezTo>
                    <a:pt x="35923" y="39825"/>
                    <a:pt x="35990" y="40127"/>
                    <a:pt x="36158" y="40396"/>
                  </a:cubicBezTo>
                  <a:cubicBezTo>
                    <a:pt x="36394" y="40799"/>
                    <a:pt x="36797" y="41135"/>
                    <a:pt x="37267" y="41304"/>
                  </a:cubicBezTo>
                  <a:cubicBezTo>
                    <a:pt x="37637" y="41371"/>
                    <a:pt x="37872" y="41808"/>
                    <a:pt x="37671" y="42144"/>
                  </a:cubicBezTo>
                  <a:cubicBezTo>
                    <a:pt x="37637" y="42413"/>
                    <a:pt x="37536" y="42681"/>
                    <a:pt x="37368" y="42917"/>
                  </a:cubicBezTo>
                  <a:cubicBezTo>
                    <a:pt x="36931" y="42547"/>
                    <a:pt x="36629" y="41976"/>
                    <a:pt x="36125" y="41707"/>
                  </a:cubicBezTo>
                  <a:cubicBezTo>
                    <a:pt x="35953" y="41592"/>
                    <a:pt x="35770" y="41532"/>
                    <a:pt x="35589" y="41532"/>
                  </a:cubicBezTo>
                  <a:cubicBezTo>
                    <a:pt x="35452" y="41532"/>
                    <a:pt x="35315" y="41567"/>
                    <a:pt x="35184" y="41640"/>
                  </a:cubicBezTo>
                  <a:cubicBezTo>
                    <a:pt x="34881" y="41875"/>
                    <a:pt x="34949" y="42211"/>
                    <a:pt x="35016" y="42547"/>
                  </a:cubicBezTo>
                  <a:cubicBezTo>
                    <a:pt x="35251" y="43387"/>
                    <a:pt x="35721" y="44126"/>
                    <a:pt x="36427" y="44630"/>
                  </a:cubicBezTo>
                  <a:cubicBezTo>
                    <a:pt x="36797" y="44866"/>
                    <a:pt x="36965" y="45303"/>
                    <a:pt x="36797" y="45739"/>
                  </a:cubicBezTo>
                  <a:cubicBezTo>
                    <a:pt x="35688" y="49839"/>
                    <a:pt x="34276" y="53872"/>
                    <a:pt x="32529" y="57770"/>
                  </a:cubicBezTo>
                  <a:cubicBezTo>
                    <a:pt x="32462" y="57938"/>
                    <a:pt x="32428" y="58207"/>
                    <a:pt x="32126" y="58308"/>
                  </a:cubicBezTo>
                  <a:cubicBezTo>
                    <a:pt x="32226" y="57199"/>
                    <a:pt x="32395" y="56224"/>
                    <a:pt x="32428" y="55183"/>
                  </a:cubicBezTo>
                  <a:cubicBezTo>
                    <a:pt x="32495" y="52057"/>
                    <a:pt x="31823" y="48999"/>
                    <a:pt x="31151" y="45941"/>
                  </a:cubicBezTo>
                  <a:cubicBezTo>
                    <a:pt x="31084" y="45739"/>
                    <a:pt x="31017" y="45504"/>
                    <a:pt x="30882" y="45303"/>
                  </a:cubicBezTo>
                  <a:cubicBezTo>
                    <a:pt x="30756" y="45113"/>
                    <a:pt x="30607" y="45020"/>
                    <a:pt x="30457" y="45020"/>
                  </a:cubicBezTo>
                  <a:cubicBezTo>
                    <a:pt x="30288" y="45020"/>
                    <a:pt x="30117" y="45138"/>
                    <a:pt x="29975" y="45370"/>
                  </a:cubicBezTo>
                  <a:cubicBezTo>
                    <a:pt x="29908" y="45471"/>
                    <a:pt x="29874" y="45605"/>
                    <a:pt x="29840" y="45706"/>
                  </a:cubicBezTo>
                  <a:cubicBezTo>
                    <a:pt x="28933" y="47991"/>
                    <a:pt x="28160" y="50276"/>
                    <a:pt x="27522" y="52629"/>
                  </a:cubicBezTo>
                  <a:cubicBezTo>
                    <a:pt x="27085" y="54074"/>
                    <a:pt x="26984" y="55620"/>
                    <a:pt x="27152" y="57132"/>
                  </a:cubicBezTo>
                  <a:cubicBezTo>
                    <a:pt x="27421" y="59215"/>
                    <a:pt x="28160" y="61198"/>
                    <a:pt x="29336" y="62979"/>
                  </a:cubicBezTo>
                  <a:cubicBezTo>
                    <a:pt x="29605" y="63315"/>
                    <a:pt x="29639" y="63819"/>
                    <a:pt x="29370" y="64189"/>
                  </a:cubicBezTo>
                  <a:cubicBezTo>
                    <a:pt x="28328" y="66071"/>
                    <a:pt x="27354" y="67953"/>
                    <a:pt x="26345" y="69801"/>
                  </a:cubicBezTo>
                  <a:cubicBezTo>
                    <a:pt x="26262" y="69968"/>
                    <a:pt x="26225" y="70204"/>
                    <a:pt x="26004" y="70204"/>
                  </a:cubicBezTo>
                  <a:cubicBezTo>
                    <a:pt x="25959" y="70204"/>
                    <a:pt x="25905" y="70194"/>
                    <a:pt x="25841" y="70171"/>
                  </a:cubicBezTo>
                  <a:lnTo>
                    <a:pt x="25841" y="68625"/>
                  </a:lnTo>
                  <a:cubicBezTo>
                    <a:pt x="25841" y="64021"/>
                    <a:pt x="25808" y="59417"/>
                    <a:pt x="25942" y="54813"/>
                  </a:cubicBezTo>
                  <a:cubicBezTo>
                    <a:pt x="26043" y="51116"/>
                    <a:pt x="26077" y="47420"/>
                    <a:pt x="26177" y="43757"/>
                  </a:cubicBezTo>
                  <a:cubicBezTo>
                    <a:pt x="26211" y="42446"/>
                    <a:pt x="26177" y="41102"/>
                    <a:pt x="26345" y="39825"/>
                  </a:cubicBezTo>
                  <a:cubicBezTo>
                    <a:pt x="26379" y="39489"/>
                    <a:pt x="26446" y="39388"/>
                    <a:pt x="26749" y="39287"/>
                  </a:cubicBezTo>
                  <a:cubicBezTo>
                    <a:pt x="29572" y="38481"/>
                    <a:pt x="32025" y="36733"/>
                    <a:pt x="33739" y="34381"/>
                  </a:cubicBezTo>
                  <a:cubicBezTo>
                    <a:pt x="35285" y="32331"/>
                    <a:pt x="36595" y="30079"/>
                    <a:pt x="37570" y="27660"/>
                  </a:cubicBezTo>
                  <a:cubicBezTo>
                    <a:pt x="38376" y="25778"/>
                    <a:pt x="38746" y="23761"/>
                    <a:pt x="38679" y="21711"/>
                  </a:cubicBezTo>
                  <a:cubicBezTo>
                    <a:pt x="38645" y="21409"/>
                    <a:pt x="38712" y="21039"/>
                    <a:pt x="38309" y="20871"/>
                  </a:cubicBezTo>
                  <a:cubicBezTo>
                    <a:pt x="38203" y="20813"/>
                    <a:pt x="38102" y="20789"/>
                    <a:pt x="38005" y="20789"/>
                  </a:cubicBezTo>
                  <a:cubicBezTo>
                    <a:pt x="37765" y="20789"/>
                    <a:pt x="37550" y="20939"/>
                    <a:pt x="37335" y="21107"/>
                  </a:cubicBezTo>
                  <a:cubicBezTo>
                    <a:pt x="36494" y="21779"/>
                    <a:pt x="35654" y="22451"/>
                    <a:pt x="34814" y="23123"/>
                  </a:cubicBezTo>
                  <a:cubicBezTo>
                    <a:pt x="31487" y="25677"/>
                    <a:pt x="28832" y="29004"/>
                    <a:pt x="27118" y="32868"/>
                  </a:cubicBezTo>
                  <a:cubicBezTo>
                    <a:pt x="27089" y="32984"/>
                    <a:pt x="27085" y="33225"/>
                    <a:pt x="26892" y="33225"/>
                  </a:cubicBezTo>
                  <a:cubicBezTo>
                    <a:pt x="26860" y="33225"/>
                    <a:pt x="26824" y="33219"/>
                    <a:pt x="26782" y="33205"/>
                  </a:cubicBezTo>
                  <a:cubicBezTo>
                    <a:pt x="26715" y="33003"/>
                    <a:pt x="26682" y="32768"/>
                    <a:pt x="26749" y="32532"/>
                  </a:cubicBezTo>
                  <a:cubicBezTo>
                    <a:pt x="26950" y="30583"/>
                    <a:pt x="27118" y="28601"/>
                    <a:pt x="27354" y="26651"/>
                  </a:cubicBezTo>
                  <a:cubicBezTo>
                    <a:pt x="27690" y="23963"/>
                    <a:pt x="28127" y="21308"/>
                    <a:pt x="28664" y="18653"/>
                  </a:cubicBezTo>
                  <a:cubicBezTo>
                    <a:pt x="28740" y="18275"/>
                    <a:pt x="28872" y="18086"/>
                    <a:pt x="29132" y="18086"/>
                  </a:cubicBezTo>
                  <a:cubicBezTo>
                    <a:pt x="29219" y="18086"/>
                    <a:pt x="29320" y="18107"/>
                    <a:pt x="29437" y="18149"/>
                  </a:cubicBezTo>
                  <a:cubicBezTo>
                    <a:pt x="29670" y="18227"/>
                    <a:pt x="29907" y="18264"/>
                    <a:pt x="30144" y="18264"/>
                  </a:cubicBezTo>
                  <a:cubicBezTo>
                    <a:pt x="30523" y="18264"/>
                    <a:pt x="30900" y="18167"/>
                    <a:pt x="31252" y="17981"/>
                  </a:cubicBezTo>
                  <a:cubicBezTo>
                    <a:pt x="31924" y="17612"/>
                    <a:pt x="32193" y="17074"/>
                    <a:pt x="31991" y="16570"/>
                  </a:cubicBezTo>
                  <a:cubicBezTo>
                    <a:pt x="31761" y="16161"/>
                    <a:pt x="31337" y="15927"/>
                    <a:pt x="30896" y="15927"/>
                  </a:cubicBezTo>
                  <a:cubicBezTo>
                    <a:pt x="30757" y="15927"/>
                    <a:pt x="30616" y="15950"/>
                    <a:pt x="30479" y="15998"/>
                  </a:cubicBezTo>
                  <a:cubicBezTo>
                    <a:pt x="30210" y="16099"/>
                    <a:pt x="29941" y="16234"/>
                    <a:pt x="29672" y="16368"/>
                  </a:cubicBezTo>
                  <a:cubicBezTo>
                    <a:pt x="29528" y="16426"/>
                    <a:pt x="29433" y="16583"/>
                    <a:pt x="29238" y="16583"/>
                  </a:cubicBezTo>
                  <a:cubicBezTo>
                    <a:pt x="29207" y="16583"/>
                    <a:pt x="29172" y="16579"/>
                    <a:pt x="29135" y="16570"/>
                  </a:cubicBezTo>
                  <a:cubicBezTo>
                    <a:pt x="29236" y="15629"/>
                    <a:pt x="29471" y="14688"/>
                    <a:pt x="29807" y="13780"/>
                  </a:cubicBezTo>
                  <a:cubicBezTo>
                    <a:pt x="30079" y="13910"/>
                    <a:pt x="30375" y="13974"/>
                    <a:pt x="30672" y="13974"/>
                  </a:cubicBezTo>
                  <a:cubicBezTo>
                    <a:pt x="31219" y="13974"/>
                    <a:pt x="31767" y="13758"/>
                    <a:pt x="32159" y="13344"/>
                  </a:cubicBezTo>
                  <a:cubicBezTo>
                    <a:pt x="32596" y="13008"/>
                    <a:pt x="32731" y="12403"/>
                    <a:pt x="32462" y="11932"/>
                  </a:cubicBezTo>
                  <a:cubicBezTo>
                    <a:pt x="32244" y="11550"/>
                    <a:pt x="31848" y="11323"/>
                    <a:pt x="31419" y="11323"/>
                  </a:cubicBezTo>
                  <a:cubicBezTo>
                    <a:pt x="31320" y="11323"/>
                    <a:pt x="31219" y="11336"/>
                    <a:pt x="31118" y="11361"/>
                  </a:cubicBezTo>
                  <a:cubicBezTo>
                    <a:pt x="30882" y="11420"/>
                    <a:pt x="30698" y="11608"/>
                    <a:pt x="30384" y="11608"/>
                  </a:cubicBezTo>
                  <a:cubicBezTo>
                    <a:pt x="30340" y="11608"/>
                    <a:pt x="30293" y="11604"/>
                    <a:pt x="30244" y="11596"/>
                  </a:cubicBezTo>
                  <a:cubicBezTo>
                    <a:pt x="30378" y="11092"/>
                    <a:pt x="30513" y="10588"/>
                    <a:pt x="30580" y="10151"/>
                  </a:cubicBezTo>
                  <a:cubicBezTo>
                    <a:pt x="30654" y="9804"/>
                    <a:pt x="30765" y="9603"/>
                    <a:pt x="31008" y="9603"/>
                  </a:cubicBezTo>
                  <a:cubicBezTo>
                    <a:pt x="31094" y="9603"/>
                    <a:pt x="31196" y="9628"/>
                    <a:pt x="31319" y="9681"/>
                  </a:cubicBezTo>
                  <a:cubicBezTo>
                    <a:pt x="31487" y="9732"/>
                    <a:pt x="31661" y="9759"/>
                    <a:pt x="31833" y="9759"/>
                  </a:cubicBezTo>
                  <a:cubicBezTo>
                    <a:pt x="32108" y="9759"/>
                    <a:pt x="32382" y="9691"/>
                    <a:pt x="32630" y="9546"/>
                  </a:cubicBezTo>
                  <a:cubicBezTo>
                    <a:pt x="33033" y="9412"/>
                    <a:pt x="33268" y="9042"/>
                    <a:pt x="33235" y="8639"/>
                  </a:cubicBezTo>
                  <a:cubicBezTo>
                    <a:pt x="33167" y="8168"/>
                    <a:pt x="32764" y="8034"/>
                    <a:pt x="32395" y="7933"/>
                  </a:cubicBezTo>
                  <a:cubicBezTo>
                    <a:pt x="32318" y="7912"/>
                    <a:pt x="32240" y="7904"/>
                    <a:pt x="32161" y="7904"/>
                  </a:cubicBezTo>
                  <a:cubicBezTo>
                    <a:pt x="31914" y="7904"/>
                    <a:pt x="31657" y="7981"/>
                    <a:pt x="31398" y="7981"/>
                  </a:cubicBezTo>
                  <a:cubicBezTo>
                    <a:pt x="31338" y="7981"/>
                    <a:pt x="31278" y="7977"/>
                    <a:pt x="31218" y="7967"/>
                  </a:cubicBezTo>
                  <a:cubicBezTo>
                    <a:pt x="31252" y="7395"/>
                    <a:pt x="31420" y="6824"/>
                    <a:pt x="31655" y="6320"/>
                  </a:cubicBezTo>
                  <a:lnTo>
                    <a:pt x="32361" y="6488"/>
                  </a:lnTo>
                  <a:cubicBezTo>
                    <a:pt x="32491" y="6523"/>
                    <a:pt x="32624" y="6540"/>
                    <a:pt x="32755" y="6540"/>
                  </a:cubicBezTo>
                  <a:cubicBezTo>
                    <a:pt x="33134" y="6540"/>
                    <a:pt x="33507" y="6401"/>
                    <a:pt x="33806" y="6152"/>
                  </a:cubicBezTo>
                  <a:cubicBezTo>
                    <a:pt x="34243" y="5850"/>
                    <a:pt x="34444" y="5278"/>
                    <a:pt x="34276" y="4774"/>
                  </a:cubicBezTo>
                  <a:cubicBezTo>
                    <a:pt x="34116" y="4325"/>
                    <a:pt x="33711" y="3999"/>
                    <a:pt x="33237" y="3999"/>
                  </a:cubicBezTo>
                  <a:cubicBezTo>
                    <a:pt x="33214" y="3999"/>
                    <a:pt x="33191" y="4000"/>
                    <a:pt x="33167" y="4001"/>
                  </a:cubicBezTo>
                  <a:cubicBezTo>
                    <a:pt x="33136" y="3998"/>
                    <a:pt x="33104" y="3997"/>
                    <a:pt x="33073" y="3997"/>
                  </a:cubicBezTo>
                  <a:cubicBezTo>
                    <a:pt x="32871" y="3997"/>
                    <a:pt x="32680" y="4054"/>
                    <a:pt x="32483" y="4054"/>
                  </a:cubicBezTo>
                  <a:cubicBezTo>
                    <a:pt x="32388" y="4054"/>
                    <a:pt x="32292" y="4041"/>
                    <a:pt x="32193" y="4001"/>
                  </a:cubicBezTo>
                  <a:cubicBezTo>
                    <a:pt x="32092" y="3665"/>
                    <a:pt x="32294" y="3296"/>
                    <a:pt x="32630" y="3228"/>
                  </a:cubicBezTo>
                  <a:cubicBezTo>
                    <a:pt x="33235" y="2993"/>
                    <a:pt x="33739" y="2523"/>
                    <a:pt x="34008" y="1918"/>
                  </a:cubicBezTo>
                  <a:cubicBezTo>
                    <a:pt x="34209" y="1380"/>
                    <a:pt x="34075" y="741"/>
                    <a:pt x="33672" y="372"/>
                  </a:cubicBezTo>
                  <a:cubicBezTo>
                    <a:pt x="33450" y="128"/>
                    <a:pt x="33155" y="1"/>
                    <a:pt x="328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 name="Google Shape;892;p41">
            <a:extLst>
              <a:ext uri="{FF2B5EF4-FFF2-40B4-BE49-F238E27FC236}">
                <a16:creationId xmlns:a16="http://schemas.microsoft.com/office/drawing/2014/main" id="{D69F45F9-7C56-FDC0-E31B-4FE7BC40CC9E}"/>
              </a:ext>
            </a:extLst>
          </p:cNvPr>
          <p:cNvGrpSpPr/>
          <p:nvPr/>
        </p:nvGrpSpPr>
        <p:grpSpPr>
          <a:xfrm>
            <a:off x="5942325" y="1629422"/>
            <a:ext cx="1012600" cy="1201775"/>
            <a:chOff x="5942325" y="1664700"/>
            <a:chExt cx="1012600" cy="1201775"/>
          </a:xfrm>
        </p:grpSpPr>
        <p:sp>
          <p:nvSpPr>
            <p:cNvPr id="893" name="Google Shape;893;p41">
              <a:extLst>
                <a:ext uri="{FF2B5EF4-FFF2-40B4-BE49-F238E27FC236}">
                  <a16:creationId xmlns:a16="http://schemas.microsoft.com/office/drawing/2014/main" id="{733EF28C-0BB9-5E2D-EFFE-3E07001D0791}"/>
                </a:ext>
              </a:extLst>
            </p:cNvPr>
            <p:cNvSpPr/>
            <p:nvPr/>
          </p:nvSpPr>
          <p:spPr>
            <a:xfrm>
              <a:off x="5942325" y="2409025"/>
              <a:ext cx="72850" cy="109250"/>
            </a:xfrm>
            <a:custGeom>
              <a:avLst/>
              <a:gdLst/>
              <a:ahLst/>
              <a:cxnLst/>
              <a:rect l="l" t="t" r="r" b="b"/>
              <a:pathLst>
                <a:path w="2914" h="4370" extrusionOk="0">
                  <a:moveTo>
                    <a:pt x="456" y="455"/>
                  </a:moveTo>
                  <a:lnTo>
                    <a:pt x="0" y="1821"/>
                  </a:lnTo>
                  <a:lnTo>
                    <a:pt x="820" y="3550"/>
                  </a:lnTo>
                  <a:lnTo>
                    <a:pt x="2914" y="4370"/>
                  </a:lnTo>
                  <a:lnTo>
                    <a:pt x="2914" y="3186"/>
                  </a:lnTo>
                  <a:lnTo>
                    <a:pt x="2640" y="1366"/>
                  </a:lnTo>
                  <a:lnTo>
                    <a:pt x="1639" y="0"/>
                  </a:lnTo>
                  <a:close/>
                </a:path>
              </a:pathLst>
            </a:custGeom>
            <a:solidFill>
              <a:schemeClr val="lt1"/>
            </a:solidFill>
            <a:ln>
              <a:noFill/>
            </a:ln>
          </p:spPr>
        </p:sp>
        <p:sp>
          <p:nvSpPr>
            <p:cNvPr id="894" name="Google Shape;894;p41">
              <a:extLst>
                <a:ext uri="{FF2B5EF4-FFF2-40B4-BE49-F238E27FC236}">
                  <a16:creationId xmlns:a16="http://schemas.microsoft.com/office/drawing/2014/main" id="{C38F8498-37E5-17B8-1665-0510214DBEBB}"/>
                </a:ext>
              </a:extLst>
            </p:cNvPr>
            <p:cNvSpPr/>
            <p:nvPr/>
          </p:nvSpPr>
          <p:spPr>
            <a:xfrm>
              <a:off x="6065825" y="2349900"/>
              <a:ext cx="66875" cy="86425"/>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5" name="Google Shape;895;p41">
              <a:extLst>
                <a:ext uri="{FF2B5EF4-FFF2-40B4-BE49-F238E27FC236}">
                  <a16:creationId xmlns:a16="http://schemas.microsoft.com/office/drawing/2014/main" id="{3C175A02-D751-8C27-C8D0-F5A1CC3CC6A3}"/>
                </a:ext>
              </a:extLst>
            </p:cNvPr>
            <p:cNvSpPr/>
            <p:nvPr/>
          </p:nvSpPr>
          <p:spPr>
            <a:xfrm>
              <a:off x="6553400" y="2798775"/>
              <a:ext cx="99000" cy="67700"/>
            </a:xfrm>
            <a:custGeom>
              <a:avLst/>
              <a:gdLst/>
              <a:ahLst/>
              <a:cxnLst/>
              <a:rect l="l" t="t" r="r" b="b"/>
              <a:pathLst>
                <a:path w="3960" h="2708" extrusionOk="0">
                  <a:moveTo>
                    <a:pt x="2712" y="125"/>
                  </a:moveTo>
                  <a:lnTo>
                    <a:pt x="1278" y="0"/>
                  </a:lnTo>
                  <a:lnTo>
                    <a:pt x="46" y="705"/>
                  </a:lnTo>
                  <a:lnTo>
                    <a:pt x="0" y="2033"/>
                  </a:lnTo>
                  <a:lnTo>
                    <a:pt x="895" y="2401"/>
                  </a:lnTo>
                  <a:lnTo>
                    <a:pt x="2595" y="2708"/>
                  </a:lnTo>
                  <a:lnTo>
                    <a:pt x="3960" y="1343"/>
                  </a:lnTo>
                  <a:close/>
                </a:path>
              </a:pathLst>
            </a:custGeom>
            <a:solidFill>
              <a:schemeClr val="lt1"/>
            </a:solidFill>
            <a:ln>
              <a:noFill/>
            </a:ln>
          </p:spPr>
        </p:sp>
        <p:sp>
          <p:nvSpPr>
            <p:cNvPr id="896" name="Google Shape;896;p41">
              <a:extLst>
                <a:ext uri="{FF2B5EF4-FFF2-40B4-BE49-F238E27FC236}">
                  <a16:creationId xmlns:a16="http://schemas.microsoft.com/office/drawing/2014/main" id="{C0C860CA-11EF-5C83-1FD0-946042F5A877}"/>
                </a:ext>
              </a:extLst>
            </p:cNvPr>
            <p:cNvSpPr/>
            <p:nvPr/>
          </p:nvSpPr>
          <p:spPr>
            <a:xfrm rot="-8442079">
              <a:off x="6535609" y="2606918"/>
              <a:ext cx="66879" cy="86430"/>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7" name="Google Shape;897;p41">
              <a:extLst>
                <a:ext uri="{FF2B5EF4-FFF2-40B4-BE49-F238E27FC236}">
                  <a16:creationId xmlns:a16="http://schemas.microsoft.com/office/drawing/2014/main" id="{07CAA00A-09E0-E3E9-F958-E447A5AB64D2}"/>
                </a:ext>
              </a:extLst>
            </p:cNvPr>
            <p:cNvSpPr/>
            <p:nvPr/>
          </p:nvSpPr>
          <p:spPr>
            <a:xfrm>
              <a:off x="6835775" y="2336200"/>
              <a:ext cx="88275" cy="70550"/>
            </a:xfrm>
            <a:custGeom>
              <a:avLst/>
              <a:gdLst/>
              <a:ahLst/>
              <a:cxnLst/>
              <a:rect l="l" t="t" r="r" b="b"/>
              <a:pathLst>
                <a:path w="3531" h="2822" extrusionOk="0">
                  <a:moveTo>
                    <a:pt x="517" y="2802"/>
                  </a:moveTo>
                  <a:lnTo>
                    <a:pt x="1860" y="2822"/>
                  </a:lnTo>
                  <a:lnTo>
                    <a:pt x="3269" y="2157"/>
                  </a:lnTo>
                  <a:lnTo>
                    <a:pt x="3531" y="1419"/>
                  </a:lnTo>
                  <a:lnTo>
                    <a:pt x="3226" y="0"/>
                  </a:lnTo>
                  <a:lnTo>
                    <a:pt x="1769" y="273"/>
                  </a:lnTo>
                  <a:lnTo>
                    <a:pt x="0" y="1645"/>
                  </a:lnTo>
                  <a:close/>
                </a:path>
              </a:pathLst>
            </a:custGeom>
            <a:solidFill>
              <a:schemeClr val="lt1"/>
            </a:solidFill>
            <a:ln>
              <a:noFill/>
            </a:ln>
          </p:spPr>
        </p:sp>
        <p:sp>
          <p:nvSpPr>
            <p:cNvPr id="898" name="Google Shape;898;p41">
              <a:extLst>
                <a:ext uri="{FF2B5EF4-FFF2-40B4-BE49-F238E27FC236}">
                  <a16:creationId xmlns:a16="http://schemas.microsoft.com/office/drawing/2014/main" id="{84CB3E2D-74DE-D66F-5E1C-BEA4B756DB6C}"/>
                </a:ext>
              </a:extLst>
            </p:cNvPr>
            <p:cNvSpPr/>
            <p:nvPr/>
          </p:nvSpPr>
          <p:spPr>
            <a:xfrm>
              <a:off x="6831150" y="2170050"/>
              <a:ext cx="60225" cy="56825"/>
            </a:xfrm>
            <a:custGeom>
              <a:avLst/>
              <a:gdLst/>
              <a:ahLst/>
              <a:cxnLst/>
              <a:rect l="l" t="t" r="r" b="b"/>
              <a:pathLst>
                <a:path w="2409" h="2273" extrusionOk="0">
                  <a:moveTo>
                    <a:pt x="353" y="2253"/>
                  </a:moveTo>
                  <a:lnTo>
                    <a:pt x="1269" y="2273"/>
                  </a:lnTo>
                  <a:lnTo>
                    <a:pt x="2230" y="1608"/>
                  </a:lnTo>
                  <a:lnTo>
                    <a:pt x="2409" y="870"/>
                  </a:lnTo>
                  <a:lnTo>
                    <a:pt x="1954" y="0"/>
                  </a:lnTo>
                  <a:lnTo>
                    <a:pt x="588" y="364"/>
                  </a:lnTo>
                  <a:lnTo>
                    <a:pt x="0" y="1096"/>
                  </a:lnTo>
                  <a:close/>
                </a:path>
              </a:pathLst>
            </a:custGeom>
            <a:solidFill>
              <a:schemeClr val="lt1"/>
            </a:solidFill>
            <a:ln>
              <a:noFill/>
            </a:ln>
          </p:spPr>
        </p:sp>
        <p:sp>
          <p:nvSpPr>
            <p:cNvPr id="899" name="Google Shape;899;p41">
              <a:extLst>
                <a:ext uri="{FF2B5EF4-FFF2-40B4-BE49-F238E27FC236}">
                  <a16:creationId xmlns:a16="http://schemas.microsoft.com/office/drawing/2014/main" id="{682464DE-3DEE-7EBE-A0A8-E000E5455043}"/>
                </a:ext>
              </a:extLst>
            </p:cNvPr>
            <p:cNvSpPr/>
            <p:nvPr/>
          </p:nvSpPr>
          <p:spPr>
            <a:xfrm>
              <a:off x="6200300" y="2165225"/>
              <a:ext cx="56375" cy="93625"/>
            </a:xfrm>
            <a:custGeom>
              <a:avLst/>
              <a:gdLst/>
              <a:ahLst/>
              <a:cxnLst/>
              <a:rect l="l" t="t" r="r" b="b"/>
              <a:pathLst>
                <a:path w="2255" h="3745" extrusionOk="0">
                  <a:moveTo>
                    <a:pt x="1568" y="3745"/>
                  </a:moveTo>
                  <a:lnTo>
                    <a:pt x="2255" y="2591"/>
                  </a:lnTo>
                  <a:lnTo>
                    <a:pt x="2062" y="1286"/>
                  </a:lnTo>
                  <a:lnTo>
                    <a:pt x="1516" y="284"/>
                  </a:lnTo>
                  <a:lnTo>
                    <a:pt x="490" y="0"/>
                  </a:lnTo>
                  <a:lnTo>
                    <a:pt x="0" y="1399"/>
                  </a:lnTo>
                  <a:lnTo>
                    <a:pt x="697" y="3653"/>
                  </a:lnTo>
                  <a:close/>
                </a:path>
              </a:pathLst>
            </a:custGeom>
            <a:solidFill>
              <a:schemeClr val="lt1"/>
            </a:solidFill>
            <a:ln>
              <a:noFill/>
            </a:ln>
          </p:spPr>
        </p:sp>
        <p:sp>
          <p:nvSpPr>
            <p:cNvPr id="900" name="Google Shape;900;p41">
              <a:extLst>
                <a:ext uri="{FF2B5EF4-FFF2-40B4-BE49-F238E27FC236}">
                  <a16:creationId xmlns:a16="http://schemas.microsoft.com/office/drawing/2014/main" id="{769CA436-5969-F102-94CC-EE5050AFB028}"/>
                </a:ext>
              </a:extLst>
            </p:cNvPr>
            <p:cNvSpPr/>
            <p:nvPr/>
          </p:nvSpPr>
          <p:spPr>
            <a:xfrm>
              <a:off x="6348575" y="2085500"/>
              <a:ext cx="57950" cy="82275"/>
            </a:xfrm>
            <a:custGeom>
              <a:avLst/>
              <a:gdLst/>
              <a:ahLst/>
              <a:cxnLst/>
              <a:rect l="l" t="t" r="r" b="b"/>
              <a:pathLst>
                <a:path w="2318" h="3291" extrusionOk="0">
                  <a:moveTo>
                    <a:pt x="1002" y="3291"/>
                  </a:moveTo>
                  <a:lnTo>
                    <a:pt x="2003" y="2017"/>
                  </a:lnTo>
                  <a:lnTo>
                    <a:pt x="2318" y="1286"/>
                  </a:lnTo>
                  <a:lnTo>
                    <a:pt x="1772" y="284"/>
                  </a:lnTo>
                  <a:lnTo>
                    <a:pt x="746" y="0"/>
                  </a:lnTo>
                  <a:lnTo>
                    <a:pt x="256" y="1399"/>
                  </a:lnTo>
                  <a:lnTo>
                    <a:pt x="0" y="3200"/>
                  </a:lnTo>
                  <a:close/>
                </a:path>
              </a:pathLst>
            </a:custGeom>
            <a:solidFill>
              <a:schemeClr val="lt1"/>
            </a:solidFill>
            <a:ln>
              <a:noFill/>
            </a:ln>
          </p:spPr>
        </p:sp>
        <p:sp>
          <p:nvSpPr>
            <p:cNvPr id="901" name="Google Shape;901;p41">
              <a:extLst>
                <a:ext uri="{FF2B5EF4-FFF2-40B4-BE49-F238E27FC236}">
                  <a16:creationId xmlns:a16="http://schemas.microsoft.com/office/drawing/2014/main" id="{6092BCF0-884C-8B5B-487E-1E5DE8DB9399}"/>
                </a:ext>
              </a:extLst>
            </p:cNvPr>
            <p:cNvSpPr/>
            <p:nvPr/>
          </p:nvSpPr>
          <p:spPr>
            <a:xfrm>
              <a:off x="6561375" y="1855550"/>
              <a:ext cx="60925" cy="93625"/>
            </a:xfrm>
            <a:custGeom>
              <a:avLst/>
              <a:gdLst/>
              <a:ahLst/>
              <a:cxnLst/>
              <a:rect l="l" t="t" r="r" b="b"/>
              <a:pathLst>
                <a:path w="2437" h="3745" extrusionOk="0">
                  <a:moveTo>
                    <a:pt x="1750" y="3745"/>
                  </a:moveTo>
                  <a:lnTo>
                    <a:pt x="2437" y="2591"/>
                  </a:lnTo>
                  <a:lnTo>
                    <a:pt x="2244" y="1286"/>
                  </a:lnTo>
                  <a:lnTo>
                    <a:pt x="2276" y="290"/>
                  </a:lnTo>
                  <a:lnTo>
                    <a:pt x="672" y="0"/>
                  </a:lnTo>
                  <a:lnTo>
                    <a:pt x="0" y="1929"/>
                  </a:lnTo>
                  <a:lnTo>
                    <a:pt x="455" y="3204"/>
                  </a:lnTo>
                  <a:close/>
                </a:path>
              </a:pathLst>
            </a:custGeom>
            <a:solidFill>
              <a:schemeClr val="lt1"/>
            </a:solidFill>
            <a:ln>
              <a:noFill/>
            </a:ln>
          </p:spPr>
        </p:sp>
        <p:sp>
          <p:nvSpPr>
            <p:cNvPr id="902" name="Google Shape;902;p41">
              <a:extLst>
                <a:ext uri="{FF2B5EF4-FFF2-40B4-BE49-F238E27FC236}">
                  <a16:creationId xmlns:a16="http://schemas.microsoft.com/office/drawing/2014/main" id="{B3E281F2-4EA1-2D22-C621-23B25C889E75}"/>
                </a:ext>
              </a:extLst>
            </p:cNvPr>
            <p:cNvSpPr/>
            <p:nvPr/>
          </p:nvSpPr>
          <p:spPr>
            <a:xfrm>
              <a:off x="6743350" y="1664700"/>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sp>
          <p:nvSpPr>
            <p:cNvPr id="903" name="Google Shape;903;p41">
              <a:extLst>
                <a:ext uri="{FF2B5EF4-FFF2-40B4-BE49-F238E27FC236}">
                  <a16:creationId xmlns:a16="http://schemas.microsoft.com/office/drawing/2014/main" id="{5635E2F9-D660-18E8-1FDC-B09F3450F26D}"/>
                </a:ext>
              </a:extLst>
            </p:cNvPr>
            <p:cNvSpPr/>
            <p:nvPr/>
          </p:nvSpPr>
          <p:spPr>
            <a:xfrm>
              <a:off x="6898025" y="1794325"/>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grpSp>
      <p:sp>
        <p:nvSpPr>
          <p:cNvPr id="2" name="TextBox 1">
            <a:extLst>
              <a:ext uri="{FF2B5EF4-FFF2-40B4-BE49-F238E27FC236}">
                <a16:creationId xmlns:a16="http://schemas.microsoft.com/office/drawing/2014/main" id="{56971AEB-7749-A72E-DAA2-AFA6BFDC49B1}"/>
              </a:ext>
            </a:extLst>
          </p:cNvPr>
          <p:cNvSpPr txBox="1"/>
          <p:nvPr/>
        </p:nvSpPr>
        <p:spPr>
          <a:xfrm>
            <a:off x="359019" y="1399366"/>
            <a:ext cx="8564380" cy="115416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solidFill>
                <a:schemeClr val="tx1"/>
              </a:solidFill>
            </a:endParaRPr>
          </a:p>
          <a:p>
            <a:pPr marL="285750" indent="-285750">
              <a:buChar char="•"/>
            </a:pPr>
            <a:endParaRPr lang="en-US" sz="1100">
              <a:solidFill>
                <a:schemeClr val="tx1"/>
              </a:solidFill>
            </a:endParaRPr>
          </a:p>
          <a:p>
            <a:endParaRPr lang="en-US" sz="1100">
              <a:solidFill>
                <a:srgbClr val="951B6C"/>
              </a:solidFill>
            </a:endParaRPr>
          </a:p>
          <a:p>
            <a:r>
              <a:rPr lang="en-US" sz="1200"/>
              <a:t>  </a:t>
            </a:r>
          </a:p>
          <a:p>
            <a:br>
              <a:rPr lang="en-US" sz="1200">
                <a:solidFill>
                  <a:schemeClr val="tx1"/>
                </a:solidFill>
              </a:rPr>
            </a:br>
            <a:endParaRPr lang="en-US" sz="1200">
              <a:solidFill>
                <a:schemeClr val="tx1"/>
              </a:solidFill>
            </a:endParaRPr>
          </a:p>
        </p:txBody>
      </p:sp>
      <p:pic>
        <p:nvPicPr>
          <p:cNvPr id="4" name="Picture 3">
            <a:extLst>
              <a:ext uri="{FF2B5EF4-FFF2-40B4-BE49-F238E27FC236}">
                <a16:creationId xmlns:a16="http://schemas.microsoft.com/office/drawing/2014/main" id="{71AEFB6A-8054-730E-A217-B49F6F80009D}"/>
              </a:ext>
            </a:extLst>
          </p:cNvPr>
          <p:cNvPicPr>
            <a:picLocks noChangeAspect="1"/>
          </p:cNvPicPr>
          <p:nvPr/>
        </p:nvPicPr>
        <p:blipFill>
          <a:blip r:embed="rId3"/>
          <a:stretch>
            <a:fillRect/>
          </a:stretch>
        </p:blipFill>
        <p:spPr>
          <a:xfrm>
            <a:off x="5099159" y="3032234"/>
            <a:ext cx="3714750" cy="1790700"/>
          </a:xfrm>
          <a:prstGeom prst="rect">
            <a:avLst/>
          </a:prstGeom>
        </p:spPr>
      </p:pic>
      <p:pic>
        <p:nvPicPr>
          <p:cNvPr id="5" name="Picture 4">
            <a:extLst>
              <a:ext uri="{FF2B5EF4-FFF2-40B4-BE49-F238E27FC236}">
                <a16:creationId xmlns:a16="http://schemas.microsoft.com/office/drawing/2014/main" id="{ED9F789C-D041-25E1-D661-9E9F9D7931B8}"/>
              </a:ext>
            </a:extLst>
          </p:cNvPr>
          <p:cNvPicPr>
            <a:picLocks noChangeAspect="1"/>
          </p:cNvPicPr>
          <p:nvPr/>
        </p:nvPicPr>
        <p:blipFill>
          <a:blip r:embed="rId4"/>
          <a:stretch>
            <a:fillRect/>
          </a:stretch>
        </p:blipFill>
        <p:spPr>
          <a:xfrm>
            <a:off x="258272" y="0"/>
            <a:ext cx="4386532" cy="5143500"/>
          </a:xfrm>
          <a:prstGeom prst="rect">
            <a:avLst/>
          </a:prstGeom>
        </p:spPr>
      </p:pic>
    </p:spTree>
    <p:extLst>
      <p:ext uri="{BB962C8B-B14F-4D97-AF65-F5344CB8AC3E}">
        <p14:creationId xmlns:p14="http://schemas.microsoft.com/office/powerpoint/2010/main" val="3830555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2">
          <a:extLst>
            <a:ext uri="{FF2B5EF4-FFF2-40B4-BE49-F238E27FC236}">
              <a16:creationId xmlns:a16="http://schemas.microsoft.com/office/drawing/2014/main" id="{095B78C9-DB8D-E8FD-0EA4-DE93ECEC468B}"/>
            </a:ext>
          </a:extLst>
        </p:cNvPr>
        <p:cNvGrpSpPr/>
        <p:nvPr/>
      </p:nvGrpSpPr>
      <p:grpSpPr>
        <a:xfrm>
          <a:off x="0" y="0"/>
          <a:ext cx="0" cy="0"/>
          <a:chOff x="0" y="0"/>
          <a:chExt cx="0" cy="0"/>
        </a:xfrm>
      </p:grpSpPr>
      <p:sp>
        <p:nvSpPr>
          <p:cNvPr id="873" name="Google Shape;873;p41">
            <a:extLst>
              <a:ext uri="{FF2B5EF4-FFF2-40B4-BE49-F238E27FC236}">
                <a16:creationId xmlns:a16="http://schemas.microsoft.com/office/drawing/2014/main" id="{FF4E5376-DF9F-4429-5EAE-7D89456AD819}"/>
              </a:ext>
            </a:extLst>
          </p:cNvPr>
          <p:cNvSpPr txBox="1">
            <a:spLocks noGrp="1"/>
          </p:cNvSpPr>
          <p:nvPr>
            <p:ph type="title"/>
          </p:nvPr>
        </p:nvSpPr>
        <p:spPr>
          <a:xfrm>
            <a:off x="719650" y="546556"/>
            <a:ext cx="7704600" cy="730500"/>
          </a:xfrm>
          <a:prstGeom prst="rect">
            <a:avLst/>
          </a:prstGeom>
        </p:spPr>
        <p:txBody>
          <a:bodyPr spcFirstLastPara="1" wrap="square" lIns="91425" tIns="91425" rIns="91425" bIns="91425" anchor="b" anchorCtr="0">
            <a:noAutofit/>
          </a:bodyPr>
          <a:lstStyle/>
          <a:p>
            <a:r>
              <a:rPr lang="en"/>
              <a:t>Neural Network</a:t>
            </a:r>
            <a:endParaRPr lang="en-US"/>
          </a:p>
        </p:txBody>
      </p:sp>
      <p:grpSp>
        <p:nvGrpSpPr>
          <p:cNvPr id="2" name="Group 1">
            <a:extLst>
              <a:ext uri="{FF2B5EF4-FFF2-40B4-BE49-F238E27FC236}">
                <a16:creationId xmlns:a16="http://schemas.microsoft.com/office/drawing/2014/main" id="{69011E99-CCA0-27C2-AF04-8CE4209D05F3}"/>
              </a:ext>
            </a:extLst>
          </p:cNvPr>
          <p:cNvGrpSpPr/>
          <p:nvPr/>
        </p:nvGrpSpPr>
        <p:grpSpPr>
          <a:xfrm>
            <a:off x="7437970" y="-1962"/>
            <a:ext cx="1964484" cy="1964593"/>
            <a:chOff x="5443632" y="1487879"/>
            <a:chExt cx="1964484" cy="1964593"/>
          </a:xfrm>
        </p:grpSpPr>
        <p:sp>
          <p:nvSpPr>
            <p:cNvPr id="879" name="Google Shape;879;p41">
              <a:extLst>
                <a:ext uri="{FF2B5EF4-FFF2-40B4-BE49-F238E27FC236}">
                  <a16:creationId xmlns:a16="http://schemas.microsoft.com/office/drawing/2014/main" id="{321D7B8B-91CB-B69C-CA54-96370C1C7573}"/>
                </a:ext>
              </a:extLst>
            </p:cNvPr>
            <p:cNvSpPr/>
            <p:nvPr/>
          </p:nvSpPr>
          <p:spPr>
            <a:xfrm>
              <a:off x="5827394" y="1988586"/>
              <a:ext cx="999900" cy="99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41">
              <a:extLst>
                <a:ext uri="{FF2B5EF4-FFF2-40B4-BE49-F238E27FC236}">
                  <a16:creationId xmlns:a16="http://schemas.microsoft.com/office/drawing/2014/main" id="{8B15DE98-6F14-29AC-BEF0-87949E989D9F}"/>
                </a:ext>
              </a:extLst>
            </p:cNvPr>
            <p:cNvGrpSpPr/>
            <p:nvPr/>
          </p:nvGrpSpPr>
          <p:grpSpPr>
            <a:xfrm>
              <a:off x="5443632" y="1487879"/>
              <a:ext cx="1964484" cy="1964593"/>
              <a:chOff x="5443632" y="1523157"/>
              <a:chExt cx="1964484" cy="1964593"/>
            </a:xfrm>
          </p:grpSpPr>
          <p:grpSp>
            <p:nvGrpSpPr>
              <p:cNvPr id="892" name="Google Shape;892;p41">
                <a:extLst>
                  <a:ext uri="{FF2B5EF4-FFF2-40B4-BE49-F238E27FC236}">
                    <a16:creationId xmlns:a16="http://schemas.microsoft.com/office/drawing/2014/main" id="{52816D98-1002-0C77-3D02-A8D707FA2C4A}"/>
                  </a:ext>
                </a:extLst>
              </p:cNvPr>
              <p:cNvGrpSpPr/>
              <p:nvPr/>
            </p:nvGrpSpPr>
            <p:grpSpPr>
              <a:xfrm>
                <a:off x="5942325" y="1664700"/>
                <a:ext cx="1012600" cy="1201775"/>
                <a:chOff x="5942325" y="1664700"/>
                <a:chExt cx="1012600" cy="1201775"/>
              </a:xfrm>
            </p:grpSpPr>
            <p:sp>
              <p:nvSpPr>
                <p:cNvPr id="893" name="Google Shape;893;p41">
                  <a:extLst>
                    <a:ext uri="{FF2B5EF4-FFF2-40B4-BE49-F238E27FC236}">
                      <a16:creationId xmlns:a16="http://schemas.microsoft.com/office/drawing/2014/main" id="{7F8F1133-554E-917B-E08F-712BE72E8DBD}"/>
                    </a:ext>
                  </a:extLst>
                </p:cNvPr>
                <p:cNvSpPr/>
                <p:nvPr/>
              </p:nvSpPr>
              <p:spPr>
                <a:xfrm>
                  <a:off x="5942325" y="2409025"/>
                  <a:ext cx="72850" cy="109250"/>
                </a:xfrm>
                <a:custGeom>
                  <a:avLst/>
                  <a:gdLst/>
                  <a:ahLst/>
                  <a:cxnLst/>
                  <a:rect l="l" t="t" r="r" b="b"/>
                  <a:pathLst>
                    <a:path w="2914" h="4370" extrusionOk="0">
                      <a:moveTo>
                        <a:pt x="456" y="455"/>
                      </a:moveTo>
                      <a:lnTo>
                        <a:pt x="0" y="1821"/>
                      </a:lnTo>
                      <a:lnTo>
                        <a:pt x="820" y="3550"/>
                      </a:lnTo>
                      <a:lnTo>
                        <a:pt x="2914" y="4370"/>
                      </a:lnTo>
                      <a:lnTo>
                        <a:pt x="2914" y="3186"/>
                      </a:lnTo>
                      <a:lnTo>
                        <a:pt x="2640" y="1366"/>
                      </a:lnTo>
                      <a:lnTo>
                        <a:pt x="1639" y="0"/>
                      </a:lnTo>
                      <a:close/>
                    </a:path>
                  </a:pathLst>
                </a:custGeom>
                <a:solidFill>
                  <a:schemeClr val="lt1"/>
                </a:solidFill>
                <a:ln>
                  <a:noFill/>
                </a:ln>
              </p:spPr>
            </p:sp>
            <p:sp>
              <p:nvSpPr>
                <p:cNvPr id="894" name="Google Shape;894;p41">
                  <a:extLst>
                    <a:ext uri="{FF2B5EF4-FFF2-40B4-BE49-F238E27FC236}">
                      <a16:creationId xmlns:a16="http://schemas.microsoft.com/office/drawing/2014/main" id="{A4A92111-2D50-C696-03FB-00CC89336946}"/>
                    </a:ext>
                  </a:extLst>
                </p:cNvPr>
                <p:cNvSpPr/>
                <p:nvPr/>
              </p:nvSpPr>
              <p:spPr>
                <a:xfrm>
                  <a:off x="6065825" y="2349900"/>
                  <a:ext cx="66875" cy="86425"/>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5" name="Google Shape;895;p41">
                  <a:extLst>
                    <a:ext uri="{FF2B5EF4-FFF2-40B4-BE49-F238E27FC236}">
                      <a16:creationId xmlns:a16="http://schemas.microsoft.com/office/drawing/2014/main" id="{DED81262-737D-DE00-525C-AD213CC6E636}"/>
                    </a:ext>
                  </a:extLst>
                </p:cNvPr>
                <p:cNvSpPr/>
                <p:nvPr/>
              </p:nvSpPr>
              <p:spPr>
                <a:xfrm>
                  <a:off x="6553400" y="2798775"/>
                  <a:ext cx="99000" cy="67700"/>
                </a:xfrm>
                <a:custGeom>
                  <a:avLst/>
                  <a:gdLst/>
                  <a:ahLst/>
                  <a:cxnLst/>
                  <a:rect l="l" t="t" r="r" b="b"/>
                  <a:pathLst>
                    <a:path w="3960" h="2708" extrusionOk="0">
                      <a:moveTo>
                        <a:pt x="2712" y="125"/>
                      </a:moveTo>
                      <a:lnTo>
                        <a:pt x="1278" y="0"/>
                      </a:lnTo>
                      <a:lnTo>
                        <a:pt x="46" y="705"/>
                      </a:lnTo>
                      <a:lnTo>
                        <a:pt x="0" y="2033"/>
                      </a:lnTo>
                      <a:lnTo>
                        <a:pt x="895" y="2401"/>
                      </a:lnTo>
                      <a:lnTo>
                        <a:pt x="2595" y="2708"/>
                      </a:lnTo>
                      <a:lnTo>
                        <a:pt x="3960" y="1343"/>
                      </a:lnTo>
                      <a:close/>
                    </a:path>
                  </a:pathLst>
                </a:custGeom>
                <a:solidFill>
                  <a:schemeClr val="lt1"/>
                </a:solidFill>
                <a:ln>
                  <a:noFill/>
                </a:ln>
              </p:spPr>
            </p:sp>
            <p:sp>
              <p:nvSpPr>
                <p:cNvPr id="896" name="Google Shape;896;p41">
                  <a:extLst>
                    <a:ext uri="{FF2B5EF4-FFF2-40B4-BE49-F238E27FC236}">
                      <a16:creationId xmlns:a16="http://schemas.microsoft.com/office/drawing/2014/main" id="{F1BEFFCF-77E0-58E4-44B6-166C855EFB2F}"/>
                    </a:ext>
                  </a:extLst>
                </p:cNvPr>
                <p:cNvSpPr/>
                <p:nvPr/>
              </p:nvSpPr>
              <p:spPr>
                <a:xfrm rot="-8442079">
                  <a:off x="6535609" y="2606918"/>
                  <a:ext cx="66879" cy="86430"/>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7" name="Google Shape;897;p41">
                  <a:extLst>
                    <a:ext uri="{FF2B5EF4-FFF2-40B4-BE49-F238E27FC236}">
                      <a16:creationId xmlns:a16="http://schemas.microsoft.com/office/drawing/2014/main" id="{C2411E39-D0A7-15BB-911D-ACA0C22DF9B4}"/>
                    </a:ext>
                  </a:extLst>
                </p:cNvPr>
                <p:cNvSpPr/>
                <p:nvPr/>
              </p:nvSpPr>
              <p:spPr>
                <a:xfrm>
                  <a:off x="6835775" y="2336200"/>
                  <a:ext cx="88275" cy="70550"/>
                </a:xfrm>
                <a:custGeom>
                  <a:avLst/>
                  <a:gdLst/>
                  <a:ahLst/>
                  <a:cxnLst/>
                  <a:rect l="l" t="t" r="r" b="b"/>
                  <a:pathLst>
                    <a:path w="3531" h="2822" extrusionOk="0">
                      <a:moveTo>
                        <a:pt x="517" y="2802"/>
                      </a:moveTo>
                      <a:lnTo>
                        <a:pt x="1860" y="2822"/>
                      </a:lnTo>
                      <a:lnTo>
                        <a:pt x="3269" y="2157"/>
                      </a:lnTo>
                      <a:lnTo>
                        <a:pt x="3531" y="1419"/>
                      </a:lnTo>
                      <a:lnTo>
                        <a:pt x="3226" y="0"/>
                      </a:lnTo>
                      <a:lnTo>
                        <a:pt x="1769" y="273"/>
                      </a:lnTo>
                      <a:lnTo>
                        <a:pt x="0" y="1645"/>
                      </a:lnTo>
                      <a:close/>
                    </a:path>
                  </a:pathLst>
                </a:custGeom>
                <a:solidFill>
                  <a:schemeClr val="lt1"/>
                </a:solidFill>
                <a:ln>
                  <a:noFill/>
                </a:ln>
              </p:spPr>
            </p:sp>
            <p:sp>
              <p:nvSpPr>
                <p:cNvPr id="898" name="Google Shape;898;p41">
                  <a:extLst>
                    <a:ext uri="{FF2B5EF4-FFF2-40B4-BE49-F238E27FC236}">
                      <a16:creationId xmlns:a16="http://schemas.microsoft.com/office/drawing/2014/main" id="{BE07DA53-201C-8E50-B016-C2D3E65036EB}"/>
                    </a:ext>
                  </a:extLst>
                </p:cNvPr>
                <p:cNvSpPr/>
                <p:nvPr/>
              </p:nvSpPr>
              <p:spPr>
                <a:xfrm>
                  <a:off x="6831150" y="2170050"/>
                  <a:ext cx="60225" cy="56825"/>
                </a:xfrm>
                <a:custGeom>
                  <a:avLst/>
                  <a:gdLst/>
                  <a:ahLst/>
                  <a:cxnLst/>
                  <a:rect l="l" t="t" r="r" b="b"/>
                  <a:pathLst>
                    <a:path w="2409" h="2273" extrusionOk="0">
                      <a:moveTo>
                        <a:pt x="353" y="2253"/>
                      </a:moveTo>
                      <a:lnTo>
                        <a:pt x="1269" y="2273"/>
                      </a:lnTo>
                      <a:lnTo>
                        <a:pt x="2230" y="1608"/>
                      </a:lnTo>
                      <a:lnTo>
                        <a:pt x="2409" y="870"/>
                      </a:lnTo>
                      <a:lnTo>
                        <a:pt x="1954" y="0"/>
                      </a:lnTo>
                      <a:lnTo>
                        <a:pt x="588" y="364"/>
                      </a:lnTo>
                      <a:lnTo>
                        <a:pt x="0" y="1096"/>
                      </a:lnTo>
                      <a:close/>
                    </a:path>
                  </a:pathLst>
                </a:custGeom>
                <a:solidFill>
                  <a:schemeClr val="lt1"/>
                </a:solidFill>
                <a:ln>
                  <a:noFill/>
                </a:ln>
              </p:spPr>
            </p:sp>
            <p:sp>
              <p:nvSpPr>
                <p:cNvPr id="899" name="Google Shape;899;p41">
                  <a:extLst>
                    <a:ext uri="{FF2B5EF4-FFF2-40B4-BE49-F238E27FC236}">
                      <a16:creationId xmlns:a16="http://schemas.microsoft.com/office/drawing/2014/main" id="{75C75A13-5314-BFC2-9F64-31A19AB79EE0}"/>
                    </a:ext>
                  </a:extLst>
                </p:cNvPr>
                <p:cNvSpPr/>
                <p:nvPr/>
              </p:nvSpPr>
              <p:spPr>
                <a:xfrm>
                  <a:off x="6200300" y="2165225"/>
                  <a:ext cx="56375" cy="93625"/>
                </a:xfrm>
                <a:custGeom>
                  <a:avLst/>
                  <a:gdLst/>
                  <a:ahLst/>
                  <a:cxnLst/>
                  <a:rect l="l" t="t" r="r" b="b"/>
                  <a:pathLst>
                    <a:path w="2255" h="3745" extrusionOk="0">
                      <a:moveTo>
                        <a:pt x="1568" y="3745"/>
                      </a:moveTo>
                      <a:lnTo>
                        <a:pt x="2255" y="2591"/>
                      </a:lnTo>
                      <a:lnTo>
                        <a:pt x="2062" y="1286"/>
                      </a:lnTo>
                      <a:lnTo>
                        <a:pt x="1516" y="284"/>
                      </a:lnTo>
                      <a:lnTo>
                        <a:pt x="490" y="0"/>
                      </a:lnTo>
                      <a:lnTo>
                        <a:pt x="0" y="1399"/>
                      </a:lnTo>
                      <a:lnTo>
                        <a:pt x="697" y="3653"/>
                      </a:lnTo>
                      <a:close/>
                    </a:path>
                  </a:pathLst>
                </a:custGeom>
                <a:solidFill>
                  <a:schemeClr val="lt1"/>
                </a:solidFill>
                <a:ln>
                  <a:noFill/>
                </a:ln>
              </p:spPr>
            </p:sp>
            <p:sp>
              <p:nvSpPr>
                <p:cNvPr id="900" name="Google Shape;900;p41">
                  <a:extLst>
                    <a:ext uri="{FF2B5EF4-FFF2-40B4-BE49-F238E27FC236}">
                      <a16:creationId xmlns:a16="http://schemas.microsoft.com/office/drawing/2014/main" id="{CEC700CA-5334-BF27-A471-977CA9F697D4}"/>
                    </a:ext>
                  </a:extLst>
                </p:cNvPr>
                <p:cNvSpPr/>
                <p:nvPr/>
              </p:nvSpPr>
              <p:spPr>
                <a:xfrm>
                  <a:off x="6348575" y="2085500"/>
                  <a:ext cx="57950" cy="82275"/>
                </a:xfrm>
                <a:custGeom>
                  <a:avLst/>
                  <a:gdLst/>
                  <a:ahLst/>
                  <a:cxnLst/>
                  <a:rect l="l" t="t" r="r" b="b"/>
                  <a:pathLst>
                    <a:path w="2318" h="3291" extrusionOk="0">
                      <a:moveTo>
                        <a:pt x="1002" y="3291"/>
                      </a:moveTo>
                      <a:lnTo>
                        <a:pt x="2003" y="2017"/>
                      </a:lnTo>
                      <a:lnTo>
                        <a:pt x="2318" y="1286"/>
                      </a:lnTo>
                      <a:lnTo>
                        <a:pt x="1772" y="284"/>
                      </a:lnTo>
                      <a:lnTo>
                        <a:pt x="746" y="0"/>
                      </a:lnTo>
                      <a:lnTo>
                        <a:pt x="256" y="1399"/>
                      </a:lnTo>
                      <a:lnTo>
                        <a:pt x="0" y="3200"/>
                      </a:lnTo>
                      <a:close/>
                    </a:path>
                  </a:pathLst>
                </a:custGeom>
                <a:solidFill>
                  <a:schemeClr val="lt1"/>
                </a:solidFill>
                <a:ln>
                  <a:noFill/>
                </a:ln>
              </p:spPr>
            </p:sp>
            <p:sp>
              <p:nvSpPr>
                <p:cNvPr id="901" name="Google Shape;901;p41">
                  <a:extLst>
                    <a:ext uri="{FF2B5EF4-FFF2-40B4-BE49-F238E27FC236}">
                      <a16:creationId xmlns:a16="http://schemas.microsoft.com/office/drawing/2014/main" id="{2EF749E2-C6D0-162C-AB8C-6DC2EEB7E374}"/>
                    </a:ext>
                  </a:extLst>
                </p:cNvPr>
                <p:cNvSpPr/>
                <p:nvPr/>
              </p:nvSpPr>
              <p:spPr>
                <a:xfrm>
                  <a:off x="6561375" y="1855550"/>
                  <a:ext cx="60925" cy="93625"/>
                </a:xfrm>
                <a:custGeom>
                  <a:avLst/>
                  <a:gdLst/>
                  <a:ahLst/>
                  <a:cxnLst/>
                  <a:rect l="l" t="t" r="r" b="b"/>
                  <a:pathLst>
                    <a:path w="2437" h="3745" extrusionOk="0">
                      <a:moveTo>
                        <a:pt x="1750" y="3745"/>
                      </a:moveTo>
                      <a:lnTo>
                        <a:pt x="2437" y="2591"/>
                      </a:lnTo>
                      <a:lnTo>
                        <a:pt x="2244" y="1286"/>
                      </a:lnTo>
                      <a:lnTo>
                        <a:pt x="2276" y="290"/>
                      </a:lnTo>
                      <a:lnTo>
                        <a:pt x="672" y="0"/>
                      </a:lnTo>
                      <a:lnTo>
                        <a:pt x="0" y="1929"/>
                      </a:lnTo>
                      <a:lnTo>
                        <a:pt x="455" y="3204"/>
                      </a:lnTo>
                      <a:close/>
                    </a:path>
                  </a:pathLst>
                </a:custGeom>
                <a:solidFill>
                  <a:schemeClr val="lt1"/>
                </a:solidFill>
                <a:ln>
                  <a:noFill/>
                </a:ln>
              </p:spPr>
            </p:sp>
            <p:sp>
              <p:nvSpPr>
                <p:cNvPr id="902" name="Google Shape;902;p41">
                  <a:extLst>
                    <a:ext uri="{FF2B5EF4-FFF2-40B4-BE49-F238E27FC236}">
                      <a16:creationId xmlns:a16="http://schemas.microsoft.com/office/drawing/2014/main" id="{3288E5CB-F494-681B-1D2A-DBB8AAAA9BBB}"/>
                    </a:ext>
                  </a:extLst>
                </p:cNvPr>
                <p:cNvSpPr/>
                <p:nvPr/>
              </p:nvSpPr>
              <p:spPr>
                <a:xfrm>
                  <a:off x="6743350" y="1664700"/>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sp>
              <p:nvSpPr>
                <p:cNvPr id="903" name="Google Shape;903;p41">
                  <a:extLst>
                    <a:ext uri="{FF2B5EF4-FFF2-40B4-BE49-F238E27FC236}">
                      <a16:creationId xmlns:a16="http://schemas.microsoft.com/office/drawing/2014/main" id="{E74BFA6B-3B14-0870-0E79-9082B10DEF2C}"/>
                    </a:ext>
                  </a:extLst>
                </p:cNvPr>
                <p:cNvSpPr/>
                <p:nvPr/>
              </p:nvSpPr>
              <p:spPr>
                <a:xfrm>
                  <a:off x="6898025" y="1794325"/>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grpSp>
          <p:sp>
            <p:nvSpPr>
              <p:cNvPr id="904" name="Google Shape;904;p41">
                <a:extLst>
                  <a:ext uri="{FF2B5EF4-FFF2-40B4-BE49-F238E27FC236}">
                    <a16:creationId xmlns:a16="http://schemas.microsoft.com/office/drawing/2014/main" id="{672679B3-2F44-0B74-C06C-7BAB08B7AAE6}"/>
                  </a:ext>
                </a:extLst>
              </p:cNvPr>
              <p:cNvSpPr/>
              <p:nvPr/>
            </p:nvSpPr>
            <p:spPr>
              <a:xfrm rot="2700296" flipH="1">
                <a:off x="5978510" y="1563679"/>
                <a:ext cx="894728" cy="1883549"/>
              </a:xfrm>
              <a:custGeom>
                <a:avLst/>
                <a:gdLst/>
                <a:ahLst/>
                <a:cxnLst/>
                <a:rect l="l" t="t" r="r" b="b"/>
                <a:pathLst>
                  <a:path w="43621" h="91980" extrusionOk="0">
                    <a:moveTo>
                      <a:pt x="27940" y="3870"/>
                    </a:moveTo>
                    <a:cubicBezTo>
                      <a:pt x="27991" y="3870"/>
                      <a:pt x="28043" y="3874"/>
                      <a:pt x="28095" y="3883"/>
                    </a:cubicBezTo>
                    <a:cubicBezTo>
                      <a:pt x="28565" y="3984"/>
                      <a:pt x="28632" y="4421"/>
                      <a:pt x="28632" y="4824"/>
                    </a:cubicBezTo>
                    <a:cubicBezTo>
                      <a:pt x="28632" y="5362"/>
                      <a:pt x="28464" y="5866"/>
                      <a:pt x="28095" y="6235"/>
                    </a:cubicBezTo>
                    <a:cubicBezTo>
                      <a:pt x="27893" y="6000"/>
                      <a:pt x="28027" y="5798"/>
                      <a:pt x="28061" y="5563"/>
                    </a:cubicBezTo>
                    <a:cubicBezTo>
                      <a:pt x="28128" y="5362"/>
                      <a:pt x="27994" y="5160"/>
                      <a:pt x="27792" y="5093"/>
                    </a:cubicBezTo>
                    <a:cubicBezTo>
                      <a:pt x="27748" y="5076"/>
                      <a:pt x="27710" y="5069"/>
                      <a:pt x="27677" y="5069"/>
                    </a:cubicBezTo>
                    <a:cubicBezTo>
                      <a:pt x="27511" y="5069"/>
                      <a:pt x="27479" y="5260"/>
                      <a:pt x="27422" y="5429"/>
                    </a:cubicBezTo>
                    <a:cubicBezTo>
                      <a:pt x="27355" y="5899"/>
                      <a:pt x="27187" y="6370"/>
                      <a:pt x="27019" y="6840"/>
                    </a:cubicBezTo>
                    <a:cubicBezTo>
                      <a:pt x="26717" y="6034"/>
                      <a:pt x="26750" y="5160"/>
                      <a:pt x="27120" y="4387"/>
                    </a:cubicBezTo>
                    <a:cubicBezTo>
                      <a:pt x="27266" y="4065"/>
                      <a:pt x="27592" y="3870"/>
                      <a:pt x="27940" y="3870"/>
                    </a:cubicBezTo>
                    <a:close/>
                    <a:moveTo>
                      <a:pt x="37892" y="4981"/>
                    </a:moveTo>
                    <a:cubicBezTo>
                      <a:pt x="38231" y="4981"/>
                      <a:pt x="38489" y="5247"/>
                      <a:pt x="38512" y="5698"/>
                    </a:cubicBezTo>
                    <a:cubicBezTo>
                      <a:pt x="38613" y="6672"/>
                      <a:pt x="38075" y="7378"/>
                      <a:pt x="36966" y="7647"/>
                    </a:cubicBezTo>
                    <a:cubicBezTo>
                      <a:pt x="37235" y="7243"/>
                      <a:pt x="37571" y="6874"/>
                      <a:pt x="37907" y="6538"/>
                    </a:cubicBezTo>
                    <a:cubicBezTo>
                      <a:pt x="38042" y="6370"/>
                      <a:pt x="38210" y="6235"/>
                      <a:pt x="38042" y="6034"/>
                    </a:cubicBezTo>
                    <a:cubicBezTo>
                      <a:pt x="37969" y="5946"/>
                      <a:pt x="37883" y="5909"/>
                      <a:pt x="37793" y="5909"/>
                    </a:cubicBezTo>
                    <a:cubicBezTo>
                      <a:pt x="37676" y="5909"/>
                      <a:pt x="37551" y="5972"/>
                      <a:pt x="37437" y="6067"/>
                    </a:cubicBezTo>
                    <a:cubicBezTo>
                      <a:pt x="37135" y="6336"/>
                      <a:pt x="36933" y="6706"/>
                      <a:pt x="36429" y="6874"/>
                    </a:cubicBezTo>
                    <a:cubicBezTo>
                      <a:pt x="36429" y="6168"/>
                      <a:pt x="36832" y="5496"/>
                      <a:pt x="37437" y="5126"/>
                    </a:cubicBezTo>
                    <a:cubicBezTo>
                      <a:pt x="37595" y="5027"/>
                      <a:pt x="37751" y="4981"/>
                      <a:pt x="37892" y="4981"/>
                    </a:cubicBezTo>
                    <a:close/>
                    <a:moveTo>
                      <a:pt x="37555" y="17601"/>
                    </a:moveTo>
                    <a:cubicBezTo>
                      <a:pt x="37819" y="17601"/>
                      <a:pt x="38075" y="17785"/>
                      <a:pt x="38176" y="18064"/>
                    </a:cubicBezTo>
                    <a:cubicBezTo>
                      <a:pt x="38412" y="18569"/>
                      <a:pt x="38378" y="19173"/>
                      <a:pt x="38109" y="19644"/>
                    </a:cubicBezTo>
                    <a:cubicBezTo>
                      <a:pt x="37672" y="20518"/>
                      <a:pt x="37000" y="20988"/>
                      <a:pt x="35790" y="21055"/>
                    </a:cubicBezTo>
                    <a:cubicBezTo>
                      <a:pt x="36294" y="20450"/>
                      <a:pt x="36798" y="19846"/>
                      <a:pt x="37336" y="19207"/>
                    </a:cubicBezTo>
                    <a:cubicBezTo>
                      <a:pt x="37437" y="19073"/>
                      <a:pt x="37605" y="18905"/>
                      <a:pt x="37403" y="18703"/>
                    </a:cubicBezTo>
                    <a:cubicBezTo>
                      <a:pt x="37336" y="18636"/>
                      <a:pt x="37244" y="18602"/>
                      <a:pt x="37147" y="18602"/>
                    </a:cubicBezTo>
                    <a:cubicBezTo>
                      <a:pt x="37050" y="18602"/>
                      <a:pt x="36950" y="18636"/>
                      <a:pt x="36866" y="18703"/>
                    </a:cubicBezTo>
                    <a:cubicBezTo>
                      <a:pt x="36362" y="19140"/>
                      <a:pt x="35925" y="19577"/>
                      <a:pt x="35521" y="19946"/>
                    </a:cubicBezTo>
                    <a:cubicBezTo>
                      <a:pt x="35656" y="18905"/>
                      <a:pt x="36328" y="18031"/>
                      <a:pt x="37303" y="17661"/>
                    </a:cubicBezTo>
                    <a:cubicBezTo>
                      <a:pt x="37384" y="17620"/>
                      <a:pt x="37470" y="17601"/>
                      <a:pt x="37555" y="17601"/>
                    </a:cubicBezTo>
                    <a:close/>
                    <a:moveTo>
                      <a:pt x="17374" y="19039"/>
                    </a:moveTo>
                    <a:cubicBezTo>
                      <a:pt x="17811" y="19073"/>
                      <a:pt x="17946" y="19442"/>
                      <a:pt x="18013" y="19812"/>
                    </a:cubicBezTo>
                    <a:cubicBezTo>
                      <a:pt x="18112" y="20277"/>
                      <a:pt x="18114" y="20774"/>
                      <a:pt x="18017" y="21239"/>
                    </a:cubicBezTo>
                    <a:lnTo>
                      <a:pt x="18017" y="21239"/>
                    </a:lnTo>
                    <a:cubicBezTo>
                      <a:pt x="17674" y="21020"/>
                      <a:pt x="17683" y="20388"/>
                      <a:pt x="17349" y="20388"/>
                    </a:cubicBezTo>
                    <a:cubicBezTo>
                      <a:pt x="17290" y="20388"/>
                      <a:pt x="17222" y="20407"/>
                      <a:pt x="17139" y="20450"/>
                    </a:cubicBezTo>
                    <a:cubicBezTo>
                      <a:pt x="16736" y="20686"/>
                      <a:pt x="17240" y="21156"/>
                      <a:pt x="17206" y="21526"/>
                    </a:cubicBezTo>
                    <a:cubicBezTo>
                      <a:pt x="17173" y="21559"/>
                      <a:pt x="17173" y="21627"/>
                      <a:pt x="17139" y="21694"/>
                    </a:cubicBezTo>
                    <a:cubicBezTo>
                      <a:pt x="16366" y="21089"/>
                      <a:pt x="16131" y="20316"/>
                      <a:pt x="16534" y="19610"/>
                    </a:cubicBezTo>
                    <a:cubicBezTo>
                      <a:pt x="16669" y="19274"/>
                      <a:pt x="17005" y="19073"/>
                      <a:pt x="17374" y="19039"/>
                    </a:cubicBezTo>
                    <a:close/>
                    <a:moveTo>
                      <a:pt x="10620" y="23744"/>
                    </a:moveTo>
                    <a:cubicBezTo>
                      <a:pt x="11056" y="23744"/>
                      <a:pt x="11292" y="24114"/>
                      <a:pt x="11460" y="24483"/>
                    </a:cubicBezTo>
                    <a:cubicBezTo>
                      <a:pt x="11863" y="25391"/>
                      <a:pt x="11863" y="26432"/>
                      <a:pt x="11460" y="27340"/>
                    </a:cubicBezTo>
                    <a:cubicBezTo>
                      <a:pt x="11191" y="26869"/>
                      <a:pt x="11023" y="26365"/>
                      <a:pt x="10922" y="25827"/>
                    </a:cubicBezTo>
                    <a:cubicBezTo>
                      <a:pt x="10888" y="25659"/>
                      <a:pt x="10855" y="25458"/>
                      <a:pt x="10821" y="25256"/>
                    </a:cubicBezTo>
                    <a:cubicBezTo>
                      <a:pt x="10766" y="25090"/>
                      <a:pt x="10642" y="24970"/>
                      <a:pt x="10488" y="24970"/>
                    </a:cubicBezTo>
                    <a:cubicBezTo>
                      <a:pt x="10455" y="24970"/>
                      <a:pt x="10420" y="24975"/>
                      <a:pt x="10384" y="24987"/>
                    </a:cubicBezTo>
                    <a:cubicBezTo>
                      <a:pt x="10183" y="25021"/>
                      <a:pt x="10149" y="25122"/>
                      <a:pt x="10183" y="25391"/>
                    </a:cubicBezTo>
                    <a:cubicBezTo>
                      <a:pt x="10250" y="25626"/>
                      <a:pt x="10283" y="25827"/>
                      <a:pt x="10351" y="26063"/>
                    </a:cubicBezTo>
                    <a:cubicBezTo>
                      <a:pt x="10452" y="26567"/>
                      <a:pt x="10620" y="27104"/>
                      <a:pt x="10754" y="27709"/>
                    </a:cubicBezTo>
                    <a:cubicBezTo>
                      <a:pt x="9880" y="27037"/>
                      <a:pt x="9410" y="25962"/>
                      <a:pt x="9544" y="24886"/>
                    </a:cubicBezTo>
                    <a:cubicBezTo>
                      <a:pt x="9578" y="24718"/>
                      <a:pt x="9645" y="24584"/>
                      <a:pt x="9746" y="24416"/>
                    </a:cubicBezTo>
                    <a:cubicBezTo>
                      <a:pt x="9880" y="24046"/>
                      <a:pt x="10216" y="23811"/>
                      <a:pt x="10620" y="23744"/>
                    </a:cubicBezTo>
                    <a:close/>
                    <a:moveTo>
                      <a:pt x="36781" y="33168"/>
                    </a:moveTo>
                    <a:cubicBezTo>
                      <a:pt x="36867" y="33168"/>
                      <a:pt x="36953" y="33185"/>
                      <a:pt x="37034" y="33221"/>
                    </a:cubicBezTo>
                    <a:cubicBezTo>
                      <a:pt x="37370" y="33321"/>
                      <a:pt x="37605" y="33691"/>
                      <a:pt x="37571" y="34061"/>
                    </a:cubicBezTo>
                    <a:cubicBezTo>
                      <a:pt x="37538" y="34867"/>
                      <a:pt x="37101" y="35640"/>
                      <a:pt x="36395" y="36077"/>
                    </a:cubicBezTo>
                    <a:cubicBezTo>
                      <a:pt x="36530" y="35573"/>
                      <a:pt x="36731" y="35136"/>
                      <a:pt x="37034" y="34733"/>
                    </a:cubicBezTo>
                    <a:cubicBezTo>
                      <a:pt x="37135" y="34598"/>
                      <a:pt x="37135" y="34464"/>
                      <a:pt x="37000" y="34330"/>
                    </a:cubicBezTo>
                    <a:cubicBezTo>
                      <a:pt x="36938" y="34283"/>
                      <a:pt x="36861" y="34258"/>
                      <a:pt x="36786" y="34258"/>
                    </a:cubicBezTo>
                    <a:cubicBezTo>
                      <a:pt x="36700" y="34258"/>
                      <a:pt x="36617" y="34291"/>
                      <a:pt x="36563" y="34363"/>
                    </a:cubicBezTo>
                    <a:cubicBezTo>
                      <a:pt x="36395" y="34531"/>
                      <a:pt x="36294" y="34733"/>
                      <a:pt x="36160" y="34901"/>
                    </a:cubicBezTo>
                    <a:cubicBezTo>
                      <a:pt x="35925" y="35170"/>
                      <a:pt x="35824" y="35539"/>
                      <a:pt x="35421" y="35775"/>
                    </a:cubicBezTo>
                    <a:cubicBezTo>
                      <a:pt x="35387" y="34935"/>
                      <a:pt x="35656" y="34128"/>
                      <a:pt x="36194" y="33489"/>
                    </a:cubicBezTo>
                    <a:cubicBezTo>
                      <a:pt x="36317" y="33293"/>
                      <a:pt x="36548" y="33168"/>
                      <a:pt x="36781" y="33168"/>
                    </a:cubicBezTo>
                    <a:close/>
                    <a:moveTo>
                      <a:pt x="39287" y="41338"/>
                    </a:moveTo>
                    <a:cubicBezTo>
                      <a:pt x="39581" y="41338"/>
                      <a:pt x="39882" y="41471"/>
                      <a:pt x="40092" y="41723"/>
                    </a:cubicBezTo>
                    <a:cubicBezTo>
                      <a:pt x="40327" y="42126"/>
                      <a:pt x="40260" y="42529"/>
                      <a:pt x="39857" y="43000"/>
                    </a:cubicBezTo>
                    <a:cubicBezTo>
                      <a:pt x="39285" y="43638"/>
                      <a:pt x="38479" y="44075"/>
                      <a:pt x="37639" y="44277"/>
                    </a:cubicBezTo>
                    <a:cubicBezTo>
                      <a:pt x="38008" y="43706"/>
                      <a:pt x="38479" y="43202"/>
                      <a:pt x="39016" y="42765"/>
                    </a:cubicBezTo>
                    <a:cubicBezTo>
                      <a:pt x="39117" y="42630"/>
                      <a:pt x="39453" y="42462"/>
                      <a:pt x="39252" y="42227"/>
                    </a:cubicBezTo>
                    <a:cubicBezTo>
                      <a:pt x="39167" y="42128"/>
                      <a:pt x="39070" y="42088"/>
                      <a:pt x="38969" y="42088"/>
                    </a:cubicBezTo>
                    <a:cubicBezTo>
                      <a:pt x="38830" y="42088"/>
                      <a:pt x="38682" y="42163"/>
                      <a:pt x="38546" y="42261"/>
                    </a:cubicBezTo>
                    <a:lnTo>
                      <a:pt x="37471" y="43168"/>
                    </a:lnTo>
                    <a:cubicBezTo>
                      <a:pt x="37605" y="42429"/>
                      <a:pt x="38075" y="41790"/>
                      <a:pt x="38781" y="41488"/>
                    </a:cubicBezTo>
                    <a:cubicBezTo>
                      <a:pt x="38933" y="41386"/>
                      <a:pt x="39109" y="41338"/>
                      <a:pt x="39287" y="41338"/>
                    </a:cubicBezTo>
                    <a:close/>
                    <a:moveTo>
                      <a:pt x="11971" y="44432"/>
                    </a:moveTo>
                    <a:cubicBezTo>
                      <a:pt x="12289" y="44432"/>
                      <a:pt x="12582" y="44627"/>
                      <a:pt x="12669" y="44949"/>
                    </a:cubicBezTo>
                    <a:cubicBezTo>
                      <a:pt x="13006" y="45722"/>
                      <a:pt x="13073" y="46562"/>
                      <a:pt x="12838" y="47402"/>
                    </a:cubicBezTo>
                    <a:cubicBezTo>
                      <a:pt x="12468" y="47033"/>
                      <a:pt x="12468" y="46562"/>
                      <a:pt x="12367" y="46260"/>
                    </a:cubicBezTo>
                    <a:cubicBezTo>
                      <a:pt x="12257" y="46039"/>
                      <a:pt x="12146" y="45864"/>
                      <a:pt x="11943" y="45864"/>
                    </a:cubicBezTo>
                    <a:cubicBezTo>
                      <a:pt x="11899" y="45864"/>
                      <a:pt x="11850" y="45872"/>
                      <a:pt x="11796" y="45890"/>
                    </a:cubicBezTo>
                    <a:cubicBezTo>
                      <a:pt x="11493" y="46024"/>
                      <a:pt x="11628" y="46293"/>
                      <a:pt x="11695" y="46495"/>
                    </a:cubicBezTo>
                    <a:cubicBezTo>
                      <a:pt x="11796" y="47033"/>
                      <a:pt x="11964" y="47537"/>
                      <a:pt x="12098" y="48041"/>
                    </a:cubicBezTo>
                    <a:cubicBezTo>
                      <a:pt x="12032" y="48081"/>
                      <a:pt x="11966" y="48099"/>
                      <a:pt x="11903" y="48099"/>
                    </a:cubicBezTo>
                    <a:cubicBezTo>
                      <a:pt x="11808" y="48099"/>
                      <a:pt x="11722" y="48055"/>
                      <a:pt x="11661" y="47974"/>
                    </a:cubicBezTo>
                    <a:cubicBezTo>
                      <a:pt x="10989" y="47167"/>
                      <a:pt x="10720" y="46125"/>
                      <a:pt x="10922" y="45117"/>
                    </a:cubicBezTo>
                    <a:cubicBezTo>
                      <a:pt x="11023" y="44579"/>
                      <a:pt x="11426" y="44546"/>
                      <a:pt x="11829" y="44445"/>
                    </a:cubicBezTo>
                    <a:cubicBezTo>
                      <a:pt x="11877" y="44436"/>
                      <a:pt x="11924" y="44432"/>
                      <a:pt x="11971" y="44432"/>
                    </a:cubicBezTo>
                    <a:close/>
                    <a:moveTo>
                      <a:pt x="4286" y="49556"/>
                    </a:moveTo>
                    <a:cubicBezTo>
                      <a:pt x="4645" y="49556"/>
                      <a:pt x="4947" y="49803"/>
                      <a:pt x="5209" y="50091"/>
                    </a:cubicBezTo>
                    <a:cubicBezTo>
                      <a:pt x="5747" y="50729"/>
                      <a:pt x="6116" y="51469"/>
                      <a:pt x="6284" y="52275"/>
                    </a:cubicBezTo>
                    <a:cubicBezTo>
                      <a:pt x="5780" y="51905"/>
                      <a:pt x="5310" y="51502"/>
                      <a:pt x="4907" y="51065"/>
                    </a:cubicBezTo>
                    <a:cubicBezTo>
                      <a:pt x="4739" y="50897"/>
                      <a:pt x="4604" y="50729"/>
                      <a:pt x="4402" y="50595"/>
                    </a:cubicBezTo>
                    <a:cubicBezTo>
                      <a:pt x="4346" y="50553"/>
                      <a:pt x="4284" y="50534"/>
                      <a:pt x="4221" y="50534"/>
                    </a:cubicBezTo>
                    <a:cubicBezTo>
                      <a:pt x="4133" y="50534"/>
                      <a:pt x="4044" y="50570"/>
                      <a:pt x="3966" y="50628"/>
                    </a:cubicBezTo>
                    <a:cubicBezTo>
                      <a:pt x="3798" y="50796"/>
                      <a:pt x="3932" y="50931"/>
                      <a:pt x="4033" y="51065"/>
                    </a:cubicBezTo>
                    <a:cubicBezTo>
                      <a:pt x="4470" y="51536"/>
                      <a:pt x="4940" y="51973"/>
                      <a:pt x="5377" y="52443"/>
                    </a:cubicBezTo>
                    <a:cubicBezTo>
                      <a:pt x="5579" y="52611"/>
                      <a:pt x="5747" y="52779"/>
                      <a:pt x="5948" y="52981"/>
                    </a:cubicBezTo>
                    <a:cubicBezTo>
                      <a:pt x="5728" y="53051"/>
                      <a:pt x="5506" y="53084"/>
                      <a:pt x="5290" y="53084"/>
                    </a:cubicBezTo>
                    <a:cubicBezTo>
                      <a:pt x="4154" y="53084"/>
                      <a:pt x="3154" y="52178"/>
                      <a:pt x="3125" y="50964"/>
                    </a:cubicBezTo>
                    <a:cubicBezTo>
                      <a:pt x="3092" y="50393"/>
                      <a:pt x="3428" y="49855"/>
                      <a:pt x="3966" y="49620"/>
                    </a:cubicBezTo>
                    <a:cubicBezTo>
                      <a:pt x="4077" y="49576"/>
                      <a:pt x="4184" y="49556"/>
                      <a:pt x="4286" y="49556"/>
                    </a:cubicBezTo>
                    <a:close/>
                    <a:moveTo>
                      <a:pt x="37596" y="51754"/>
                    </a:moveTo>
                    <a:cubicBezTo>
                      <a:pt x="37795" y="51754"/>
                      <a:pt x="37998" y="51879"/>
                      <a:pt x="38109" y="52073"/>
                    </a:cubicBezTo>
                    <a:cubicBezTo>
                      <a:pt x="38479" y="52544"/>
                      <a:pt x="38479" y="53216"/>
                      <a:pt x="38109" y="53720"/>
                    </a:cubicBezTo>
                    <a:cubicBezTo>
                      <a:pt x="37571" y="54325"/>
                      <a:pt x="36866" y="54762"/>
                      <a:pt x="36059" y="54930"/>
                    </a:cubicBezTo>
                    <a:cubicBezTo>
                      <a:pt x="36362" y="54426"/>
                      <a:pt x="36765" y="53955"/>
                      <a:pt x="37202" y="53586"/>
                    </a:cubicBezTo>
                    <a:cubicBezTo>
                      <a:pt x="37303" y="53485"/>
                      <a:pt x="37403" y="53350"/>
                      <a:pt x="37336" y="53250"/>
                    </a:cubicBezTo>
                    <a:cubicBezTo>
                      <a:pt x="37267" y="53135"/>
                      <a:pt x="37167" y="53083"/>
                      <a:pt x="37057" y="53083"/>
                    </a:cubicBezTo>
                    <a:cubicBezTo>
                      <a:pt x="37006" y="53083"/>
                      <a:pt x="36952" y="53094"/>
                      <a:pt x="36899" y="53115"/>
                    </a:cubicBezTo>
                    <a:cubicBezTo>
                      <a:pt x="36496" y="53250"/>
                      <a:pt x="36294" y="53653"/>
                      <a:pt x="35925" y="53888"/>
                    </a:cubicBezTo>
                    <a:cubicBezTo>
                      <a:pt x="35891" y="52981"/>
                      <a:pt x="36698" y="51872"/>
                      <a:pt x="37471" y="51771"/>
                    </a:cubicBezTo>
                    <a:cubicBezTo>
                      <a:pt x="37512" y="51759"/>
                      <a:pt x="37554" y="51754"/>
                      <a:pt x="37596" y="51754"/>
                    </a:cubicBezTo>
                    <a:close/>
                    <a:moveTo>
                      <a:pt x="39277" y="58601"/>
                    </a:moveTo>
                    <a:cubicBezTo>
                      <a:pt x="39364" y="58601"/>
                      <a:pt x="39446" y="58610"/>
                      <a:pt x="39521" y="58627"/>
                    </a:cubicBezTo>
                    <a:cubicBezTo>
                      <a:pt x="39924" y="58727"/>
                      <a:pt x="40226" y="59063"/>
                      <a:pt x="40361" y="59467"/>
                    </a:cubicBezTo>
                    <a:cubicBezTo>
                      <a:pt x="40461" y="59836"/>
                      <a:pt x="40327" y="60273"/>
                      <a:pt x="40025" y="60542"/>
                    </a:cubicBezTo>
                    <a:cubicBezTo>
                      <a:pt x="39577" y="60989"/>
                      <a:pt x="38893" y="61223"/>
                      <a:pt x="38182" y="61223"/>
                    </a:cubicBezTo>
                    <a:cubicBezTo>
                      <a:pt x="37664" y="61223"/>
                      <a:pt x="37131" y="61099"/>
                      <a:pt x="36664" y="60845"/>
                    </a:cubicBezTo>
                    <a:cubicBezTo>
                      <a:pt x="37403" y="60240"/>
                      <a:pt x="38344" y="60072"/>
                      <a:pt x="39252" y="59567"/>
                    </a:cubicBezTo>
                    <a:cubicBezTo>
                      <a:pt x="39002" y="59413"/>
                      <a:pt x="38775" y="59355"/>
                      <a:pt x="38563" y="59355"/>
                    </a:cubicBezTo>
                    <a:cubicBezTo>
                      <a:pt x="37946" y="59355"/>
                      <a:pt x="37458" y="59845"/>
                      <a:pt x="36933" y="59870"/>
                    </a:cubicBezTo>
                    <a:cubicBezTo>
                      <a:pt x="37326" y="59236"/>
                      <a:pt x="38505" y="58601"/>
                      <a:pt x="39277" y="58601"/>
                    </a:cubicBezTo>
                    <a:close/>
                    <a:moveTo>
                      <a:pt x="28785" y="1"/>
                    </a:moveTo>
                    <a:cubicBezTo>
                      <a:pt x="28620" y="1"/>
                      <a:pt x="28520" y="121"/>
                      <a:pt x="28464" y="287"/>
                    </a:cubicBezTo>
                    <a:cubicBezTo>
                      <a:pt x="28397" y="590"/>
                      <a:pt x="28263" y="892"/>
                      <a:pt x="28095" y="1127"/>
                    </a:cubicBezTo>
                    <a:cubicBezTo>
                      <a:pt x="27960" y="825"/>
                      <a:pt x="27826" y="522"/>
                      <a:pt x="27691" y="253"/>
                    </a:cubicBezTo>
                    <a:cubicBezTo>
                      <a:pt x="27617" y="106"/>
                      <a:pt x="27490" y="12"/>
                      <a:pt x="27347" y="12"/>
                    </a:cubicBezTo>
                    <a:cubicBezTo>
                      <a:pt x="27295" y="12"/>
                      <a:pt x="27241" y="25"/>
                      <a:pt x="27187" y="52"/>
                    </a:cubicBezTo>
                    <a:cubicBezTo>
                      <a:pt x="26952" y="153"/>
                      <a:pt x="27053" y="354"/>
                      <a:pt x="27120" y="522"/>
                    </a:cubicBezTo>
                    <a:cubicBezTo>
                      <a:pt x="27322" y="926"/>
                      <a:pt x="27389" y="1362"/>
                      <a:pt x="27355" y="1799"/>
                    </a:cubicBezTo>
                    <a:cubicBezTo>
                      <a:pt x="26952" y="1598"/>
                      <a:pt x="26784" y="1228"/>
                      <a:pt x="26481" y="959"/>
                    </a:cubicBezTo>
                    <a:cubicBezTo>
                      <a:pt x="26392" y="870"/>
                      <a:pt x="26302" y="765"/>
                      <a:pt x="26183" y="765"/>
                    </a:cubicBezTo>
                    <a:cubicBezTo>
                      <a:pt x="26123" y="765"/>
                      <a:pt x="26056" y="791"/>
                      <a:pt x="25977" y="858"/>
                    </a:cubicBezTo>
                    <a:cubicBezTo>
                      <a:pt x="25776" y="1060"/>
                      <a:pt x="26011" y="1228"/>
                      <a:pt x="26112" y="1362"/>
                    </a:cubicBezTo>
                    <a:cubicBezTo>
                      <a:pt x="26616" y="1967"/>
                      <a:pt x="27053" y="2606"/>
                      <a:pt x="27456" y="3278"/>
                    </a:cubicBezTo>
                    <a:cubicBezTo>
                      <a:pt x="26717" y="3480"/>
                      <a:pt x="26179" y="4118"/>
                      <a:pt x="26112" y="4891"/>
                    </a:cubicBezTo>
                    <a:cubicBezTo>
                      <a:pt x="25944" y="5731"/>
                      <a:pt x="25977" y="6571"/>
                      <a:pt x="26213" y="7411"/>
                    </a:cubicBezTo>
                    <a:cubicBezTo>
                      <a:pt x="26347" y="7781"/>
                      <a:pt x="26347" y="8184"/>
                      <a:pt x="26213" y="8554"/>
                    </a:cubicBezTo>
                    <a:cubicBezTo>
                      <a:pt x="25877" y="9529"/>
                      <a:pt x="25574" y="10503"/>
                      <a:pt x="25372" y="11511"/>
                    </a:cubicBezTo>
                    <a:cubicBezTo>
                      <a:pt x="24263" y="15813"/>
                      <a:pt x="23995" y="20282"/>
                      <a:pt x="24499" y="24718"/>
                    </a:cubicBezTo>
                    <a:cubicBezTo>
                      <a:pt x="24768" y="26802"/>
                      <a:pt x="25036" y="28886"/>
                      <a:pt x="25339" y="30969"/>
                    </a:cubicBezTo>
                    <a:cubicBezTo>
                      <a:pt x="25406" y="31473"/>
                      <a:pt x="25372" y="31944"/>
                      <a:pt x="25238" y="32448"/>
                    </a:cubicBezTo>
                    <a:cubicBezTo>
                      <a:pt x="23759" y="37858"/>
                      <a:pt x="22986" y="43470"/>
                      <a:pt x="22953" y="49116"/>
                    </a:cubicBezTo>
                    <a:cubicBezTo>
                      <a:pt x="22953" y="49788"/>
                      <a:pt x="22886" y="50460"/>
                      <a:pt x="22852" y="51132"/>
                    </a:cubicBezTo>
                    <a:cubicBezTo>
                      <a:pt x="22281" y="50326"/>
                      <a:pt x="21810" y="49452"/>
                      <a:pt x="21474" y="48511"/>
                    </a:cubicBezTo>
                    <a:cubicBezTo>
                      <a:pt x="19660" y="44378"/>
                      <a:pt x="18551" y="39975"/>
                      <a:pt x="18248" y="35506"/>
                    </a:cubicBezTo>
                    <a:cubicBezTo>
                      <a:pt x="18046" y="32885"/>
                      <a:pt x="18046" y="30297"/>
                      <a:pt x="18114" y="27709"/>
                    </a:cubicBezTo>
                    <a:cubicBezTo>
                      <a:pt x="18147" y="25626"/>
                      <a:pt x="18013" y="23542"/>
                      <a:pt x="18719" y="21559"/>
                    </a:cubicBezTo>
                    <a:cubicBezTo>
                      <a:pt x="18954" y="20854"/>
                      <a:pt x="18954" y="20114"/>
                      <a:pt x="18651" y="19442"/>
                    </a:cubicBezTo>
                    <a:cubicBezTo>
                      <a:pt x="18416" y="18837"/>
                      <a:pt x="17878" y="18636"/>
                      <a:pt x="17341" y="18434"/>
                    </a:cubicBezTo>
                    <a:lnTo>
                      <a:pt x="17542" y="17863"/>
                    </a:lnTo>
                    <a:cubicBezTo>
                      <a:pt x="17811" y="17023"/>
                      <a:pt x="18013" y="16149"/>
                      <a:pt x="18147" y="15275"/>
                    </a:cubicBezTo>
                    <a:cubicBezTo>
                      <a:pt x="18181" y="15074"/>
                      <a:pt x="18181" y="14872"/>
                      <a:pt x="17946" y="14838"/>
                    </a:cubicBezTo>
                    <a:cubicBezTo>
                      <a:pt x="17915" y="14828"/>
                      <a:pt x="17884" y="14823"/>
                      <a:pt x="17854" y="14823"/>
                    </a:cubicBezTo>
                    <a:cubicBezTo>
                      <a:pt x="17686" y="14823"/>
                      <a:pt x="17537" y="14970"/>
                      <a:pt x="17509" y="15141"/>
                    </a:cubicBezTo>
                    <a:cubicBezTo>
                      <a:pt x="17442" y="15342"/>
                      <a:pt x="17408" y="15510"/>
                      <a:pt x="17341" y="15813"/>
                    </a:cubicBezTo>
                    <a:cubicBezTo>
                      <a:pt x="17307" y="16082"/>
                      <a:pt x="17307" y="16384"/>
                      <a:pt x="16971" y="16586"/>
                    </a:cubicBezTo>
                    <a:cubicBezTo>
                      <a:pt x="16904" y="16015"/>
                      <a:pt x="16803" y="15477"/>
                      <a:pt x="16736" y="14906"/>
                    </a:cubicBezTo>
                    <a:cubicBezTo>
                      <a:pt x="16702" y="14704"/>
                      <a:pt x="16736" y="14502"/>
                      <a:pt x="16433" y="14502"/>
                    </a:cubicBezTo>
                    <a:cubicBezTo>
                      <a:pt x="16097" y="14502"/>
                      <a:pt x="16097" y="14771"/>
                      <a:pt x="16097" y="15006"/>
                    </a:cubicBezTo>
                    <a:cubicBezTo>
                      <a:pt x="16131" y="15242"/>
                      <a:pt x="16165" y="15477"/>
                      <a:pt x="16165" y="15678"/>
                    </a:cubicBezTo>
                    <a:cubicBezTo>
                      <a:pt x="16165" y="16015"/>
                      <a:pt x="16333" y="16384"/>
                      <a:pt x="16097" y="16787"/>
                    </a:cubicBezTo>
                    <a:cubicBezTo>
                      <a:pt x="15795" y="16351"/>
                      <a:pt x="15526" y="15947"/>
                      <a:pt x="15291" y="15578"/>
                    </a:cubicBezTo>
                    <a:cubicBezTo>
                      <a:pt x="15195" y="15458"/>
                      <a:pt x="15099" y="15355"/>
                      <a:pt x="14966" y="15355"/>
                    </a:cubicBezTo>
                    <a:cubicBezTo>
                      <a:pt x="14913" y="15355"/>
                      <a:pt x="14854" y="15371"/>
                      <a:pt x="14787" y="15410"/>
                    </a:cubicBezTo>
                    <a:cubicBezTo>
                      <a:pt x="14551" y="15544"/>
                      <a:pt x="14719" y="15746"/>
                      <a:pt x="14787" y="15914"/>
                    </a:cubicBezTo>
                    <a:cubicBezTo>
                      <a:pt x="14988" y="16250"/>
                      <a:pt x="15156" y="16586"/>
                      <a:pt x="15358" y="16922"/>
                    </a:cubicBezTo>
                    <a:lnTo>
                      <a:pt x="15190" y="16989"/>
                    </a:lnTo>
                    <a:cubicBezTo>
                      <a:pt x="14820" y="16754"/>
                      <a:pt x="14451" y="16485"/>
                      <a:pt x="14081" y="16250"/>
                    </a:cubicBezTo>
                    <a:cubicBezTo>
                      <a:pt x="14025" y="16222"/>
                      <a:pt x="13970" y="16206"/>
                      <a:pt x="13916" y="16206"/>
                    </a:cubicBezTo>
                    <a:cubicBezTo>
                      <a:pt x="13841" y="16206"/>
                      <a:pt x="13770" y="16238"/>
                      <a:pt x="13711" y="16317"/>
                    </a:cubicBezTo>
                    <a:cubicBezTo>
                      <a:pt x="13644" y="16418"/>
                      <a:pt x="13711" y="16552"/>
                      <a:pt x="13812" y="16653"/>
                    </a:cubicBezTo>
                    <a:lnTo>
                      <a:pt x="14182" y="16956"/>
                    </a:lnTo>
                    <a:cubicBezTo>
                      <a:pt x="14753" y="17426"/>
                      <a:pt x="15324" y="17930"/>
                      <a:pt x="15828" y="18468"/>
                    </a:cubicBezTo>
                    <a:cubicBezTo>
                      <a:pt x="16097" y="18636"/>
                      <a:pt x="16131" y="19005"/>
                      <a:pt x="15896" y="19207"/>
                    </a:cubicBezTo>
                    <a:cubicBezTo>
                      <a:pt x="15492" y="19846"/>
                      <a:pt x="15459" y="20652"/>
                      <a:pt x="15828" y="21291"/>
                    </a:cubicBezTo>
                    <a:cubicBezTo>
                      <a:pt x="16064" y="21728"/>
                      <a:pt x="16400" y="22097"/>
                      <a:pt x="16870" y="22299"/>
                    </a:cubicBezTo>
                    <a:cubicBezTo>
                      <a:pt x="17475" y="22601"/>
                      <a:pt x="17576" y="23038"/>
                      <a:pt x="17542" y="23643"/>
                    </a:cubicBezTo>
                    <a:cubicBezTo>
                      <a:pt x="17475" y="25391"/>
                      <a:pt x="17442" y="27138"/>
                      <a:pt x="17408" y="28886"/>
                    </a:cubicBezTo>
                    <a:cubicBezTo>
                      <a:pt x="17307" y="32246"/>
                      <a:pt x="17475" y="35640"/>
                      <a:pt x="17946" y="38967"/>
                    </a:cubicBezTo>
                    <a:cubicBezTo>
                      <a:pt x="18080" y="39606"/>
                      <a:pt x="18181" y="40244"/>
                      <a:pt x="18214" y="40883"/>
                    </a:cubicBezTo>
                    <a:cubicBezTo>
                      <a:pt x="17912" y="40816"/>
                      <a:pt x="17811" y="40547"/>
                      <a:pt x="17677" y="40379"/>
                    </a:cubicBezTo>
                    <a:cubicBezTo>
                      <a:pt x="16837" y="39303"/>
                      <a:pt x="16064" y="38161"/>
                      <a:pt x="15324" y="37018"/>
                    </a:cubicBezTo>
                    <a:cubicBezTo>
                      <a:pt x="13980" y="35002"/>
                      <a:pt x="12905" y="32817"/>
                      <a:pt x="12065" y="30532"/>
                    </a:cubicBezTo>
                    <a:cubicBezTo>
                      <a:pt x="11729" y="29591"/>
                      <a:pt x="11594" y="28684"/>
                      <a:pt x="12132" y="27777"/>
                    </a:cubicBezTo>
                    <a:cubicBezTo>
                      <a:pt x="12266" y="27541"/>
                      <a:pt x="12367" y="27239"/>
                      <a:pt x="12401" y="26936"/>
                    </a:cubicBezTo>
                    <a:cubicBezTo>
                      <a:pt x="12569" y="25962"/>
                      <a:pt x="12669" y="24987"/>
                      <a:pt x="12132" y="24080"/>
                    </a:cubicBezTo>
                    <a:cubicBezTo>
                      <a:pt x="11863" y="23677"/>
                      <a:pt x="11426" y="23509"/>
                      <a:pt x="11157" y="23139"/>
                    </a:cubicBezTo>
                    <a:cubicBezTo>
                      <a:pt x="11527" y="22433"/>
                      <a:pt x="12132" y="21896"/>
                      <a:pt x="12367" y="21190"/>
                    </a:cubicBezTo>
                    <a:cubicBezTo>
                      <a:pt x="12280" y="21103"/>
                      <a:pt x="12194" y="21074"/>
                      <a:pt x="12108" y="21074"/>
                    </a:cubicBezTo>
                    <a:cubicBezTo>
                      <a:pt x="11942" y="21074"/>
                      <a:pt x="11781" y="21185"/>
                      <a:pt x="11638" y="21185"/>
                    </a:cubicBezTo>
                    <a:cubicBezTo>
                      <a:pt x="11600" y="21185"/>
                      <a:pt x="11563" y="21177"/>
                      <a:pt x="11527" y="21156"/>
                    </a:cubicBezTo>
                    <a:cubicBezTo>
                      <a:pt x="11493" y="20787"/>
                      <a:pt x="11661" y="20518"/>
                      <a:pt x="11695" y="20249"/>
                    </a:cubicBezTo>
                    <a:cubicBezTo>
                      <a:pt x="11729" y="20081"/>
                      <a:pt x="11796" y="19913"/>
                      <a:pt x="11628" y="19812"/>
                    </a:cubicBezTo>
                    <a:cubicBezTo>
                      <a:pt x="11565" y="19781"/>
                      <a:pt x="11500" y="19766"/>
                      <a:pt x="11437" y="19766"/>
                    </a:cubicBezTo>
                    <a:cubicBezTo>
                      <a:pt x="11297" y="19766"/>
                      <a:pt x="11170" y="19841"/>
                      <a:pt x="11124" y="19980"/>
                    </a:cubicBezTo>
                    <a:cubicBezTo>
                      <a:pt x="10989" y="20282"/>
                      <a:pt x="10888" y="20619"/>
                      <a:pt x="10788" y="20921"/>
                    </a:cubicBezTo>
                    <a:cubicBezTo>
                      <a:pt x="10687" y="21291"/>
                      <a:pt x="10519" y="21627"/>
                      <a:pt x="10283" y="21896"/>
                    </a:cubicBezTo>
                    <a:cubicBezTo>
                      <a:pt x="10115" y="21190"/>
                      <a:pt x="9981" y="20585"/>
                      <a:pt x="9847" y="19980"/>
                    </a:cubicBezTo>
                    <a:cubicBezTo>
                      <a:pt x="9817" y="19800"/>
                      <a:pt x="9760" y="19566"/>
                      <a:pt x="9532" y="19566"/>
                    </a:cubicBezTo>
                    <a:cubicBezTo>
                      <a:pt x="9505" y="19566"/>
                      <a:pt x="9476" y="19570"/>
                      <a:pt x="9443" y="19577"/>
                    </a:cubicBezTo>
                    <a:cubicBezTo>
                      <a:pt x="9107" y="19610"/>
                      <a:pt x="9174" y="19879"/>
                      <a:pt x="9174" y="20114"/>
                    </a:cubicBezTo>
                    <a:cubicBezTo>
                      <a:pt x="9174" y="20551"/>
                      <a:pt x="9410" y="20988"/>
                      <a:pt x="9309" y="21559"/>
                    </a:cubicBezTo>
                    <a:lnTo>
                      <a:pt x="8603" y="20787"/>
                    </a:lnTo>
                    <a:cubicBezTo>
                      <a:pt x="8502" y="20686"/>
                      <a:pt x="8402" y="20551"/>
                      <a:pt x="8267" y="20417"/>
                    </a:cubicBezTo>
                    <a:cubicBezTo>
                      <a:pt x="8209" y="20358"/>
                      <a:pt x="8116" y="20322"/>
                      <a:pt x="8022" y="20322"/>
                    </a:cubicBezTo>
                    <a:cubicBezTo>
                      <a:pt x="7955" y="20322"/>
                      <a:pt x="7887" y="20341"/>
                      <a:pt x="7830" y="20383"/>
                    </a:cubicBezTo>
                    <a:cubicBezTo>
                      <a:pt x="7629" y="20518"/>
                      <a:pt x="7729" y="20686"/>
                      <a:pt x="7830" y="20787"/>
                    </a:cubicBezTo>
                    <a:cubicBezTo>
                      <a:pt x="8032" y="21089"/>
                      <a:pt x="8267" y="21358"/>
                      <a:pt x="8502" y="21627"/>
                    </a:cubicBezTo>
                    <a:cubicBezTo>
                      <a:pt x="8805" y="22064"/>
                      <a:pt x="9141" y="22467"/>
                      <a:pt x="9443" y="22904"/>
                    </a:cubicBezTo>
                    <a:cubicBezTo>
                      <a:pt x="9679" y="23139"/>
                      <a:pt x="9645" y="23542"/>
                      <a:pt x="9376" y="23744"/>
                    </a:cubicBezTo>
                    <a:cubicBezTo>
                      <a:pt x="8603" y="24416"/>
                      <a:pt x="8637" y="25323"/>
                      <a:pt x="8906" y="26197"/>
                    </a:cubicBezTo>
                    <a:cubicBezTo>
                      <a:pt x="9107" y="26869"/>
                      <a:pt x="9376" y="27609"/>
                      <a:pt x="9947" y="27945"/>
                    </a:cubicBezTo>
                    <a:cubicBezTo>
                      <a:pt x="10922" y="28549"/>
                      <a:pt x="11124" y="29490"/>
                      <a:pt x="11325" y="30465"/>
                    </a:cubicBezTo>
                    <a:cubicBezTo>
                      <a:pt x="11392" y="30801"/>
                      <a:pt x="11493" y="31103"/>
                      <a:pt x="11628" y="31406"/>
                    </a:cubicBezTo>
                    <a:cubicBezTo>
                      <a:pt x="12333" y="33254"/>
                      <a:pt x="13207" y="35035"/>
                      <a:pt x="14283" y="36716"/>
                    </a:cubicBezTo>
                    <a:cubicBezTo>
                      <a:pt x="15526" y="38631"/>
                      <a:pt x="16702" y="40614"/>
                      <a:pt x="18416" y="42160"/>
                    </a:cubicBezTo>
                    <a:cubicBezTo>
                      <a:pt x="18584" y="42328"/>
                      <a:pt x="18685" y="42529"/>
                      <a:pt x="18719" y="42765"/>
                    </a:cubicBezTo>
                    <a:cubicBezTo>
                      <a:pt x="18819" y="43134"/>
                      <a:pt x="18954" y="43538"/>
                      <a:pt x="19055" y="43907"/>
                    </a:cubicBezTo>
                    <a:cubicBezTo>
                      <a:pt x="19895" y="46965"/>
                      <a:pt x="21306" y="49788"/>
                      <a:pt x="22516" y="52678"/>
                    </a:cubicBezTo>
                    <a:cubicBezTo>
                      <a:pt x="22785" y="53283"/>
                      <a:pt x="22919" y="53955"/>
                      <a:pt x="22919" y="54594"/>
                    </a:cubicBezTo>
                    <a:cubicBezTo>
                      <a:pt x="22953" y="58660"/>
                      <a:pt x="23054" y="62760"/>
                      <a:pt x="23390" y="66826"/>
                    </a:cubicBezTo>
                    <a:cubicBezTo>
                      <a:pt x="23524" y="68372"/>
                      <a:pt x="23692" y="69884"/>
                      <a:pt x="23860" y="71397"/>
                    </a:cubicBezTo>
                    <a:cubicBezTo>
                      <a:pt x="23836" y="71403"/>
                      <a:pt x="23813" y="71405"/>
                      <a:pt x="23789" y="71405"/>
                    </a:cubicBezTo>
                    <a:cubicBezTo>
                      <a:pt x="23679" y="71405"/>
                      <a:pt x="23574" y="71345"/>
                      <a:pt x="23491" y="71262"/>
                    </a:cubicBezTo>
                    <a:cubicBezTo>
                      <a:pt x="21676" y="69246"/>
                      <a:pt x="20096" y="67028"/>
                      <a:pt x="18752" y="64676"/>
                    </a:cubicBezTo>
                    <a:cubicBezTo>
                      <a:pt x="16131" y="59904"/>
                      <a:pt x="14585" y="54762"/>
                      <a:pt x="13476" y="49452"/>
                    </a:cubicBezTo>
                    <a:cubicBezTo>
                      <a:pt x="13342" y="49015"/>
                      <a:pt x="13342" y="48545"/>
                      <a:pt x="13476" y="48108"/>
                    </a:cubicBezTo>
                    <a:cubicBezTo>
                      <a:pt x="13644" y="47436"/>
                      <a:pt x="13711" y="46730"/>
                      <a:pt x="13678" y="46058"/>
                    </a:cubicBezTo>
                    <a:cubicBezTo>
                      <a:pt x="13778" y="45285"/>
                      <a:pt x="13409" y="44512"/>
                      <a:pt x="12804" y="44075"/>
                    </a:cubicBezTo>
                    <a:cubicBezTo>
                      <a:pt x="12434" y="43840"/>
                      <a:pt x="12535" y="43638"/>
                      <a:pt x="12703" y="43370"/>
                    </a:cubicBezTo>
                    <a:cubicBezTo>
                      <a:pt x="12938" y="42899"/>
                      <a:pt x="13140" y="42429"/>
                      <a:pt x="13375" y="41925"/>
                    </a:cubicBezTo>
                    <a:cubicBezTo>
                      <a:pt x="13442" y="41790"/>
                      <a:pt x="13543" y="41622"/>
                      <a:pt x="13375" y="41488"/>
                    </a:cubicBezTo>
                    <a:cubicBezTo>
                      <a:pt x="13320" y="41460"/>
                      <a:pt x="13267" y="41447"/>
                      <a:pt x="13216" y="41447"/>
                    </a:cubicBezTo>
                    <a:cubicBezTo>
                      <a:pt x="13084" y="41447"/>
                      <a:pt x="12969" y="41534"/>
                      <a:pt x="12871" y="41656"/>
                    </a:cubicBezTo>
                    <a:cubicBezTo>
                      <a:pt x="12636" y="41891"/>
                      <a:pt x="12669" y="42328"/>
                      <a:pt x="12199" y="42529"/>
                    </a:cubicBezTo>
                    <a:cubicBezTo>
                      <a:pt x="12165" y="41992"/>
                      <a:pt x="12132" y="41555"/>
                      <a:pt x="12098" y="41084"/>
                    </a:cubicBezTo>
                    <a:cubicBezTo>
                      <a:pt x="12098" y="40916"/>
                      <a:pt x="12065" y="40748"/>
                      <a:pt x="11863" y="40748"/>
                    </a:cubicBezTo>
                    <a:cubicBezTo>
                      <a:pt x="11842" y="40745"/>
                      <a:pt x="11821" y="40743"/>
                      <a:pt x="11801" y="40743"/>
                    </a:cubicBezTo>
                    <a:cubicBezTo>
                      <a:pt x="11621" y="40743"/>
                      <a:pt x="11456" y="40870"/>
                      <a:pt x="11426" y="41051"/>
                    </a:cubicBezTo>
                    <a:cubicBezTo>
                      <a:pt x="11426" y="41252"/>
                      <a:pt x="11426" y="41454"/>
                      <a:pt x="11426" y="41656"/>
                    </a:cubicBezTo>
                    <a:cubicBezTo>
                      <a:pt x="11527" y="41992"/>
                      <a:pt x="11493" y="42361"/>
                      <a:pt x="11426" y="42697"/>
                    </a:cubicBezTo>
                    <a:cubicBezTo>
                      <a:pt x="10956" y="42462"/>
                      <a:pt x="10821" y="42059"/>
                      <a:pt x="10552" y="41824"/>
                    </a:cubicBezTo>
                    <a:cubicBezTo>
                      <a:pt x="10464" y="41735"/>
                      <a:pt x="10366" y="41693"/>
                      <a:pt x="10268" y="41693"/>
                    </a:cubicBezTo>
                    <a:cubicBezTo>
                      <a:pt x="10181" y="41693"/>
                      <a:pt x="10094" y="41727"/>
                      <a:pt x="10015" y="41790"/>
                    </a:cubicBezTo>
                    <a:cubicBezTo>
                      <a:pt x="9779" y="41958"/>
                      <a:pt x="9914" y="42126"/>
                      <a:pt x="10015" y="42294"/>
                    </a:cubicBezTo>
                    <a:cubicBezTo>
                      <a:pt x="10149" y="42529"/>
                      <a:pt x="10418" y="42664"/>
                      <a:pt x="10418" y="43034"/>
                    </a:cubicBezTo>
                    <a:cubicBezTo>
                      <a:pt x="10399" y="43035"/>
                      <a:pt x="10380" y="43036"/>
                      <a:pt x="10361" y="43036"/>
                    </a:cubicBezTo>
                    <a:cubicBezTo>
                      <a:pt x="10020" y="43036"/>
                      <a:pt x="9762" y="42759"/>
                      <a:pt x="9443" y="42664"/>
                    </a:cubicBezTo>
                    <a:cubicBezTo>
                      <a:pt x="9391" y="42646"/>
                      <a:pt x="9339" y="42638"/>
                      <a:pt x="9289" y="42638"/>
                    </a:cubicBezTo>
                    <a:cubicBezTo>
                      <a:pt x="9144" y="42638"/>
                      <a:pt x="9014" y="42707"/>
                      <a:pt x="8939" y="42832"/>
                    </a:cubicBezTo>
                    <a:cubicBezTo>
                      <a:pt x="8805" y="43034"/>
                      <a:pt x="9006" y="43134"/>
                      <a:pt x="9174" y="43235"/>
                    </a:cubicBezTo>
                    <a:cubicBezTo>
                      <a:pt x="9645" y="43538"/>
                      <a:pt x="10216" y="43706"/>
                      <a:pt x="10653" y="44142"/>
                    </a:cubicBezTo>
                    <a:cubicBezTo>
                      <a:pt x="9880" y="45117"/>
                      <a:pt x="9813" y="46159"/>
                      <a:pt x="10418" y="47503"/>
                    </a:cubicBezTo>
                    <a:cubicBezTo>
                      <a:pt x="10620" y="48142"/>
                      <a:pt x="11224" y="48646"/>
                      <a:pt x="11930" y="48713"/>
                    </a:cubicBezTo>
                    <a:cubicBezTo>
                      <a:pt x="12569" y="48780"/>
                      <a:pt x="12737" y="49083"/>
                      <a:pt x="12838" y="49620"/>
                    </a:cubicBezTo>
                    <a:cubicBezTo>
                      <a:pt x="13510" y="53182"/>
                      <a:pt x="14518" y="56677"/>
                      <a:pt x="15795" y="60038"/>
                    </a:cubicBezTo>
                    <a:cubicBezTo>
                      <a:pt x="15862" y="60240"/>
                      <a:pt x="16097" y="60441"/>
                      <a:pt x="15862" y="60744"/>
                    </a:cubicBezTo>
                    <a:cubicBezTo>
                      <a:pt x="15526" y="60508"/>
                      <a:pt x="15156" y="60273"/>
                      <a:pt x="14820" y="60038"/>
                    </a:cubicBezTo>
                    <a:cubicBezTo>
                      <a:pt x="12300" y="58391"/>
                      <a:pt x="9981" y="56442"/>
                      <a:pt x="7897" y="54291"/>
                    </a:cubicBezTo>
                    <a:cubicBezTo>
                      <a:pt x="7494" y="53888"/>
                      <a:pt x="7225" y="53317"/>
                      <a:pt x="7158" y="52746"/>
                    </a:cubicBezTo>
                    <a:cubicBezTo>
                      <a:pt x="7024" y="51771"/>
                      <a:pt x="6654" y="50830"/>
                      <a:pt x="6049" y="50057"/>
                    </a:cubicBezTo>
                    <a:cubicBezTo>
                      <a:pt x="5612" y="49419"/>
                      <a:pt x="4907" y="49049"/>
                      <a:pt x="4134" y="49049"/>
                    </a:cubicBezTo>
                    <a:cubicBezTo>
                      <a:pt x="4074" y="49049"/>
                      <a:pt x="4008" y="49062"/>
                      <a:pt x="3943" y="49062"/>
                    </a:cubicBezTo>
                    <a:cubicBezTo>
                      <a:pt x="3863" y="49062"/>
                      <a:pt x="3786" y="49041"/>
                      <a:pt x="3730" y="48948"/>
                    </a:cubicBezTo>
                    <a:cubicBezTo>
                      <a:pt x="3663" y="48545"/>
                      <a:pt x="3630" y="48142"/>
                      <a:pt x="3529" y="47772"/>
                    </a:cubicBezTo>
                    <a:cubicBezTo>
                      <a:pt x="3473" y="47513"/>
                      <a:pt x="3397" y="47386"/>
                      <a:pt x="3285" y="47386"/>
                    </a:cubicBezTo>
                    <a:cubicBezTo>
                      <a:pt x="3192" y="47386"/>
                      <a:pt x="3075" y="47471"/>
                      <a:pt x="2924" y="47637"/>
                    </a:cubicBezTo>
                    <a:cubicBezTo>
                      <a:pt x="2823" y="47705"/>
                      <a:pt x="2823" y="47873"/>
                      <a:pt x="2621" y="47906"/>
                    </a:cubicBezTo>
                    <a:cubicBezTo>
                      <a:pt x="2554" y="47772"/>
                      <a:pt x="2453" y="47637"/>
                      <a:pt x="2386" y="47503"/>
                    </a:cubicBezTo>
                    <a:cubicBezTo>
                      <a:pt x="2298" y="47349"/>
                      <a:pt x="2166" y="47267"/>
                      <a:pt x="2029" y="47267"/>
                    </a:cubicBezTo>
                    <a:cubicBezTo>
                      <a:pt x="1957" y="47267"/>
                      <a:pt x="1884" y="47289"/>
                      <a:pt x="1815" y="47335"/>
                    </a:cubicBezTo>
                    <a:cubicBezTo>
                      <a:pt x="1613" y="47436"/>
                      <a:pt x="1647" y="47671"/>
                      <a:pt x="1714" y="47839"/>
                    </a:cubicBezTo>
                    <a:cubicBezTo>
                      <a:pt x="1781" y="47974"/>
                      <a:pt x="1949" y="48142"/>
                      <a:pt x="1815" y="48343"/>
                    </a:cubicBezTo>
                    <a:cubicBezTo>
                      <a:pt x="1546" y="48276"/>
                      <a:pt x="1277" y="48142"/>
                      <a:pt x="1008" y="48074"/>
                    </a:cubicBezTo>
                    <a:cubicBezTo>
                      <a:pt x="840" y="48074"/>
                      <a:pt x="739" y="48142"/>
                      <a:pt x="672" y="48276"/>
                    </a:cubicBezTo>
                    <a:cubicBezTo>
                      <a:pt x="605" y="48410"/>
                      <a:pt x="706" y="48511"/>
                      <a:pt x="807" y="48612"/>
                    </a:cubicBezTo>
                    <a:cubicBezTo>
                      <a:pt x="1076" y="48847"/>
                      <a:pt x="1512" y="48915"/>
                      <a:pt x="1647" y="49385"/>
                    </a:cubicBezTo>
                    <a:lnTo>
                      <a:pt x="403" y="49385"/>
                    </a:lnTo>
                    <a:cubicBezTo>
                      <a:pt x="202" y="49419"/>
                      <a:pt x="0" y="49486"/>
                      <a:pt x="0" y="49721"/>
                    </a:cubicBezTo>
                    <a:cubicBezTo>
                      <a:pt x="34" y="49923"/>
                      <a:pt x="235" y="49923"/>
                      <a:pt x="403" y="49923"/>
                    </a:cubicBezTo>
                    <a:cubicBezTo>
                      <a:pt x="773" y="49956"/>
                      <a:pt x="1176" y="49956"/>
                      <a:pt x="1546" y="49990"/>
                    </a:cubicBezTo>
                    <a:cubicBezTo>
                      <a:pt x="2319" y="50091"/>
                      <a:pt x="2353" y="50091"/>
                      <a:pt x="2353" y="50897"/>
                    </a:cubicBezTo>
                    <a:cubicBezTo>
                      <a:pt x="2285" y="52006"/>
                      <a:pt x="2991" y="53014"/>
                      <a:pt x="4033" y="53384"/>
                    </a:cubicBezTo>
                    <a:cubicBezTo>
                      <a:pt x="4560" y="53578"/>
                      <a:pt x="5110" y="53704"/>
                      <a:pt x="5683" y="53704"/>
                    </a:cubicBezTo>
                    <a:cubicBezTo>
                      <a:pt x="5804" y="53704"/>
                      <a:pt x="5926" y="53698"/>
                      <a:pt x="6049" y="53687"/>
                    </a:cubicBezTo>
                    <a:cubicBezTo>
                      <a:pt x="6080" y="53684"/>
                      <a:pt x="6112" y="53682"/>
                      <a:pt x="6143" y="53682"/>
                    </a:cubicBezTo>
                    <a:cubicBezTo>
                      <a:pt x="6486" y="53682"/>
                      <a:pt x="6842" y="53846"/>
                      <a:pt x="7057" y="54123"/>
                    </a:cubicBezTo>
                    <a:cubicBezTo>
                      <a:pt x="9578" y="57081"/>
                      <a:pt x="12636" y="59399"/>
                      <a:pt x="15929" y="61382"/>
                    </a:cubicBezTo>
                    <a:cubicBezTo>
                      <a:pt x="16299" y="61584"/>
                      <a:pt x="16601" y="61886"/>
                      <a:pt x="16769" y="62290"/>
                    </a:cubicBezTo>
                    <a:cubicBezTo>
                      <a:pt x="17240" y="63365"/>
                      <a:pt x="17778" y="64407"/>
                      <a:pt x="18382" y="65448"/>
                    </a:cubicBezTo>
                    <a:cubicBezTo>
                      <a:pt x="19794" y="67969"/>
                      <a:pt x="21676" y="70153"/>
                      <a:pt x="23524" y="72338"/>
                    </a:cubicBezTo>
                    <a:cubicBezTo>
                      <a:pt x="23995" y="72875"/>
                      <a:pt x="24331" y="73547"/>
                      <a:pt x="24499" y="74253"/>
                    </a:cubicBezTo>
                    <a:cubicBezTo>
                      <a:pt x="25104" y="76908"/>
                      <a:pt x="26078" y="79496"/>
                      <a:pt x="27322" y="81949"/>
                    </a:cubicBezTo>
                    <a:cubicBezTo>
                      <a:pt x="28968" y="85175"/>
                      <a:pt x="30985" y="88233"/>
                      <a:pt x="32598" y="91493"/>
                    </a:cubicBezTo>
                    <a:cubicBezTo>
                      <a:pt x="32665" y="91594"/>
                      <a:pt x="32732" y="91728"/>
                      <a:pt x="32833" y="91829"/>
                    </a:cubicBezTo>
                    <a:cubicBezTo>
                      <a:pt x="32892" y="91927"/>
                      <a:pt x="32996" y="91979"/>
                      <a:pt x="33106" y="91979"/>
                    </a:cubicBezTo>
                    <a:cubicBezTo>
                      <a:pt x="33185" y="91979"/>
                      <a:pt x="33267" y="91952"/>
                      <a:pt x="33337" y="91896"/>
                    </a:cubicBezTo>
                    <a:cubicBezTo>
                      <a:pt x="33505" y="91762"/>
                      <a:pt x="33404" y="91627"/>
                      <a:pt x="33337" y="91459"/>
                    </a:cubicBezTo>
                    <a:lnTo>
                      <a:pt x="33169" y="91123"/>
                    </a:lnTo>
                    <a:cubicBezTo>
                      <a:pt x="32094" y="88972"/>
                      <a:pt x="30951" y="86889"/>
                      <a:pt x="29708" y="84805"/>
                    </a:cubicBezTo>
                    <a:cubicBezTo>
                      <a:pt x="28296" y="82453"/>
                      <a:pt x="27120" y="79966"/>
                      <a:pt x="26179" y="77379"/>
                    </a:cubicBezTo>
                    <a:cubicBezTo>
                      <a:pt x="25944" y="76841"/>
                      <a:pt x="25809" y="76236"/>
                      <a:pt x="25809" y="75631"/>
                    </a:cubicBezTo>
                    <a:cubicBezTo>
                      <a:pt x="26011" y="72606"/>
                      <a:pt x="26784" y="69616"/>
                      <a:pt x="28061" y="66826"/>
                    </a:cubicBezTo>
                    <a:cubicBezTo>
                      <a:pt x="28195" y="66490"/>
                      <a:pt x="28431" y="66221"/>
                      <a:pt x="28733" y="66020"/>
                    </a:cubicBezTo>
                    <a:cubicBezTo>
                      <a:pt x="30951" y="64743"/>
                      <a:pt x="33001" y="63264"/>
                      <a:pt x="34917" y="61584"/>
                    </a:cubicBezTo>
                    <a:cubicBezTo>
                      <a:pt x="35137" y="61323"/>
                      <a:pt x="35465" y="61182"/>
                      <a:pt x="35794" y="61182"/>
                    </a:cubicBezTo>
                    <a:cubicBezTo>
                      <a:pt x="36016" y="61182"/>
                      <a:pt x="36239" y="61247"/>
                      <a:pt x="36429" y="61382"/>
                    </a:cubicBezTo>
                    <a:cubicBezTo>
                      <a:pt x="36968" y="61626"/>
                      <a:pt x="37553" y="61752"/>
                      <a:pt x="38136" y="61752"/>
                    </a:cubicBezTo>
                    <a:cubicBezTo>
                      <a:pt x="38678" y="61752"/>
                      <a:pt x="39220" y="61643"/>
                      <a:pt x="39722" y="61416"/>
                    </a:cubicBezTo>
                    <a:cubicBezTo>
                      <a:pt x="40630" y="61147"/>
                      <a:pt x="41234" y="60374"/>
                      <a:pt x="41302" y="59433"/>
                    </a:cubicBezTo>
                    <a:cubicBezTo>
                      <a:pt x="41789" y="59500"/>
                      <a:pt x="42247" y="59610"/>
                      <a:pt x="42763" y="59610"/>
                    </a:cubicBezTo>
                    <a:cubicBezTo>
                      <a:pt x="43030" y="59610"/>
                      <a:pt x="43311" y="59580"/>
                      <a:pt x="43620" y="59500"/>
                    </a:cubicBezTo>
                    <a:cubicBezTo>
                      <a:pt x="42814" y="59030"/>
                      <a:pt x="42075" y="59198"/>
                      <a:pt x="41369" y="58862"/>
                    </a:cubicBezTo>
                    <a:cubicBezTo>
                      <a:pt x="41974" y="58459"/>
                      <a:pt x="42713" y="58694"/>
                      <a:pt x="43251" y="58257"/>
                    </a:cubicBezTo>
                    <a:cubicBezTo>
                      <a:pt x="43124" y="58046"/>
                      <a:pt x="42956" y="58006"/>
                      <a:pt x="42771" y="58006"/>
                    </a:cubicBezTo>
                    <a:cubicBezTo>
                      <a:pt x="42658" y="58006"/>
                      <a:pt x="42539" y="58020"/>
                      <a:pt x="42420" y="58020"/>
                    </a:cubicBezTo>
                    <a:cubicBezTo>
                      <a:pt x="42268" y="58020"/>
                      <a:pt x="42116" y="57996"/>
                      <a:pt x="41974" y="57887"/>
                    </a:cubicBezTo>
                    <a:lnTo>
                      <a:pt x="43083" y="57013"/>
                    </a:lnTo>
                    <a:cubicBezTo>
                      <a:pt x="43217" y="56913"/>
                      <a:pt x="43352" y="56778"/>
                      <a:pt x="43217" y="56610"/>
                    </a:cubicBezTo>
                    <a:cubicBezTo>
                      <a:pt x="43156" y="56529"/>
                      <a:pt x="43058" y="56484"/>
                      <a:pt x="42960" y="56484"/>
                    </a:cubicBezTo>
                    <a:cubicBezTo>
                      <a:pt x="42897" y="56484"/>
                      <a:pt x="42833" y="56503"/>
                      <a:pt x="42780" y="56543"/>
                    </a:cubicBezTo>
                    <a:cubicBezTo>
                      <a:pt x="42545" y="56677"/>
                      <a:pt x="42343" y="56845"/>
                      <a:pt x="42108" y="56980"/>
                    </a:cubicBezTo>
                    <a:cubicBezTo>
                      <a:pt x="41918" y="57075"/>
                      <a:pt x="41728" y="57319"/>
                      <a:pt x="41398" y="57319"/>
                    </a:cubicBezTo>
                    <a:cubicBezTo>
                      <a:pt x="41378" y="57319"/>
                      <a:pt x="41357" y="57318"/>
                      <a:pt x="41335" y="57316"/>
                    </a:cubicBezTo>
                    <a:cubicBezTo>
                      <a:pt x="41470" y="57013"/>
                      <a:pt x="41537" y="56812"/>
                      <a:pt x="41638" y="56610"/>
                    </a:cubicBezTo>
                    <a:cubicBezTo>
                      <a:pt x="41739" y="56375"/>
                      <a:pt x="41806" y="56140"/>
                      <a:pt x="41570" y="56039"/>
                    </a:cubicBezTo>
                    <a:cubicBezTo>
                      <a:pt x="41497" y="56002"/>
                      <a:pt x="41431" y="55986"/>
                      <a:pt x="41371" y="55986"/>
                    </a:cubicBezTo>
                    <a:cubicBezTo>
                      <a:pt x="41212" y="55986"/>
                      <a:pt x="41097" y="56103"/>
                      <a:pt x="40999" y="56274"/>
                    </a:cubicBezTo>
                    <a:cubicBezTo>
                      <a:pt x="40798" y="56711"/>
                      <a:pt x="40529" y="57114"/>
                      <a:pt x="40327" y="57585"/>
                    </a:cubicBezTo>
                    <a:cubicBezTo>
                      <a:pt x="40181" y="57848"/>
                      <a:pt x="39908" y="58035"/>
                      <a:pt x="39618" y="58035"/>
                    </a:cubicBezTo>
                    <a:cubicBezTo>
                      <a:pt x="39574" y="58035"/>
                      <a:pt x="39531" y="58030"/>
                      <a:pt x="39487" y="58022"/>
                    </a:cubicBezTo>
                    <a:cubicBezTo>
                      <a:pt x="39425" y="58019"/>
                      <a:pt x="39363" y="58018"/>
                      <a:pt x="39301" y="58018"/>
                    </a:cubicBezTo>
                    <a:cubicBezTo>
                      <a:pt x="37826" y="58018"/>
                      <a:pt x="36464" y="58780"/>
                      <a:pt x="35689" y="60038"/>
                    </a:cubicBezTo>
                    <a:cubicBezTo>
                      <a:pt x="35589" y="60206"/>
                      <a:pt x="35488" y="60340"/>
                      <a:pt x="35320" y="60475"/>
                    </a:cubicBezTo>
                    <a:cubicBezTo>
                      <a:pt x="33471" y="61886"/>
                      <a:pt x="31724" y="63399"/>
                      <a:pt x="29808" y="64642"/>
                    </a:cubicBezTo>
                    <a:cubicBezTo>
                      <a:pt x="29692" y="64735"/>
                      <a:pt x="29576" y="64877"/>
                      <a:pt x="29415" y="64877"/>
                    </a:cubicBezTo>
                    <a:cubicBezTo>
                      <a:pt x="29343" y="64877"/>
                      <a:pt x="29263" y="64849"/>
                      <a:pt x="29170" y="64776"/>
                    </a:cubicBezTo>
                    <a:cubicBezTo>
                      <a:pt x="29506" y="64239"/>
                      <a:pt x="29808" y="63701"/>
                      <a:pt x="30145" y="63197"/>
                    </a:cubicBezTo>
                    <a:cubicBezTo>
                      <a:pt x="31556" y="61181"/>
                      <a:pt x="32967" y="59164"/>
                      <a:pt x="34345" y="57148"/>
                    </a:cubicBezTo>
                    <a:cubicBezTo>
                      <a:pt x="34950" y="56274"/>
                      <a:pt x="35521" y="55568"/>
                      <a:pt x="36630" y="55367"/>
                    </a:cubicBezTo>
                    <a:cubicBezTo>
                      <a:pt x="37504" y="55199"/>
                      <a:pt x="38311" y="54728"/>
                      <a:pt x="38848" y="54023"/>
                    </a:cubicBezTo>
                    <a:cubicBezTo>
                      <a:pt x="39285" y="53451"/>
                      <a:pt x="39184" y="52779"/>
                      <a:pt x="39117" y="52141"/>
                    </a:cubicBezTo>
                    <a:cubicBezTo>
                      <a:pt x="39364" y="52085"/>
                      <a:pt x="39610" y="52073"/>
                      <a:pt x="39859" y="52073"/>
                    </a:cubicBezTo>
                    <a:cubicBezTo>
                      <a:pt x="40025" y="52073"/>
                      <a:pt x="40192" y="52078"/>
                      <a:pt x="40361" y="52078"/>
                    </a:cubicBezTo>
                    <a:cubicBezTo>
                      <a:pt x="40699" y="52078"/>
                      <a:pt x="41044" y="52058"/>
                      <a:pt x="41402" y="51939"/>
                    </a:cubicBezTo>
                    <a:cubicBezTo>
                      <a:pt x="40865" y="51368"/>
                      <a:pt x="40159" y="51771"/>
                      <a:pt x="39588" y="51401"/>
                    </a:cubicBezTo>
                    <a:cubicBezTo>
                      <a:pt x="40260" y="50931"/>
                      <a:pt x="40999" y="50763"/>
                      <a:pt x="41570" y="50158"/>
                    </a:cubicBezTo>
                    <a:cubicBezTo>
                      <a:pt x="41391" y="50062"/>
                      <a:pt x="41226" y="50023"/>
                      <a:pt x="41070" y="50023"/>
                    </a:cubicBezTo>
                    <a:cubicBezTo>
                      <a:pt x="40438" y="50023"/>
                      <a:pt x="39968" y="50665"/>
                      <a:pt x="39328" y="50665"/>
                    </a:cubicBezTo>
                    <a:cubicBezTo>
                      <a:pt x="39303" y="50665"/>
                      <a:pt x="39277" y="50664"/>
                      <a:pt x="39252" y="50662"/>
                    </a:cubicBezTo>
                    <a:cubicBezTo>
                      <a:pt x="39521" y="50192"/>
                      <a:pt x="39823" y="49721"/>
                      <a:pt x="40159" y="49284"/>
                    </a:cubicBezTo>
                    <a:cubicBezTo>
                      <a:pt x="40226" y="49150"/>
                      <a:pt x="40327" y="49015"/>
                      <a:pt x="40159" y="48847"/>
                    </a:cubicBezTo>
                    <a:cubicBezTo>
                      <a:pt x="40081" y="48789"/>
                      <a:pt x="39991" y="48753"/>
                      <a:pt x="39897" y="48753"/>
                    </a:cubicBezTo>
                    <a:cubicBezTo>
                      <a:pt x="39829" y="48753"/>
                      <a:pt x="39759" y="48771"/>
                      <a:pt x="39689" y="48814"/>
                    </a:cubicBezTo>
                    <a:cubicBezTo>
                      <a:pt x="39554" y="48982"/>
                      <a:pt x="39386" y="49150"/>
                      <a:pt x="39252" y="49318"/>
                    </a:cubicBezTo>
                    <a:cubicBezTo>
                      <a:pt x="39084" y="49486"/>
                      <a:pt x="39016" y="49755"/>
                      <a:pt x="38680" y="49755"/>
                    </a:cubicBezTo>
                    <a:cubicBezTo>
                      <a:pt x="38680" y="49486"/>
                      <a:pt x="38680" y="49251"/>
                      <a:pt x="38680" y="49015"/>
                    </a:cubicBezTo>
                    <a:cubicBezTo>
                      <a:pt x="38680" y="48814"/>
                      <a:pt x="38613" y="48646"/>
                      <a:pt x="38378" y="48612"/>
                    </a:cubicBezTo>
                    <a:cubicBezTo>
                      <a:pt x="38358" y="48610"/>
                      <a:pt x="38339" y="48608"/>
                      <a:pt x="38321" y="48608"/>
                    </a:cubicBezTo>
                    <a:cubicBezTo>
                      <a:pt x="38099" y="48608"/>
                      <a:pt x="38039" y="48795"/>
                      <a:pt x="38008" y="48982"/>
                    </a:cubicBezTo>
                    <a:cubicBezTo>
                      <a:pt x="37907" y="49486"/>
                      <a:pt x="37807" y="50023"/>
                      <a:pt x="37739" y="50528"/>
                    </a:cubicBezTo>
                    <a:cubicBezTo>
                      <a:pt x="37739" y="50864"/>
                      <a:pt x="37504" y="51166"/>
                      <a:pt x="37168" y="51200"/>
                    </a:cubicBezTo>
                    <a:cubicBezTo>
                      <a:pt x="36227" y="51368"/>
                      <a:pt x="35689" y="52040"/>
                      <a:pt x="35253" y="52880"/>
                    </a:cubicBezTo>
                    <a:cubicBezTo>
                      <a:pt x="34950" y="53485"/>
                      <a:pt x="34749" y="54157"/>
                      <a:pt x="34681" y="54829"/>
                    </a:cubicBezTo>
                    <a:cubicBezTo>
                      <a:pt x="34614" y="55501"/>
                      <a:pt x="34345" y="56106"/>
                      <a:pt x="33942" y="56610"/>
                    </a:cubicBezTo>
                    <a:cubicBezTo>
                      <a:pt x="32463" y="58660"/>
                      <a:pt x="30985" y="60710"/>
                      <a:pt x="29573" y="62794"/>
                    </a:cubicBezTo>
                    <a:cubicBezTo>
                      <a:pt x="27422" y="65785"/>
                      <a:pt x="26011" y="69246"/>
                      <a:pt x="25440" y="72909"/>
                    </a:cubicBezTo>
                    <a:cubicBezTo>
                      <a:pt x="25440" y="73245"/>
                      <a:pt x="25339" y="73547"/>
                      <a:pt x="25171" y="73816"/>
                    </a:cubicBezTo>
                    <a:cubicBezTo>
                      <a:pt x="25003" y="73077"/>
                      <a:pt x="24835" y="72438"/>
                      <a:pt x="24700" y="71766"/>
                    </a:cubicBezTo>
                    <a:cubicBezTo>
                      <a:pt x="24095" y="68574"/>
                      <a:pt x="23927" y="65314"/>
                      <a:pt x="23759" y="62054"/>
                    </a:cubicBezTo>
                    <a:cubicBezTo>
                      <a:pt x="23692" y="61617"/>
                      <a:pt x="23692" y="61147"/>
                      <a:pt x="23759" y="60676"/>
                    </a:cubicBezTo>
                    <a:cubicBezTo>
                      <a:pt x="24062" y="59030"/>
                      <a:pt x="24600" y="57450"/>
                      <a:pt x="25406" y="55972"/>
                    </a:cubicBezTo>
                    <a:cubicBezTo>
                      <a:pt x="26213" y="54594"/>
                      <a:pt x="27053" y="53283"/>
                      <a:pt x="27927" y="51973"/>
                    </a:cubicBezTo>
                    <a:cubicBezTo>
                      <a:pt x="28027" y="51771"/>
                      <a:pt x="28195" y="51603"/>
                      <a:pt x="28397" y="51502"/>
                    </a:cubicBezTo>
                    <a:cubicBezTo>
                      <a:pt x="30279" y="50897"/>
                      <a:pt x="31690" y="49587"/>
                      <a:pt x="33102" y="48276"/>
                    </a:cubicBezTo>
                    <a:cubicBezTo>
                      <a:pt x="34144" y="47301"/>
                      <a:pt x="35118" y="46226"/>
                      <a:pt x="36093" y="45184"/>
                    </a:cubicBezTo>
                    <a:cubicBezTo>
                      <a:pt x="36328" y="44915"/>
                      <a:pt x="36664" y="44747"/>
                      <a:pt x="37000" y="44747"/>
                    </a:cubicBezTo>
                    <a:cubicBezTo>
                      <a:pt x="37080" y="44750"/>
                      <a:pt x="37160" y="44752"/>
                      <a:pt x="37239" y="44752"/>
                    </a:cubicBezTo>
                    <a:cubicBezTo>
                      <a:pt x="39072" y="44752"/>
                      <a:pt x="40489" y="43994"/>
                      <a:pt x="41134" y="42093"/>
                    </a:cubicBezTo>
                    <a:cubicBezTo>
                      <a:pt x="41591" y="42093"/>
                      <a:pt x="41983" y="42351"/>
                      <a:pt x="42449" y="42351"/>
                    </a:cubicBezTo>
                    <a:cubicBezTo>
                      <a:pt x="42565" y="42351"/>
                      <a:pt x="42686" y="42335"/>
                      <a:pt x="42814" y="42294"/>
                    </a:cubicBezTo>
                    <a:cubicBezTo>
                      <a:pt x="42310" y="41689"/>
                      <a:pt x="41570" y="41824"/>
                      <a:pt x="41100" y="41387"/>
                    </a:cubicBezTo>
                    <a:cubicBezTo>
                      <a:pt x="41402" y="41084"/>
                      <a:pt x="41806" y="41084"/>
                      <a:pt x="42142" y="40883"/>
                    </a:cubicBezTo>
                    <a:cubicBezTo>
                      <a:pt x="42276" y="40816"/>
                      <a:pt x="42579" y="40782"/>
                      <a:pt x="42478" y="40547"/>
                    </a:cubicBezTo>
                    <a:cubicBezTo>
                      <a:pt x="42433" y="40367"/>
                      <a:pt x="42299" y="40308"/>
                      <a:pt x="42144" y="40308"/>
                    </a:cubicBezTo>
                    <a:cubicBezTo>
                      <a:pt x="42067" y="40308"/>
                      <a:pt x="41985" y="40323"/>
                      <a:pt x="41907" y="40345"/>
                    </a:cubicBezTo>
                    <a:cubicBezTo>
                      <a:pt x="41589" y="40403"/>
                      <a:pt x="41321" y="40634"/>
                      <a:pt x="40911" y="40634"/>
                    </a:cubicBezTo>
                    <a:cubicBezTo>
                      <a:pt x="40843" y="40634"/>
                      <a:pt x="40772" y="40628"/>
                      <a:pt x="40697" y="40614"/>
                    </a:cubicBezTo>
                    <a:cubicBezTo>
                      <a:pt x="40966" y="40076"/>
                      <a:pt x="41201" y="39606"/>
                      <a:pt x="41436" y="39169"/>
                    </a:cubicBezTo>
                    <a:cubicBezTo>
                      <a:pt x="41537" y="38967"/>
                      <a:pt x="41671" y="38833"/>
                      <a:pt x="41402" y="38665"/>
                    </a:cubicBezTo>
                    <a:cubicBezTo>
                      <a:pt x="41339" y="38627"/>
                      <a:pt x="41272" y="38608"/>
                      <a:pt x="41205" y="38608"/>
                    </a:cubicBezTo>
                    <a:cubicBezTo>
                      <a:pt x="41093" y="38608"/>
                      <a:pt x="40982" y="38661"/>
                      <a:pt x="40898" y="38766"/>
                    </a:cubicBezTo>
                    <a:cubicBezTo>
                      <a:pt x="40663" y="38967"/>
                      <a:pt x="40663" y="39337"/>
                      <a:pt x="40260" y="39438"/>
                    </a:cubicBezTo>
                    <a:cubicBezTo>
                      <a:pt x="40226" y="39102"/>
                      <a:pt x="40226" y="38833"/>
                      <a:pt x="40193" y="38598"/>
                    </a:cubicBezTo>
                    <a:cubicBezTo>
                      <a:pt x="40193" y="38396"/>
                      <a:pt x="40025" y="38228"/>
                      <a:pt x="39789" y="38228"/>
                    </a:cubicBezTo>
                    <a:cubicBezTo>
                      <a:pt x="39521" y="38228"/>
                      <a:pt x="39521" y="38430"/>
                      <a:pt x="39521" y="38631"/>
                    </a:cubicBezTo>
                    <a:lnTo>
                      <a:pt x="39521" y="40143"/>
                    </a:lnTo>
                    <a:cubicBezTo>
                      <a:pt x="39521" y="40547"/>
                      <a:pt x="39453" y="40816"/>
                      <a:pt x="38949" y="40816"/>
                    </a:cubicBezTo>
                    <a:cubicBezTo>
                      <a:pt x="38143" y="40849"/>
                      <a:pt x="37571" y="41353"/>
                      <a:pt x="37101" y="41958"/>
                    </a:cubicBezTo>
                    <a:cubicBezTo>
                      <a:pt x="36731" y="42462"/>
                      <a:pt x="36429" y="43034"/>
                      <a:pt x="36261" y="43638"/>
                    </a:cubicBezTo>
                    <a:cubicBezTo>
                      <a:pt x="36093" y="44243"/>
                      <a:pt x="35757" y="44781"/>
                      <a:pt x="35286" y="45184"/>
                    </a:cubicBezTo>
                    <a:cubicBezTo>
                      <a:pt x="34984" y="45487"/>
                      <a:pt x="34681" y="45789"/>
                      <a:pt x="34412" y="46125"/>
                    </a:cubicBezTo>
                    <a:cubicBezTo>
                      <a:pt x="33035" y="47570"/>
                      <a:pt x="31556" y="48881"/>
                      <a:pt x="29976" y="50057"/>
                    </a:cubicBezTo>
                    <a:cubicBezTo>
                      <a:pt x="29708" y="50326"/>
                      <a:pt x="29405" y="50460"/>
                      <a:pt x="29036" y="50528"/>
                    </a:cubicBezTo>
                    <a:cubicBezTo>
                      <a:pt x="29103" y="50225"/>
                      <a:pt x="29271" y="49956"/>
                      <a:pt x="29472" y="49721"/>
                    </a:cubicBezTo>
                    <a:cubicBezTo>
                      <a:pt x="31052" y="47402"/>
                      <a:pt x="32430" y="44915"/>
                      <a:pt x="33572" y="42328"/>
                    </a:cubicBezTo>
                    <a:cubicBezTo>
                      <a:pt x="34110" y="41084"/>
                      <a:pt x="34614" y="39807"/>
                      <a:pt x="35118" y="38497"/>
                    </a:cubicBezTo>
                    <a:cubicBezTo>
                      <a:pt x="35320" y="37993"/>
                      <a:pt x="35689" y="37556"/>
                      <a:pt x="36160" y="37287"/>
                    </a:cubicBezTo>
                    <a:cubicBezTo>
                      <a:pt x="37336" y="36548"/>
                      <a:pt x="38378" y="35640"/>
                      <a:pt x="38311" y="34027"/>
                    </a:cubicBezTo>
                    <a:cubicBezTo>
                      <a:pt x="38311" y="33658"/>
                      <a:pt x="38479" y="33624"/>
                      <a:pt x="38815" y="33590"/>
                    </a:cubicBezTo>
                    <a:cubicBezTo>
                      <a:pt x="39151" y="33523"/>
                      <a:pt x="39521" y="33658"/>
                      <a:pt x="39823" y="33288"/>
                    </a:cubicBezTo>
                    <a:cubicBezTo>
                      <a:pt x="39656" y="33029"/>
                      <a:pt x="39440" y="32984"/>
                      <a:pt x="39211" y="32984"/>
                    </a:cubicBezTo>
                    <a:cubicBezTo>
                      <a:pt x="39088" y="32984"/>
                      <a:pt x="38960" y="32997"/>
                      <a:pt x="38835" y="32997"/>
                    </a:cubicBezTo>
                    <a:cubicBezTo>
                      <a:pt x="38677" y="32997"/>
                      <a:pt x="38521" y="32977"/>
                      <a:pt x="38378" y="32885"/>
                    </a:cubicBezTo>
                    <a:cubicBezTo>
                      <a:pt x="38748" y="32414"/>
                      <a:pt x="39386" y="32347"/>
                      <a:pt x="39722" y="31910"/>
                    </a:cubicBezTo>
                    <a:cubicBezTo>
                      <a:pt x="39569" y="31696"/>
                      <a:pt x="39416" y="31624"/>
                      <a:pt x="39265" y="31624"/>
                    </a:cubicBezTo>
                    <a:cubicBezTo>
                      <a:pt x="38954" y="31624"/>
                      <a:pt x="38647" y="31925"/>
                      <a:pt x="38352" y="31925"/>
                    </a:cubicBezTo>
                    <a:cubicBezTo>
                      <a:pt x="38316" y="31925"/>
                      <a:pt x="38280" y="31920"/>
                      <a:pt x="38244" y="31910"/>
                    </a:cubicBezTo>
                    <a:cubicBezTo>
                      <a:pt x="38277" y="31675"/>
                      <a:pt x="38412" y="31440"/>
                      <a:pt x="38546" y="31238"/>
                    </a:cubicBezTo>
                    <a:cubicBezTo>
                      <a:pt x="38647" y="31070"/>
                      <a:pt x="38680" y="30935"/>
                      <a:pt x="38512" y="30835"/>
                    </a:cubicBezTo>
                    <a:cubicBezTo>
                      <a:pt x="38434" y="30776"/>
                      <a:pt x="38333" y="30740"/>
                      <a:pt x="38236" y="30740"/>
                    </a:cubicBezTo>
                    <a:cubicBezTo>
                      <a:pt x="38166" y="30740"/>
                      <a:pt x="38098" y="30759"/>
                      <a:pt x="38042" y="30801"/>
                    </a:cubicBezTo>
                    <a:cubicBezTo>
                      <a:pt x="37773" y="30969"/>
                      <a:pt x="37739" y="31406"/>
                      <a:pt x="37403" y="31507"/>
                    </a:cubicBezTo>
                    <a:cubicBezTo>
                      <a:pt x="37235" y="31339"/>
                      <a:pt x="37336" y="31103"/>
                      <a:pt x="37303" y="30935"/>
                    </a:cubicBezTo>
                    <a:cubicBezTo>
                      <a:pt x="37269" y="30767"/>
                      <a:pt x="37135" y="30633"/>
                      <a:pt x="36966" y="30633"/>
                    </a:cubicBezTo>
                    <a:cubicBezTo>
                      <a:pt x="36946" y="30630"/>
                      <a:pt x="36927" y="30629"/>
                      <a:pt x="36908" y="30629"/>
                    </a:cubicBezTo>
                    <a:cubicBezTo>
                      <a:pt x="36709" y="30629"/>
                      <a:pt x="36597" y="30785"/>
                      <a:pt x="36597" y="30969"/>
                    </a:cubicBezTo>
                    <a:cubicBezTo>
                      <a:pt x="36563" y="31305"/>
                      <a:pt x="36563" y="31641"/>
                      <a:pt x="36563" y="31944"/>
                    </a:cubicBezTo>
                    <a:cubicBezTo>
                      <a:pt x="36597" y="32246"/>
                      <a:pt x="36429" y="32549"/>
                      <a:pt x="36160" y="32649"/>
                    </a:cubicBezTo>
                    <a:cubicBezTo>
                      <a:pt x="35387" y="32985"/>
                      <a:pt x="35051" y="33725"/>
                      <a:pt x="34816" y="34498"/>
                    </a:cubicBezTo>
                    <a:cubicBezTo>
                      <a:pt x="34614" y="35271"/>
                      <a:pt x="34547" y="36111"/>
                      <a:pt x="34580" y="36917"/>
                    </a:cubicBezTo>
                    <a:cubicBezTo>
                      <a:pt x="34648" y="37421"/>
                      <a:pt x="34580" y="37925"/>
                      <a:pt x="34446" y="38396"/>
                    </a:cubicBezTo>
                    <a:cubicBezTo>
                      <a:pt x="33035" y="41824"/>
                      <a:pt x="31590" y="45218"/>
                      <a:pt x="29540" y="48343"/>
                    </a:cubicBezTo>
                    <a:cubicBezTo>
                      <a:pt x="27523" y="51368"/>
                      <a:pt x="25372" y="54291"/>
                      <a:pt x="23860" y="57618"/>
                    </a:cubicBezTo>
                    <a:cubicBezTo>
                      <a:pt x="23860" y="57652"/>
                      <a:pt x="23793" y="57652"/>
                      <a:pt x="23759" y="57652"/>
                    </a:cubicBezTo>
                    <a:cubicBezTo>
                      <a:pt x="23524" y="57383"/>
                      <a:pt x="23591" y="57047"/>
                      <a:pt x="23591" y="56711"/>
                    </a:cubicBezTo>
                    <a:cubicBezTo>
                      <a:pt x="23491" y="53720"/>
                      <a:pt x="23558" y="50729"/>
                      <a:pt x="23692" y="47738"/>
                    </a:cubicBezTo>
                    <a:cubicBezTo>
                      <a:pt x="23759" y="44243"/>
                      <a:pt x="24163" y="40782"/>
                      <a:pt x="24868" y="37354"/>
                    </a:cubicBezTo>
                    <a:cubicBezTo>
                      <a:pt x="24902" y="37018"/>
                      <a:pt x="25003" y="36716"/>
                      <a:pt x="25204" y="36480"/>
                    </a:cubicBezTo>
                    <a:cubicBezTo>
                      <a:pt x="26448" y="35002"/>
                      <a:pt x="27590" y="33422"/>
                      <a:pt x="28699" y="31843"/>
                    </a:cubicBezTo>
                    <a:cubicBezTo>
                      <a:pt x="30749" y="28886"/>
                      <a:pt x="32564" y="25794"/>
                      <a:pt x="34345" y="22635"/>
                    </a:cubicBezTo>
                    <a:cubicBezTo>
                      <a:pt x="34614" y="22164"/>
                      <a:pt x="34849" y="21828"/>
                      <a:pt x="35521" y="21795"/>
                    </a:cubicBezTo>
                    <a:cubicBezTo>
                      <a:pt x="37874" y="21660"/>
                      <a:pt x="38949" y="20551"/>
                      <a:pt x="39151" y="18165"/>
                    </a:cubicBezTo>
                    <a:cubicBezTo>
                      <a:pt x="39823" y="18064"/>
                      <a:pt x="40562" y="18199"/>
                      <a:pt x="41302" y="17863"/>
                    </a:cubicBezTo>
                    <a:cubicBezTo>
                      <a:pt x="41070" y="17535"/>
                      <a:pt x="40794" y="17495"/>
                      <a:pt x="40512" y="17495"/>
                    </a:cubicBezTo>
                    <a:cubicBezTo>
                      <a:pt x="40421" y="17495"/>
                      <a:pt x="40330" y="17499"/>
                      <a:pt x="40239" y="17499"/>
                    </a:cubicBezTo>
                    <a:cubicBezTo>
                      <a:pt x="40121" y="17499"/>
                      <a:pt x="40004" y="17492"/>
                      <a:pt x="39890" y="17460"/>
                    </a:cubicBezTo>
                    <a:cubicBezTo>
                      <a:pt x="40260" y="16956"/>
                      <a:pt x="40898" y="16956"/>
                      <a:pt x="41167" y="16418"/>
                    </a:cubicBezTo>
                    <a:cubicBezTo>
                      <a:pt x="40998" y="16265"/>
                      <a:pt x="40843" y="16209"/>
                      <a:pt x="40697" y="16209"/>
                    </a:cubicBezTo>
                    <a:cubicBezTo>
                      <a:pt x="40285" y="16209"/>
                      <a:pt x="39940" y="16657"/>
                      <a:pt x="39518" y="16657"/>
                    </a:cubicBezTo>
                    <a:cubicBezTo>
                      <a:pt x="39497" y="16657"/>
                      <a:pt x="39475" y="16655"/>
                      <a:pt x="39453" y="16653"/>
                    </a:cubicBezTo>
                    <a:cubicBezTo>
                      <a:pt x="39487" y="16283"/>
                      <a:pt x="39789" y="16115"/>
                      <a:pt x="39957" y="15847"/>
                    </a:cubicBezTo>
                    <a:cubicBezTo>
                      <a:pt x="40058" y="15645"/>
                      <a:pt x="40125" y="15477"/>
                      <a:pt x="39924" y="15309"/>
                    </a:cubicBezTo>
                    <a:cubicBezTo>
                      <a:pt x="39854" y="15253"/>
                      <a:pt x="39772" y="15226"/>
                      <a:pt x="39693" y="15226"/>
                    </a:cubicBezTo>
                    <a:cubicBezTo>
                      <a:pt x="39583" y="15226"/>
                      <a:pt x="39478" y="15278"/>
                      <a:pt x="39420" y="15376"/>
                    </a:cubicBezTo>
                    <a:cubicBezTo>
                      <a:pt x="39218" y="15544"/>
                      <a:pt x="39117" y="15880"/>
                      <a:pt x="38748" y="15880"/>
                    </a:cubicBezTo>
                    <a:lnTo>
                      <a:pt x="38748" y="15342"/>
                    </a:lnTo>
                    <a:cubicBezTo>
                      <a:pt x="38781" y="15074"/>
                      <a:pt x="38748" y="14805"/>
                      <a:pt x="38378" y="14805"/>
                    </a:cubicBezTo>
                    <a:cubicBezTo>
                      <a:pt x="38042" y="14805"/>
                      <a:pt x="38143" y="15107"/>
                      <a:pt x="38109" y="15309"/>
                    </a:cubicBezTo>
                    <a:cubicBezTo>
                      <a:pt x="38042" y="15712"/>
                      <a:pt x="38008" y="16115"/>
                      <a:pt x="37975" y="16485"/>
                    </a:cubicBezTo>
                    <a:cubicBezTo>
                      <a:pt x="37941" y="16888"/>
                      <a:pt x="37807" y="17090"/>
                      <a:pt x="37370" y="17090"/>
                    </a:cubicBezTo>
                    <a:cubicBezTo>
                      <a:pt x="36798" y="17090"/>
                      <a:pt x="36227" y="17359"/>
                      <a:pt x="35824" y="17796"/>
                    </a:cubicBezTo>
                    <a:cubicBezTo>
                      <a:pt x="35185" y="18401"/>
                      <a:pt x="34749" y="19207"/>
                      <a:pt x="34580" y="20114"/>
                    </a:cubicBezTo>
                    <a:cubicBezTo>
                      <a:pt x="34446" y="20854"/>
                      <a:pt x="34177" y="21593"/>
                      <a:pt x="33774" y="22299"/>
                    </a:cubicBezTo>
                    <a:cubicBezTo>
                      <a:pt x="31388" y="26432"/>
                      <a:pt x="28935" y="30532"/>
                      <a:pt x="26045" y="34363"/>
                    </a:cubicBezTo>
                    <a:cubicBezTo>
                      <a:pt x="25910" y="34565"/>
                      <a:pt x="25843" y="34867"/>
                      <a:pt x="25507" y="34867"/>
                    </a:cubicBezTo>
                    <a:cubicBezTo>
                      <a:pt x="25406" y="34498"/>
                      <a:pt x="25473" y="34128"/>
                      <a:pt x="25608" y="33826"/>
                    </a:cubicBezTo>
                    <a:cubicBezTo>
                      <a:pt x="26952" y="28180"/>
                      <a:pt x="28834" y="22702"/>
                      <a:pt x="31220" y="17426"/>
                    </a:cubicBezTo>
                    <a:cubicBezTo>
                      <a:pt x="32463" y="14670"/>
                      <a:pt x="33875" y="12015"/>
                      <a:pt x="35353" y="9361"/>
                    </a:cubicBezTo>
                    <a:cubicBezTo>
                      <a:pt x="35589" y="8789"/>
                      <a:pt x="36160" y="8386"/>
                      <a:pt x="36765" y="8352"/>
                    </a:cubicBezTo>
                    <a:cubicBezTo>
                      <a:pt x="37235" y="8319"/>
                      <a:pt x="37672" y="8184"/>
                      <a:pt x="38042" y="7949"/>
                    </a:cubicBezTo>
                    <a:cubicBezTo>
                      <a:pt x="38949" y="7445"/>
                      <a:pt x="39420" y="6672"/>
                      <a:pt x="39218" y="5664"/>
                    </a:cubicBezTo>
                    <a:cubicBezTo>
                      <a:pt x="39084" y="5025"/>
                      <a:pt x="39319" y="4857"/>
                      <a:pt x="39823" y="4689"/>
                    </a:cubicBezTo>
                    <a:cubicBezTo>
                      <a:pt x="40159" y="4589"/>
                      <a:pt x="40461" y="4421"/>
                      <a:pt x="40798" y="4253"/>
                    </a:cubicBezTo>
                    <a:cubicBezTo>
                      <a:pt x="41201" y="4051"/>
                      <a:pt x="41705" y="3984"/>
                      <a:pt x="42142" y="3480"/>
                    </a:cubicBezTo>
                    <a:cubicBezTo>
                      <a:pt x="41974" y="3429"/>
                      <a:pt x="41813" y="3407"/>
                      <a:pt x="41659" y="3407"/>
                    </a:cubicBezTo>
                    <a:cubicBezTo>
                      <a:pt x="40792" y="3407"/>
                      <a:pt x="40102" y="4085"/>
                      <a:pt x="39218" y="4085"/>
                    </a:cubicBezTo>
                    <a:cubicBezTo>
                      <a:pt x="39789" y="3379"/>
                      <a:pt x="40293" y="2774"/>
                      <a:pt x="40831" y="2203"/>
                    </a:cubicBezTo>
                    <a:cubicBezTo>
                      <a:pt x="40898" y="2102"/>
                      <a:pt x="40999" y="2001"/>
                      <a:pt x="40898" y="1867"/>
                    </a:cubicBezTo>
                    <a:cubicBezTo>
                      <a:pt x="40815" y="1755"/>
                      <a:pt x="40685" y="1690"/>
                      <a:pt x="40548" y="1690"/>
                    </a:cubicBezTo>
                    <a:cubicBezTo>
                      <a:pt x="40519" y="1690"/>
                      <a:pt x="40490" y="1693"/>
                      <a:pt x="40461" y="1699"/>
                    </a:cubicBezTo>
                    <a:cubicBezTo>
                      <a:pt x="40260" y="1766"/>
                      <a:pt x="40125" y="1967"/>
                      <a:pt x="39957" y="2135"/>
                    </a:cubicBezTo>
                    <a:cubicBezTo>
                      <a:pt x="39655" y="2539"/>
                      <a:pt x="39285" y="2875"/>
                      <a:pt x="38882" y="3144"/>
                    </a:cubicBezTo>
                    <a:cubicBezTo>
                      <a:pt x="38949" y="2539"/>
                      <a:pt x="39016" y="2068"/>
                      <a:pt x="39050" y="1598"/>
                    </a:cubicBezTo>
                    <a:cubicBezTo>
                      <a:pt x="39084" y="1362"/>
                      <a:pt x="39117" y="1094"/>
                      <a:pt x="38781" y="1094"/>
                    </a:cubicBezTo>
                    <a:cubicBezTo>
                      <a:pt x="38546" y="1094"/>
                      <a:pt x="38546" y="1329"/>
                      <a:pt x="38479" y="1497"/>
                    </a:cubicBezTo>
                    <a:cubicBezTo>
                      <a:pt x="38311" y="2102"/>
                      <a:pt x="38344" y="2740"/>
                      <a:pt x="38008" y="3345"/>
                    </a:cubicBezTo>
                    <a:cubicBezTo>
                      <a:pt x="37840" y="2841"/>
                      <a:pt x="37672" y="2303"/>
                      <a:pt x="37571" y="1766"/>
                    </a:cubicBezTo>
                    <a:cubicBezTo>
                      <a:pt x="37538" y="1598"/>
                      <a:pt x="37403" y="1497"/>
                      <a:pt x="37235" y="1497"/>
                    </a:cubicBezTo>
                    <a:cubicBezTo>
                      <a:pt x="37000" y="1531"/>
                      <a:pt x="37000" y="1699"/>
                      <a:pt x="37034" y="1867"/>
                    </a:cubicBezTo>
                    <a:cubicBezTo>
                      <a:pt x="37101" y="2673"/>
                      <a:pt x="37269" y="3446"/>
                      <a:pt x="37538" y="4219"/>
                    </a:cubicBezTo>
                    <a:cubicBezTo>
                      <a:pt x="36026" y="5160"/>
                      <a:pt x="35925" y="5294"/>
                      <a:pt x="35521" y="7176"/>
                    </a:cubicBezTo>
                    <a:cubicBezTo>
                      <a:pt x="35353" y="7949"/>
                      <a:pt x="35085" y="8655"/>
                      <a:pt x="34681" y="9327"/>
                    </a:cubicBezTo>
                    <a:cubicBezTo>
                      <a:pt x="33673" y="10974"/>
                      <a:pt x="32699" y="12654"/>
                      <a:pt x="31858" y="14401"/>
                    </a:cubicBezTo>
                    <a:cubicBezTo>
                      <a:pt x="29640" y="18938"/>
                      <a:pt x="27758" y="23643"/>
                      <a:pt x="26313" y="28482"/>
                    </a:cubicBezTo>
                    <a:cubicBezTo>
                      <a:pt x="26280" y="28818"/>
                      <a:pt x="26112" y="29121"/>
                      <a:pt x="25877" y="29322"/>
                    </a:cubicBezTo>
                    <a:cubicBezTo>
                      <a:pt x="24936" y="24349"/>
                      <a:pt x="24566" y="19409"/>
                      <a:pt x="25473" y="14469"/>
                    </a:cubicBezTo>
                    <a:cubicBezTo>
                      <a:pt x="25742" y="12688"/>
                      <a:pt x="26145" y="10906"/>
                      <a:pt x="26650" y="9159"/>
                    </a:cubicBezTo>
                    <a:cubicBezTo>
                      <a:pt x="26784" y="8554"/>
                      <a:pt x="27154" y="8016"/>
                      <a:pt x="27658" y="7680"/>
                    </a:cubicBezTo>
                    <a:cubicBezTo>
                      <a:pt x="28195" y="7344"/>
                      <a:pt x="28632" y="6874"/>
                      <a:pt x="28935" y="6336"/>
                    </a:cubicBezTo>
                    <a:cubicBezTo>
                      <a:pt x="29237" y="5832"/>
                      <a:pt x="29372" y="5227"/>
                      <a:pt x="29338" y="4656"/>
                    </a:cubicBezTo>
                    <a:cubicBezTo>
                      <a:pt x="29237" y="4118"/>
                      <a:pt x="28935" y="3681"/>
                      <a:pt x="28498" y="3379"/>
                    </a:cubicBezTo>
                    <a:lnTo>
                      <a:pt x="28968" y="3076"/>
                    </a:lnTo>
                    <a:cubicBezTo>
                      <a:pt x="29540" y="2673"/>
                      <a:pt x="30044" y="2203"/>
                      <a:pt x="30447" y="1665"/>
                    </a:cubicBezTo>
                    <a:cubicBezTo>
                      <a:pt x="30514" y="1598"/>
                      <a:pt x="30615" y="1463"/>
                      <a:pt x="30514" y="1329"/>
                    </a:cubicBezTo>
                    <a:cubicBezTo>
                      <a:pt x="30447" y="1239"/>
                      <a:pt x="30350" y="1194"/>
                      <a:pt x="30253" y="1194"/>
                    </a:cubicBezTo>
                    <a:cubicBezTo>
                      <a:pt x="30204" y="1194"/>
                      <a:pt x="30156" y="1206"/>
                      <a:pt x="30111" y="1228"/>
                    </a:cubicBezTo>
                    <a:cubicBezTo>
                      <a:pt x="29909" y="1362"/>
                      <a:pt x="29741" y="1497"/>
                      <a:pt x="29573" y="1665"/>
                    </a:cubicBezTo>
                    <a:cubicBezTo>
                      <a:pt x="29304" y="1900"/>
                      <a:pt x="29103" y="2270"/>
                      <a:pt x="28632" y="2371"/>
                    </a:cubicBezTo>
                    <a:cubicBezTo>
                      <a:pt x="28800" y="1699"/>
                      <a:pt x="28968" y="1094"/>
                      <a:pt x="29103" y="489"/>
                    </a:cubicBezTo>
                    <a:cubicBezTo>
                      <a:pt x="29136" y="287"/>
                      <a:pt x="29136" y="85"/>
                      <a:pt x="28901" y="18"/>
                    </a:cubicBezTo>
                    <a:cubicBezTo>
                      <a:pt x="28859" y="6"/>
                      <a:pt x="28821" y="1"/>
                      <a:pt x="2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FB27AD66-D3C1-D2C7-39FD-469EB684EFFA}"/>
              </a:ext>
            </a:extLst>
          </p:cNvPr>
          <p:cNvSpPr txBox="1"/>
          <p:nvPr/>
        </p:nvSpPr>
        <p:spPr>
          <a:xfrm>
            <a:off x="409905" y="1420867"/>
            <a:ext cx="8568556" cy="2700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500"/>
              </a:lnSpc>
            </a:pPr>
            <a:r>
              <a:rPr lang="en-US" sz="1100">
                <a:solidFill>
                  <a:schemeClr val="tx1"/>
                </a:solidFill>
              </a:rPr>
              <a:t>A Neural Network is a machine learning model inspired by the human brain. It is especially powerful for detecting complex patterns and relationships in data. Here, it was used to classify whether a breast cancer patient would survive 5 years or not.</a:t>
            </a:r>
            <a:endParaRPr lang="en-US">
              <a:solidFill>
                <a:schemeClr val="tx1"/>
              </a:solidFill>
            </a:endParaRPr>
          </a:p>
          <a:p>
            <a:pPr>
              <a:lnSpc>
                <a:spcPts val="1500"/>
              </a:lnSpc>
            </a:pPr>
            <a:r>
              <a:rPr lang="en-US" sz="1100">
                <a:solidFill>
                  <a:srgbClr val="951B6C"/>
                </a:solidFill>
                <a:cs typeface="Segoe UI"/>
              </a:rPr>
              <a:t>​</a:t>
            </a:r>
          </a:p>
          <a:p>
            <a:pPr>
              <a:lnSpc>
                <a:spcPts val="1500"/>
              </a:lnSpc>
            </a:pPr>
            <a:r>
              <a:rPr lang="en-US" sz="1100" b="1">
                <a:solidFill>
                  <a:srgbClr val="951B6C"/>
                </a:solidFill>
                <a:cs typeface="Segoe UI"/>
              </a:rPr>
              <a:t>Accuracy</a:t>
            </a:r>
            <a:r>
              <a:rPr lang="en-US" sz="1100">
                <a:solidFill>
                  <a:srgbClr val="951B6C"/>
                </a:solidFill>
                <a:cs typeface="Segoe UI"/>
              </a:rPr>
              <a:t> =</a:t>
            </a:r>
            <a:r>
              <a:rPr lang="en-US" sz="1100">
                <a:solidFill>
                  <a:srgbClr val="951B6C"/>
                </a:solidFill>
              </a:rPr>
              <a:t> </a:t>
            </a:r>
            <a:r>
              <a:rPr lang="en-US" sz="1100" b="1">
                <a:solidFill>
                  <a:srgbClr val="951B6C"/>
                </a:solidFill>
              </a:rPr>
              <a:t>74.20</a:t>
            </a:r>
            <a:r>
              <a:rPr lang="en-US" sz="1100" b="1">
                <a:solidFill>
                  <a:srgbClr val="951B6C"/>
                </a:solidFill>
                <a:cs typeface="Segoe UI"/>
              </a:rPr>
              <a:t>%</a:t>
            </a:r>
            <a:r>
              <a:rPr lang="en-US" sz="1100">
                <a:solidFill>
                  <a:srgbClr val="951B6C"/>
                </a:solidFill>
                <a:cs typeface="Segoe UI"/>
              </a:rPr>
              <a:t> :The model correctly predicted outcomes for 74.2% of the training data. This is slightly higher than the logistic regression model</a:t>
            </a:r>
          </a:p>
          <a:p>
            <a:pPr>
              <a:lnSpc>
                <a:spcPts val="1500"/>
              </a:lnSpc>
            </a:pPr>
            <a:r>
              <a:rPr lang="en-US" sz="1100" b="1">
                <a:solidFill>
                  <a:srgbClr val="951B6C"/>
                </a:solidFill>
              </a:rPr>
              <a:t>Precision = 76.93% </a:t>
            </a:r>
            <a:r>
              <a:rPr lang="en-US" sz="1100">
                <a:solidFill>
                  <a:srgbClr val="951B6C"/>
                </a:solidFill>
              </a:rPr>
              <a:t>Of all patients the model predicted would survive 5 years, 76.93% actually did.</a:t>
            </a:r>
            <a:endParaRPr lang="en-US" sz="1100">
              <a:solidFill>
                <a:srgbClr val="951B6C"/>
              </a:solidFill>
              <a:cs typeface="Segoe UI"/>
            </a:endParaRPr>
          </a:p>
          <a:p>
            <a:r>
              <a:rPr lang="en-US" sz="1100">
                <a:solidFill>
                  <a:srgbClr val="951B6C"/>
                </a:solidFill>
              </a:rPr>
              <a:t>Recall = 85.75% The model correctly identified 85.75% of actual 5-year survivors.</a:t>
            </a:r>
            <a:br>
              <a:rPr lang="en-US" sz="1100"/>
            </a:br>
            <a:r>
              <a:rPr lang="en-US" sz="1100">
                <a:solidFill>
                  <a:srgbClr val="951B6C"/>
                </a:solidFill>
              </a:rPr>
              <a:t> F1-Score = </a:t>
            </a:r>
            <a:r>
              <a:rPr lang="en-US" sz="1100" b="1">
                <a:solidFill>
                  <a:srgbClr val="951B6C"/>
                </a:solidFill>
              </a:rPr>
              <a:t>81.10% </a:t>
            </a:r>
            <a:r>
              <a:rPr lang="en-US" sz="1100">
                <a:solidFill>
                  <a:srgbClr val="951B6C"/>
                </a:solidFill>
              </a:rPr>
              <a:t>This score balances precision and recall, and a value over 0.8 is considered strong — indicating the neural network handles classification well overall.</a:t>
            </a:r>
            <a:endParaRPr lang="en-US"/>
          </a:p>
          <a:p>
            <a:pPr>
              <a:lnSpc>
                <a:spcPts val="1500"/>
              </a:lnSpc>
            </a:pPr>
            <a:endParaRPr lang="en-US" sz="1100">
              <a:solidFill>
                <a:srgbClr val="951B6C"/>
              </a:solidFill>
            </a:endParaRPr>
          </a:p>
          <a:p>
            <a:pPr marL="171450" indent="-171450">
              <a:lnSpc>
                <a:spcPts val="1500"/>
              </a:lnSpc>
              <a:buFont typeface="Arial,Sans-Serif"/>
              <a:buChar char="•"/>
            </a:pPr>
            <a:r>
              <a:rPr lang="en-US" sz="1100" b="1">
                <a:solidFill>
                  <a:srgbClr val="951B6C"/>
                </a:solidFill>
              </a:rPr>
              <a:t>True Negatives (92,355):</a:t>
            </a:r>
            <a:r>
              <a:rPr lang="en-US" sz="1100">
                <a:solidFill>
                  <a:srgbClr val="951B6C"/>
                </a:solidFill>
              </a:rPr>
              <a:t> Model correctly predicted 93,043 patients as non-survivors.</a:t>
            </a:r>
          </a:p>
          <a:p>
            <a:pPr marL="171450" indent="-171450">
              <a:lnSpc>
                <a:spcPts val="1500"/>
              </a:lnSpc>
              <a:buFont typeface="Arial,Sans-Serif"/>
              <a:buChar char="•"/>
            </a:pPr>
            <a:r>
              <a:rPr lang="en-US" sz="1100" b="1">
                <a:solidFill>
                  <a:srgbClr val="951B6C"/>
                </a:solidFill>
              </a:rPr>
              <a:t>False Negatives (45,166):</a:t>
            </a:r>
            <a:r>
              <a:rPr lang="en-US" sz="1100">
                <a:solidFill>
                  <a:srgbClr val="951B6C"/>
                </a:solidFill>
              </a:rPr>
              <a:t> Model wrongly predicted 45,614 patients as survivors (but they did not survive).</a:t>
            </a:r>
          </a:p>
          <a:p>
            <a:pPr marL="171450" indent="-171450">
              <a:lnSpc>
                <a:spcPts val="1500"/>
              </a:lnSpc>
              <a:buFont typeface="Arial,Sans-Serif"/>
              <a:buChar char="•"/>
            </a:pPr>
            <a:r>
              <a:rPr lang="en-US" sz="1100" b="1">
                <a:solidFill>
                  <a:srgbClr val="951B6C"/>
                </a:solidFill>
              </a:rPr>
              <a:t>False Positives (81,556):</a:t>
            </a:r>
            <a:r>
              <a:rPr lang="en-US" sz="1100">
                <a:solidFill>
                  <a:srgbClr val="951B6C"/>
                </a:solidFill>
              </a:rPr>
              <a:t>Model missed 80,868 actual survivors by predicting them as non-survivors.</a:t>
            </a:r>
          </a:p>
          <a:p>
            <a:pPr marL="171450" indent="-171450">
              <a:lnSpc>
                <a:spcPts val="1500"/>
              </a:lnSpc>
              <a:buFont typeface="Arial,Sans-Serif"/>
              <a:buChar char="•"/>
            </a:pPr>
            <a:r>
              <a:rPr lang="en-US" sz="1100" b="1">
                <a:solidFill>
                  <a:srgbClr val="951B6C"/>
                </a:solidFill>
              </a:rPr>
              <a:t>True Positives (271,738):</a:t>
            </a:r>
            <a:r>
              <a:rPr lang="en-US" sz="1100">
                <a:solidFill>
                  <a:srgbClr val="951B6C"/>
                </a:solidFill>
              </a:rPr>
              <a:t>  Model correctly predicted 271,290 patients as survivors</a:t>
            </a:r>
          </a:p>
        </p:txBody>
      </p:sp>
    </p:spTree>
    <p:extLst>
      <p:ext uri="{BB962C8B-B14F-4D97-AF65-F5344CB8AC3E}">
        <p14:creationId xmlns:p14="http://schemas.microsoft.com/office/powerpoint/2010/main" val="1379106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2">
          <a:extLst>
            <a:ext uri="{FF2B5EF4-FFF2-40B4-BE49-F238E27FC236}">
              <a16:creationId xmlns:a16="http://schemas.microsoft.com/office/drawing/2014/main" id="{2DD54120-414A-B21F-8F3B-7E141BE03FE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257B23F-9C3A-62C5-DB29-CDD43008977F}"/>
              </a:ext>
            </a:extLst>
          </p:cNvPr>
          <p:cNvGrpSpPr/>
          <p:nvPr/>
        </p:nvGrpSpPr>
        <p:grpSpPr>
          <a:xfrm>
            <a:off x="7437970" y="-1962"/>
            <a:ext cx="1964484" cy="1964593"/>
            <a:chOff x="5443632" y="1487879"/>
            <a:chExt cx="1964484" cy="1964593"/>
          </a:xfrm>
        </p:grpSpPr>
        <p:sp>
          <p:nvSpPr>
            <p:cNvPr id="879" name="Google Shape;879;p41">
              <a:extLst>
                <a:ext uri="{FF2B5EF4-FFF2-40B4-BE49-F238E27FC236}">
                  <a16:creationId xmlns:a16="http://schemas.microsoft.com/office/drawing/2014/main" id="{2FD0B14B-84E1-C3E9-E2A2-663DFFB74AD9}"/>
                </a:ext>
              </a:extLst>
            </p:cNvPr>
            <p:cNvSpPr/>
            <p:nvPr/>
          </p:nvSpPr>
          <p:spPr>
            <a:xfrm>
              <a:off x="5827394" y="1988586"/>
              <a:ext cx="999900" cy="99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41">
              <a:extLst>
                <a:ext uri="{FF2B5EF4-FFF2-40B4-BE49-F238E27FC236}">
                  <a16:creationId xmlns:a16="http://schemas.microsoft.com/office/drawing/2014/main" id="{CAC273EA-E153-4A3D-5D7D-6516452AD9FF}"/>
                </a:ext>
              </a:extLst>
            </p:cNvPr>
            <p:cNvGrpSpPr/>
            <p:nvPr/>
          </p:nvGrpSpPr>
          <p:grpSpPr>
            <a:xfrm>
              <a:off x="5443632" y="1487879"/>
              <a:ext cx="1964484" cy="1964593"/>
              <a:chOff x="5443632" y="1523157"/>
              <a:chExt cx="1964484" cy="1964593"/>
            </a:xfrm>
          </p:grpSpPr>
          <p:grpSp>
            <p:nvGrpSpPr>
              <p:cNvPr id="892" name="Google Shape;892;p41">
                <a:extLst>
                  <a:ext uri="{FF2B5EF4-FFF2-40B4-BE49-F238E27FC236}">
                    <a16:creationId xmlns:a16="http://schemas.microsoft.com/office/drawing/2014/main" id="{EEC94C9C-E4A0-1845-89FB-2972520A76A8}"/>
                  </a:ext>
                </a:extLst>
              </p:cNvPr>
              <p:cNvGrpSpPr/>
              <p:nvPr/>
            </p:nvGrpSpPr>
            <p:grpSpPr>
              <a:xfrm>
                <a:off x="5942325" y="1664700"/>
                <a:ext cx="1012600" cy="1201775"/>
                <a:chOff x="5942325" y="1664700"/>
                <a:chExt cx="1012600" cy="1201775"/>
              </a:xfrm>
            </p:grpSpPr>
            <p:sp>
              <p:nvSpPr>
                <p:cNvPr id="893" name="Google Shape;893;p41">
                  <a:extLst>
                    <a:ext uri="{FF2B5EF4-FFF2-40B4-BE49-F238E27FC236}">
                      <a16:creationId xmlns:a16="http://schemas.microsoft.com/office/drawing/2014/main" id="{7FF76930-0552-6FAA-E0DD-1433658B60E3}"/>
                    </a:ext>
                  </a:extLst>
                </p:cNvPr>
                <p:cNvSpPr/>
                <p:nvPr/>
              </p:nvSpPr>
              <p:spPr>
                <a:xfrm>
                  <a:off x="5942325" y="2409025"/>
                  <a:ext cx="72850" cy="109250"/>
                </a:xfrm>
                <a:custGeom>
                  <a:avLst/>
                  <a:gdLst/>
                  <a:ahLst/>
                  <a:cxnLst/>
                  <a:rect l="l" t="t" r="r" b="b"/>
                  <a:pathLst>
                    <a:path w="2914" h="4370" extrusionOk="0">
                      <a:moveTo>
                        <a:pt x="456" y="455"/>
                      </a:moveTo>
                      <a:lnTo>
                        <a:pt x="0" y="1821"/>
                      </a:lnTo>
                      <a:lnTo>
                        <a:pt x="820" y="3550"/>
                      </a:lnTo>
                      <a:lnTo>
                        <a:pt x="2914" y="4370"/>
                      </a:lnTo>
                      <a:lnTo>
                        <a:pt x="2914" y="3186"/>
                      </a:lnTo>
                      <a:lnTo>
                        <a:pt x="2640" y="1366"/>
                      </a:lnTo>
                      <a:lnTo>
                        <a:pt x="1639" y="0"/>
                      </a:lnTo>
                      <a:close/>
                    </a:path>
                  </a:pathLst>
                </a:custGeom>
                <a:solidFill>
                  <a:schemeClr val="lt1"/>
                </a:solidFill>
                <a:ln>
                  <a:noFill/>
                </a:ln>
              </p:spPr>
            </p:sp>
            <p:sp>
              <p:nvSpPr>
                <p:cNvPr id="894" name="Google Shape;894;p41">
                  <a:extLst>
                    <a:ext uri="{FF2B5EF4-FFF2-40B4-BE49-F238E27FC236}">
                      <a16:creationId xmlns:a16="http://schemas.microsoft.com/office/drawing/2014/main" id="{87D33896-A398-B1AE-3DEC-4E39F5767DE8}"/>
                    </a:ext>
                  </a:extLst>
                </p:cNvPr>
                <p:cNvSpPr/>
                <p:nvPr/>
              </p:nvSpPr>
              <p:spPr>
                <a:xfrm>
                  <a:off x="6065825" y="2349900"/>
                  <a:ext cx="66875" cy="86425"/>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5" name="Google Shape;895;p41">
                  <a:extLst>
                    <a:ext uri="{FF2B5EF4-FFF2-40B4-BE49-F238E27FC236}">
                      <a16:creationId xmlns:a16="http://schemas.microsoft.com/office/drawing/2014/main" id="{12D4FAE4-951D-FB5A-185E-0AAAFAB448BB}"/>
                    </a:ext>
                  </a:extLst>
                </p:cNvPr>
                <p:cNvSpPr/>
                <p:nvPr/>
              </p:nvSpPr>
              <p:spPr>
                <a:xfrm>
                  <a:off x="6553400" y="2798775"/>
                  <a:ext cx="99000" cy="67700"/>
                </a:xfrm>
                <a:custGeom>
                  <a:avLst/>
                  <a:gdLst/>
                  <a:ahLst/>
                  <a:cxnLst/>
                  <a:rect l="l" t="t" r="r" b="b"/>
                  <a:pathLst>
                    <a:path w="3960" h="2708" extrusionOk="0">
                      <a:moveTo>
                        <a:pt x="2712" y="125"/>
                      </a:moveTo>
                      <a:lnTo>
                        <a:pt x="1278" y="0"/>
                      </a:lnTo>
                      <a:lnTo>
                        <a:pt x="46" y="705"/>
                      </a:lnTo>
                      <a:lnTo>
                        <a:pt x="0" y="2033"/>
                      </a:lnTo>
                      <a:lnTo>
                        <a:pt x="895" y="2401"/>
                      </a:lnTo>
                      <a:lnTo>
                        <a:pt x="2595" y="2708"/>
                      </a:lnTo>
                      <a:lnTo>
                        <a:pt x="3960" y="1343"/>
                      </a:lnTo>
                      <a:close/>
                    </a:path>
                  </a:pathLst>
                </a:custGeom>
                <a:solidFill>
                  <a:schemeClr val="lt1"/>
                </a:solidFill>
                <a:ln>
                  <a:noFill/>
                </a:ln>
              </p:spPr>
            </p:sp>
            <p:sp>
              <p:nvSpPr>
                <p:cNvPr id="896" name="Google Shape;896;p41">
                  <a:extLst>
                    <a:ext uri="{FF2B5EF4-FFF2-40B4-BE49-F238E27FC236}">
                      <a16:creationId xmlns:a16="http://schemas.microsoft.com/office/drawing/2014/main" id="{B62DCA14-2D09-9249-6313-8981CF436C7B}"/>
                    </a:ext>
                  </a:extLst>
                </p:cNvPr>
                <p:cNvSpPr/>
                <p:nvPr/>
              </p:nvSpPr>
              <p:spPr>
                <a:xfrm rot="-8442079">
                  <a:off x="6535609" y="2606918"/>
                  <a:ext cx="66879" cy="86430"/>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7" name="Google Shape;897;p41">
                  <a:extLst>
                    <a:ext uri="{FF2B5EF4-FFF2-40B4-BE49-F238E27FC236}">
                      <a16:creationId xmlns:a16="http://schemas.microsoft.com/office/drawing/2014/main" id="{E47362D8-01C7-5C27-96C1-21D3C84F71A3}"/>
                    </a:ext>
                  </a:extLst>
                </p:cNvPr>
                <p:cNvSpPr/>
                <p:nvPr/>
              </p:nvSpPr>
              <p:spPr>
                <a:xfrm>
                  <a:off x="6835775" y="2336200"/>
                  <a:ext cx="88275" cy="70550"/>
                </a:xfrm>
                <a:custGeom>
                  <a:avLst/>
                  <a:gdLst/>
                  <a:ahLst/>
                  <a:cxnLst/>
                  <a:rect l="l" t="t" r="r" b="b"/>
                  <a:pathLst>
                    <a:path w="3531" h="2822" extrusionOk="0">
                      <a:moveTo>
                        <a:pt x="517" y="2802"/>
                      </a:moveTo>
                      <a:lnTo>
                        <a:pt x="1860" y="2822"/>
                      </a:lnTo>
                      <a:lnTo>
                        <a:pt x="3269" y="2157"/>
                      </a:lnTo>
                      <a:lnTo>
                        <a:pt x="3531" y="1419"/>
                      </a:lnTo>
                      <a:lnTo>
                        <a:pt x="3226" y="0"/>
                      </a:lnTo>
                      <a:lnTo>
                        <a:pt x="1769" y="273"/>
                      </a:lnTo>
                      <a:lnTo>
                        <a:pt x="0" y="1645"/>
                      </a:lnTo>
                      <a:close/>
                    </a:path>
                  </a:pathLst>
                </a:custGeom>
                <a:solidFill>
                  <a:schemeClr val="lt1"/>
                </a:solidFill>
                <a:ln>
                  <a:noFill/>
                </a:ln>
              </p:spPr>
            </p:sp>
            <p:sp>
              <p:nvSpPr>
                <p:cNvPr id="898" name="Google Shape;898;p41">
                  <a:extLst>
                    <a:ext uri="{FF2B5EF4-FFF2-40B4-BE49-F238E27FC236}">
                      <a16:creationId xmlns:a16="http://schemas.microsoft.com/office/drawing/2014/main" id="{C7CED7FD-B34F-0935-4335-9B0706401EFF}"/>
                    </a:ext>
                  </a:extLst>
                </p:cNvPr>
                <p:cNvSpPr/>
                <p:nvPr/>
              </p:nvSpPr>
              <p:spPr>
                <a:xfrm>
                  <a:off x="6831150" y="2170050"/>
                  <a:ext cx="60225" cy="56825"/>
                </a:xfrm>
                <a:custGeom>
                  <a:avLst/>
                  <a:gdLst/>
                  <a:ahLst/>
                  <a:cxnLst/>
                  <a:rect l="l" t="t" r="r" b="b"/>
                  <a:pathLst>
                    <a:path w="2409" h="2273" extrusionOk="0">
                      <a:moveTo>
                        <a:pt x="353" y="2253"/>
                      </a:moveTo>
                      <a:lnTo>
                        <a:pt x="1269" y="2273"/>
                      </a:lnTo>
                      <a:lnTo>
                        <a:pt x="2230" y="1608"/>
                      </a:lnTo>
                      <a:lnTo>
                        <a:pt x="2409" y="870"/>
                      </a:lnTo>
                      <a:lnTo>
                        <a:pt x="1954" y="0"/>
                      </a:lnTo>
                      <a:lnTo>
                        <a:pt x="588" y="364"/>
                      </a:lnTo>
                      <a:lnTo>
                        <a:pt x="0" y="1096"/>
                      </a:lnTo>
                      <a:close/>
                    </a:path>
                  </a:pathLst>
                </a:custGeom>
                <a:solidFill>
                  <a:schemeClr val="lt1"/>
                </a:solidFill>
                <a:ln>
                  <a:noFill/>
                </a:ln>
              </p:spPr>
            </p:sp>
            <p:sp>
              <p:nvSpPr>
                <p:cNvPr id="899" name="Google Shape;899;p41">
                  <a:extLst>
                    <a:ext uri="{FF2B5EF4-FFF2-40B4-BE49-F238E27FC236}">
                      <a16:creationId xmlns:a16="http://schemas.microsoft.com/office/drawing/2014/main" id="{A0B3310E-7152-A482-AE51-30E7A60C1424}"/>
                    </a:ext>
                  </a:extLst>
                </p:cNvPr>
                <p:cNvSpPr/>
                <p:nvPr/>
              </p:nvSpPr>
              <p:spPr>
                <a:xfrm>
                  <a:off x="6200300" y="2165225"/>
                  <a:ext cx="56375" cy="93625"/>
                </a:xfrm>
                <a:custGeom>
                  <a:avLst/>
                  <a:gdLst/>
                  <a:ahLst/>
                  <a:cxnLst/>
                  <a:rect l="l" t="t" r="r" b="b"/>
                  <a:pathLst>
                    <a:path w="2255" h="3745" extrusionOk="0">
                      <a:moveTo>
                        <a:pt x="1568" y="3745"/>
                      </a:moveTo>
                      <a:lnTo>
                        <a:pt x="2255" y="2591"/>
                      </a:lnTo>
                      <a:lnTo>
                        <a:pt x="2062" y="1286"/>
                      </a:lnTo>
                      <a:lnTo>
                        <a:pt x="1516" y="284"/>
                      </a:lnTo>
                      <a:lnTo>
                        <a:pt x="490" y="0"/>
                      </a:lnTo>
                      <a:lnTo>
                        <a:pt x="0" y="1399"/>
                      </a:lnTo>
                      <a:lnTo>
                        <a:pt x="697" y="3653"/>
                      </a:lnTo>
                      <a:close/>
                    </a:path>
                  </a:pathLst>
                </a:custGeom>
                <a:solidFill>
                  <a:schemeClr val="lt1"/>
                </a:solidFill>
                <a:ln>
                  <a:noFill/>
                </a:ln>
              </p:spPr>
            </p:sp>
            <p:sp>
              <p:nvSpPr>
                <p:cNvPr id="900" name="Google Shape;900;p41">
                  <a:extLst>
                    <a:ext uri="{FF2B5EF4-FFF2-40B4-BE49-F238E27FC236}">
                      <a16:creationId xmlns:a16="http://schemas.microsoft.com/office/drawing/2014/main" id="{DFB2253C-24AA-0D2B-251B-046EB074A42E}"/>
                    </a:ext>
                  </a:extLst>
                </p:cNvPr>
                <p:cNvSpPr/>
                <p:nvPr/>
              </p:nvSpPr>
              <p:spPr>
                <a:xfrm>
                  <a:off x="6348575" y="2085500"/>
                  <a:ext cx="57950" cy="82275"/>
                </a:xfrm>
                <a:custGeom>
                  <a:avLst/>
                  <a:gdLst/>
                  <a:ahLst/>
                  <a:cxnLst/>
                  <a:rect l="l" t="t" r="r" b="b"/>
                  <a:pathLst>
                    <a:path w="2318" h="3291" extrusionOk="0">
                      <a:moveTo>
                        <a:pt x="1002" y="3291"/>
                      </a:moveTo>
                      <a:lnTo>
                        <a:pt x="2003" y="2017"/>
                      </a:lnTo>
                      <a:lnTo>
                        <a:pt x="2318" y="1286"/>
                      </a:lnTo>
                      <a:lnTo>
                        <a:pt x="1772" y="284"/>
                      </a:lnTo>
                      <a:lnTo>
                        <a:pt x="746" y="0"/>
                      </a:lnTo>
                      <a:lnTo>
                        <a:pt x="256" y="1399"/>
                      </a:lnTo>
                      <a:lnTo>
                        <a:pt x="0" y="3200"/>
                      </a:lnTo>
                      <a:close/>
                    </a:path>
                  </a:pathLst>
                </a:custGeom>
                <a:solidFill>
                  <a:schemeClr val="lt1"/>
                </a:solidFill>
                <a:ln>
                  <a:noFill/>
                </a:ln>
              </p:spPr>
            </p:sp>
            <p:sp>
              <p:nvSpPr>
                <p:cNvPr id="901" name="Google Shape;901;p41">
                  <a:extLst>
                    <a:ext uri="{FF2B5EF4-FFF2-40B4-BE49-F238E27FC236}">
                      <a16:creationId xmlns:a16="http://schemas.microsoft.com/office/drawing/2014/main" id="{D093A22B-2FE8-1D9B-BECB-19B1525BC573}"/>
                    </a:ext>
                  </a:extLst>
                </p:cNvPr>
                <p:cNvSpPr/>
                <p:nvPr/>
              </p:nvSpPr>
              <p:spPr>
                <a:xfrm>
                  <a:off x="6561375" y="1855550"/>
                  <a:ext cx="60925" cy="93625"/>
                </a:xfrm>
                <a:custGeom>
                  <a:avLst/>
                  <a:gdLst/>
                  <a:ahLst/>
                  <a:cxnLst/>
                  <a:rect l="l" t="t" r="r" b="b"/>
                  <a:pathLst>
                    <a:path w="2437" h="3745" extrusionOk="0">
                      <a:moveTo>
                        <a:pt x="1750" y="3745"/>
                      </a:moveTo>
                      <a:lnTo>
                        <a:pt x="2437" y="2591"/>
                      </a:lnTo>
                      <a:lnTo>
                        <a:pt x="2244" y="1286"/>
                      </a:lnTo>
                      <a:lnTo>
                        <a:pt x="2276" y="290"/>
                      </a:lnTo>
                      <a:lnTo>
                        <a:pt x="672" y="0"/>
                      </a:lnTo>
                      <a:lnTo>
                        <a:pt x="0" y="1929"/>
                      </a:lnTo>
                      <a:lnTo>
                        <a:pt x="455" y="3204"/>
                      </a:lnTo>
                      <a:close/>
                    </a:path>
                  </a:pathLst>
                </a:custGeom>
                <a:solidFill>
                  <a:schemeClr val="lt1"/>
                </a:solidFill>
                <a:ln>
                  <a:noFill/>
                </a:ln>
              </p:spPr>
            </p:sp>
            <p:sp>
              <p:nvSpPr>
                <p:cNvPr id="902" name="Google Shape;902;p41">
                  <a:extLst>
                    <a:ext uri="{FF2B5EF4-FFF2-40B4-BE49-F238E27FC236}">
                      <a16:creationId xmlns:a16="http://schemas.microsoft.com/office/drawing/2014/main" id="{327CE2B3-4011-38E0-66BC-8676B91B31DC}"/>
                    </a:ext>
                  </a:extLst>
                </p:cNvPr>
                <p:cNvSpPr/>
                <p:nvPr/>
              </p:nvSpPr>
              <p:spPr>
                <a:xfrm>
                  <a:off x="6743350" y="1664700"/>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sp>
              <p:nvSpPr>
                <p:cNvPr id="903" name="Google Shape;903;p41">
                  <a:extLst>
                    <a:ext uri="{FF2B5EF4-FFF2-40B4-BE49-F238E27FC236}">
                      <a16:creationId xmlns:a16="http://schemas.microsoft.com/office/drawing/2014/main" id="{7655BCD0-6ECE-5772-E0A1-57156844F47E}"/>
                    </a:ext>
                  </a:extLst>
                </p:cNvPr>
                <p:cNvSpPr/>
                <p:nvPr/>
              </p:nvSpPr>
              <p:spPr>
                <a:xfrm>
                  <a:off x="6898025" y="1794325"/>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grpSp>
          <p:sp>
            <p:nvSpPr>
              <p:cNvPr id="904" name="Google Shape;904;p41">
                <a:extLst>
                  <a:ext uri="{FF2B5EF4-FFF2-40B4-BE49-F238E27FC236}">
                    <a16:creationId xmlns:a16="http://schemas.microsoft.com/office/drawing/2014/main" id="{10FB9152-2BAF-E130-E23C-A5CEFF47914F}"/>
                  </a:ext>
                </a:extLst>
              </p:cNvPr>
              <p:cNvSpPr/>
              <p:nvPr/>
            </p:nvSpPr>
            <p:spPr>
              <a:xfrm rot="2700296" flipH="1">
                <a:off x="5978510" y="1563679"/>
                <a:ext cx="894728" cy="1883549"/>
              </a:xfrm>
              <a:custGeom>
                <a:avLst/>
                <a:gdLst/>
                <a:ahLst/>
                <a:cxnLst/>
                <a:rect l="l" t="t" r="r" b="b"/>
                <a:pathLst>
                  <a:path w="43621" h="91980" extrusionOk="0">
                    <a:moveTo>
                      <a:pt x="27940" y="3870"/>
                    </a:moveTo>
                    <a:cubicBezTo>
                      <a:pt x="27991" y="3870"/>
                      <a:pt x="28043" y="3874"/>
                      <a:pt x="28095" y="3883"/>
                    </a:cubicBezTo>
                    <a:cubicBezTo>
                      <a:pt x="28565" y="3984"/>
                      <a:pt x="28632" y="4421"/>
                      <a:pt x="28632" y="4824"/>
                    </a:cubicBezTo>
                    <a:cubicBezTo>
                      <a:pt x="28632" y="5362"/>
                      <a:pt x="28464" y="5866"/>
                      <a:pt x="28095" y="6235"/>
                    </a:cubicBezTo>
                    <a:cubicBezTo>
                      <a:pt x="27893" y="6000"/>
                      <a:pt x="28027" y="5798"/>
                      <a:pt x="28061" y="5563"/>
                    </a:cubicBezTo>
                    <a:cubicBezTo>
                      <a:pt x="28128" y="5362"/>
                      <a:pt x="27994" y="5160"/>
                      <a:pt x="27792" y="5093"/>
                    </a:cubicBezTo>
                    <a:cubicBezTo>
                      <a:pt x="27748" y="5076"/>
                      <a:pt x="27710" y="5069"/>
                      <a:pt x="27677" y="5069"/>
                    </a:cubicBezTo>
                    <a:cubicBezTo>
                      <a:pt x="27511" y="5069"/>
                      <a:pt x="27479" y="5260"/>
                      <a:pt x="27422" y="5429"/>
                    </a:cubicBezTo>
                    <a:cubicBezTo>
                      <a:pt x="27355" y="5899"/>
                      <a:pt x="27187" y="6370"/>
                      <a:pt x="27019" y="6840"/>
                    </a:cubicBezTo>
                    <a:cubicBezTo>
                      <a:pt x="26717" y="6034"/>
                      <a:pt x="26750" y="5160"/>
                      <a:pt x="27120" y="4387"/>
                    </a:cubicBezTo>
                    <a:cubicBezTo>
                      <a:pt x="27266" y="4065"/>
                      <a:pt x="27592" y="3870"/>
                      <a:pt x="27940" y="3870"/>
                    </a:cubicBezTo>
                    <a:close/>
                    <a:moveTo>
                      <a:pt x="37892" y="4981"/>
                    </a:moveTo>
                    <a:cubicBezTo>
                      <a:pt x="38231" y="4981"/>
                      <a:pt x="38489" y="5247"/>
                      <a:pt x="38512" y="5698"/>
                    </a:cubicBezTo>
                    <a:cubicBezTo>
                      <a:pt x="38613" y="6672"/>
                      <a:pt x="38075" y="7378"/>
                      <a:pt x="36966" y="7647"/>
                    </a:cubicBezTo>
                    <a:cubicBezTo>
                      <a:pt x="37235" y="7243"/>
                      <a:pt x="37571" y="6874"/>
                      <a:pt x="37907" y="6538"/>
                    </a:cubicBezTo>
                    <a:cubicBezTo>
                      <a:pt x="38042" y="6370"/>
                      <a:pt x="38210" y="6235"/>
                      <a:pt x="38042" y="6034"/>
                    </a:cubicBezTo>
                    <a:cubicBezTo>
                      <a:pt x="37969" y="5946"/>
                      <a:pt x="37883" y="5909"/>
                      <a:pt x="37793" y="5909"/>
                    </a:cubicBezTo>
                    <a:cubicBezTo>
                      <a:pt x="37676" y="5909"/>
                      <a:pt x="37551" y="5972"/>
                      <a:pt x="37437" y="6067"/>
                    </a:cubicBezTo>
                    <a:cubicBezTo>
                      <a:pt x="37135" y="6336"/>
                      <a:pt x="36933" y="6706"/>
                      <a:pt x="36429" y="6874"/>
                    </a:cubicBezTo>
                    <a:cubicBezTo>
                      <a:pt x="36429" y="6168"/>
                      <a:pt x="36832" y="5496"/>
                      <a:pt x="37437" y="5126"/>
                    </a:cubicBezTo>
                    <a:cubicBezTo>
                      <a:pt x="37595" y="5027"/>
                      <a:pt x="37751" y="4981"/>
                      <a:pt x="37892" y="4981"/>
                    </a:cubicBezTo>
                    <a:close/>
                    <a:moveTo>
                      <a:pt x="37555" y="17601"/>
                    </a:moveTo>
                    <a:cubicBezTo>
                      <a:pt x="37819" y="17601"/>
                      <a:pt x="38075" y="17785"/>
                      <a:pt x="38176" y="18064"/>
                    </a:cubicBezTo>
                    <a:cubicBezTo>
                      <a:pt x="38412" y="18569"/>
                      <a:pt x="38378" y="19173"/>
                      <a:pt x="38109" y="19644"/>
                    </a:cubicBezTo>
                    <a:cubicBezTo>
                      <a:pt x="37672" y="20518"/>
                      <a:pt x="37000" y="20988"/>
                      <a:pt x="35790" y="21055"/>
                    </a:cubicBezTo>
                    <a:cubicBezTo>
                      <a:pt x="36294" y="20450"/>
                      <a:pt x="36798" y="19846"/>
                      <a:pt x="37336" y="19207"/>
                    </a:cubicBezTo>
                    <a:cubicBezTo>
                      <a:pt x="37437" y="19073"/>
                      <a:pt x="37605" y="18905"/>
                      <a:pt x="37403" y="18703"/>
                    </a:cubicBezTo>
                    <a:cubicBezTo>
                      <a:pt x="37336" y="18636"/>
                      <a:pt x="37244" y="18602"/>
                      <a:pt x="37147" y="18602"/>
                    </a:cubicBezTo>
                    <a:cubicBezTo>
                      <a:pt x="37050" y="18602"/>
                      <a:pt x="36950" y="18636"/>
                      <a:pt x="36866" y="18703"/>
                    </a:cubicBezTo>
                    <a:cubicBezTo>
                      <a:pt x="36362" y="19140"/>
                      <a:pt x="35925" y="19577"/>
                      <a:pt x="35521" y="19946"/>
                    </a:cubicBezTo>
                    <a:cubicBezTo>
                      <a:pt x="35656" y="18905"/>
                      <a:pt x="36328" y="18031"/>
                      <a:pt x="37303" y="17661"/>
                    </a:cubicBezTo>
                    <a:cubicBezTo>
                      <a:pt x="37384" y="17620"/>
                      <a:pt x="37470" y="17601"/>
                      <a:pt x="37555" y="17601"/>
                    </a:cubicBezTo>
                    <a:close/>
                    <a:moveTo>
                      <a:pt x="17374" y="19039"/>
                    </a:moveTo>
                    <a:cubicBezTo>
                      <a:pt x="17811" y="19073"/>
                      <a:pt x="17946" y="19442"/>
                      <a:pt x="18013" y="19812"/>
                    </a:cubicBezTo>
                    <a:cubicBezTo>
                      <a:pt x="18112" y="20277"/>
                      <a:pt x="18114" y="20774"/>
                      <a:pt x="18017" y="21239"/>
                    </a:cubicBezTo>
                    <a:lnTo>
                      <a:pt x="18017" y="21239"/>
                    </a:lnTo>
                    <a:cubicBezTo>
                      <a:pt x="17674" y="21020"/>
                      <a:pt x="17683" y="20388"/>
                      <a:pt x="17349" y="20388"/>
                    </a:cubicBezTo>
                    <a:cubicBezTo>
                      <a:pt x="17290" y="20388"/>
                      <a:pt x="17222" y="20407"/>
                      <a:pt x="17139" y="20450"/>
                    </a:cubicBezTo>
                    <a:cubicBezTo>
                      <a:pt x="16736" y="20686"/>
                      <a:pt x="17240" y="21156"/>
                      <a:pt x="17206" y="21526"/>
                    </a:cubicBezTo>
                    <a:cubicBezTo>
                      <a:pt x="17173" y="21559"/>
                      <a:pt x="17173" y="21627"/>
                      <a:pt x="17139" y="21694"/>
                    </a:cubicBezTo>
                    <a:cubicBezTo>
                      <a:pt x="16366" y="21089"/>
                      <a:pt x="16131" y="20316"/>
                      <a:pt x="16534" y="19610"/>
                    </a:cubicBezTo>
                    <a:cubicBezTo>
                      <a:pt x="16669" y="19274"/>
                      <a:pt x="17005" y="19073"/>
                      <a:pt x="17374" y="19039"/>
                    </a:cubicBezTo>
                    <a:close/>
                    <a:moveTo>
                      <a:pt x="10620" y="23744"/>
                    </a:moveTo>
                    <a:cubicBezTo>
                      <a:pt x="11056" y="23744"/>
                      <a:pt x="11292" y="24114"/>
                      <a:pt x="11460" y="24483"/>
                    </a:cubicBezTo>
                    <a:cubicBezTo>
                      <a:pt x="11863" y="25391"/>
                      <a:pt x="11863" y="26432"/>
                      <a:pt x="11460" y="27340"/>
                    </a:cubicBezTo>
                    <a:cubicBezTo>
                      <a:pt x="11191" y="26869"/>
                      <a:pt x="11023" y="26365"/>
                      <a:pt x="10922" y="25827"/>
                    </a:cubicBezTo>
                    <a:cubicBezTo>
                      <a:pt x="10888" y="25659"/>
                      <a:pt x="10855" y="25458"/>
                      <a:pt x="10821" y="25256"/>
                    </a:cubicBezTo>
                    <a:cubicBezTo>
                      <a:pt x="10766" y="25090"/>
                      <a:pt x="10642" y="24970"/>
                      <a:pt x="10488" y="24970"/>
                    </a:cubicBezTo>
                    <a:cubicBezTo>
                      <a:pt x="10455" y="24970"/>
                      <a:pt x="10420" y="24975"/>
                      <a:pt x="10384" y="24987"/>
                    </a:cubicBezTo>
                    <a:cubicBezTo>
                      <a:pt x="10183" y="25021"/>
                      <a:pt x="10149" y="25122"/>
                      <a:pt x="10183" y="25391"/>
                    </a:cubicBezTo>
                    <a:cubicBezTo>
                      <a:pt x="10250" y="25626"/>
                      <a:pt x="10283" y="25827"/>
                      <a:pt x="10351" y="26063"/>
                    </a:cubicBezTo>
                    <a:cubicBezTo>
                      <a:pt x="10452" y="26567"/>
                      <a:pt x="10620" y="27104"/>
                      <a:pt x="10754" y="27709"/>
                    </a:cubicBezTo>
                    <a:cubicBezTo>
                      <a:pt x="9880" y="27037"/>
                      <a:pt x="9410" y="25962"/>
                      <a:pt x="9544" y="24886"/>
                    </a:cubicBezTo>
                    <a:cubicBezTo>
                      <a:pt x="9578" y="24718"/>
                      <a:pt x="9645" y="24584"/>
                      <a:pt x="9746" y="24416"/>
                    </a:cubicBezTo>
                    <a:cubicBezTo>
                      <a:pt x="9880" y="24046"/>
                      <a:pt x="10216" y="23811"/>
                      <a:pt x="10620" y="23744"/>
                    </a:cubicBezTo>
                    <a:close/>
                    <a:moveTo>
                      <a:pt x="36781" y="33168"/>
                    </a:moveTo>
                    <a:cubicBezTo>
                      <a:pt x="36867" y="33168"/>
                      <a:pt x="36953" y="33185"/>
                      <a:pt x="37034" y="33221"/>
                    </a:cubicBezTo>
                    <a:cubicBezTo>
                      <a:pt x="37370" y="33321"/>
                      <a:pt x="37605" y="33691"/>
                      <a:pt x="37571" y="34061"/>
                    </a:cubicBezTo>
                    <a:cubicBezTo>
                      <a:pt x="37538" y="34867"/>
                      <a:pt x="37101" y="35640"/>
                      <a:pt x="36395" y="36077"/>
                    </a:cubicBezTo>
                    <a:cubicBezTo>
                      <a:pt x="36530" y="35573"/>
                      <a:pt x="36731" y="35136"/>
                      <a:pt x="37034" y="34733"/>
                    </a:cubicBezTo>
                    <a:cubicBezTo>
                      <a:pt x="37135" y="34598"/>
                      <a:pt x="37135" y="34464"/>
                      <a:pt x="37000" y="34330"/>
                    </a:cubicBezTo>
                    <a:cubicBezTo>
                      <a:pt x="36938" y="34283"/>
                      <a:pt x="36861" y="34258"/>
                      <a:pt x="36786" y="34258"/>
                    </a:cubicBezTo>
                    <a:cubicBezTo>
                      <a:pt x="36700" y="34258"/>
                      <a:pt x="36617" y="34291"/>
                      <a:pt x="36563" y="34363"/>
                    </a:cubicBezTo>
                    <a:cubicBezTo>
                      <a:pt x="36395" y="34531"/>
                      <a:pt x="36294" y="34733"/>
                      <a:pt x="36160" y="34901"/>
                    </a:cubicBezTo>
                    <a:cubicBezTo>
                      <a:pt x="35925" y="35170"/>
                      <a:pt x="35824" y="35539"/>
                      <a:pt x="35421" y="35775"/>
                    </a:cubicBezTo>
                    <a:cubicBezTo>
                      <a:pt x="35387" y="34935"/>
                      <a:pt x="35656" y="34128"/>
                      <a:pt x="36194" y="33489"/>
                    </a:cubicBezTo>
                    <a:cubicBezTo>
                      <a:pt x="36317" y="33293"/>
                      <a:pt x="36548" y="33168"/>
                      <a:pt x="36781" y="33168"/>
                    </a:cubicBezTo>
                    <a:close/>
                    <a:moveTo>
                      <a:pt x="39287" y="41338"/>
                    </a:moveTo>
                    <a:cubicBezTo>
                      <a:pt x="39581" y="41338"/>
                      <a:pt x="39882" y="41471"/>
                      <a:pt x="40092" y="41723"/>
                    </a:cubicBezTo>
                    <a:cubicBezTo>
                      <a:pt x="40327" y="42126"/>
                      <a:pt x="40260" y="42529"/>
                      <a:pt x="39857" y="43000"/>
                    </a:cubicBezTo>
                    <a:cubicBezTo>
                      <a:pt x="39285" y="43638"/>
                      <a:pt x="38479" y="44075"/>
                      <a:pt x="37639" y="44277"/>
                    </a:cubicBezTo>
                    <a:cubicBezTo>
                      <a:pt x="38008" y="43706"/>
                      <a:pt x="38479" y="43202"/>
                      <a:pt x="39016" y="42765"/>
                    </a:cubicBezTo>
                    <a:cubicBezTo>
                      <a:pt x="39117" y="42630"/>
                      <a:pt x="39453" y="42462"/>
                      <a:pt x="39252" y="42227"/>
                    </a:cubicBezTo>
                    <a:cubicBezTo>
                      <a:pt x="39167" y="42128"/>
                      <a:pt x="39070" y="42088"/>
                      <a:pt x="38969" y="42088"/>
                    </a:cubicBezTo>
                    <a:cubicBezTo>
                      <a:pt x="38830" y="42088"/>
                      <a:pt x="38682" y="42163"/>
                      <a:pt x="38546" y="42261"/>
                    </a:cubicBezTo>
                    <a:lnTo>
                      <a:pt x="37471" y="43168"/>
                    </a:lnTo>
                    <a:cubicBezTo>
                      <a:pt x="37605" y="42429"/>
                      <a:pt x="38075" y="41790"/>
                      <a:pt x="38781" y="41488"/>
                    </a:cubicBezTo>
                    <a:cubicBezTo>
                      <a:pt x="38933" y="41386"/>
                      <a:pt x="39109" y="41338"/>
                      <a:pt x="39287" y="41338"/>
                    </a:cubicBezTo>
                    <a:close/>
                    <a:moveTo>
                      <a:pt x="11971" y="44432"/>
                    </a:moveTo>
                    <a:cubicBezTo>
                      <a:pt x="12289" y="44432"/>
                      <a:pt x="12582" y="44627"/>
                      <a:pt x="12669" y="44949"/>
                    </a:cubicBezTo>
                    <a:cubicBezTo>
                      <a:pt x="13006" y="45722"/>
                      <a:pt x="13073" y="46562"/>
                      <a:pt x="12838" y="47402"/>
                    </a:cubicBezTo>
                    <a:cubicBezTo>
                      <a:pt x="12468" y="47033"/>
                      <a:pt x="12468" y="46562"/>
                      <a:pt x="12367" y="46260"/>
                    </a:cubicBezTo>
                    <a:cubicBezTo>
                      <a:pt x="12257" y="46039"/>
                      <a:pt x="12146" y="45864"/>
                      <a:pt x="11943" y="45864"/>
                    </a:cubicBezTo>
                    <a:cubicBezTo>
                      <a:pt x="11899" y="45864"/>
                      <a:pt x="11850" y="45872"/>
                      <a:pt x="11796" y="45890"/>
                    </a:cubicBezTo>
                    <a:cubicBezTo>
                      <a:pt x="11493" y="46024"/>
                      <a:pt x="11628" y="46293"/>
                      <a:pt x="11695" y="46495"/>
                    </a:cubicBezTo>
                    <a:cubicBezTo>
                      <a:pt x="11796" y="47033"/>
                      <a:pt x="11964" y="47537"/>
                      <a:pt x="12098" y="48041"/>
                    </a:cubicBezTo>
                    <a:cubicBezTo>
                      <a:pt x="12032" y="48081"/>
                      <a:pt x="11966" y="48099"/>
                      <a:pt x="11903" y="48099"/>
                    </a:cubicBezTo>
                    <a:cubicBezTo>
                      <a:pt x="11808" y="48099"/>
                      <a:pt x="11722" y="48055"/>
                      <a:pt x="11661" y="47974"/>
                    </a:cubicBezTo>
                    <a:cubicBezTo>
                      <a:pt x="10989" y="47167"/>
                      <a:pt x="10720" y="46125"/>
                      <a:pt x="10922" y="45117"/>
                    </a:cubicBezTo>
                    <a:cubicBezTo>
                      <a:pt x="11023" y="44579"/>
                      <a:pt x="11426" y="44546"/>
                      <a:pt x="11829" y="44445"/>
                    </a:cubicBezTo>
                    <a:cubicBezTo>
                      <a:pt x="11877" y="44436"/>
                      <a:pt x="11924" y="44432"/>
                      <a:pt x="11971" y="44432"/>
                    </a:cubicBezTo>
                    <a:close/>
                    <a:moveTo>
                      <a:pt x="4286" y="49556"/>
                    </a:moveTo>
                    <a:cubicBezTo>
                      <a:pt x="4645" y="49556"/>
                      <a:pt x="4947" y="49803"/>
                      <a:pt x="5209" y="50091"/>
                    </a:cubicBezTo>
                    <a:cubicBezTo>
                      <a:pt x="5747" y="50729"/>
                      <a:pt x="6116" y="51469"/>
                      <a:pt x="6284" y="52275"/>
                    </a:cubicBezTo>
                    <a:cubicBezTo>
                      <a:pt x="5780" y="51905"/>
                      <a:pt x="5310" y="51502"/>
                      <a:pt x="4907" y="51065"/>
                    </a:cubicBezTo>
                    <a:cubicBezTo>
                      <a:pt x="4739" y="50897"/>
                      <a:pt x="4604" y="50729"/>
                      <a:pt x="4402" y="50595"/>
                    </a:cubicBezTo>
                    <a:cubicBezTo>
                      <a:pt x="4346" y="50553"/>
                      <a:pt x="4284" y="50534"/>
                      <a:pt x="4221" y="50534"/>
                    </a:cubicBezTo>
                    <a:cubicBezTo>
                      <a:pt x="4133" y="50534"/>
                      <a:pt x="4044" y="50570"/>
                      <a:pt x="3966" y="50628"/>
                    </a:cubicBezTo>
                    <a:cubicBezTo>
                      <a:pt x="3798" y="50796"/>
                      <a:pt x="3932" y="50931"/>
                      <a:pt x="4033" y="51065"/>
                    </a:cubicBezTo>
                    <a:cubicBezTo>
                      <a:pt x="4470" y="51536"/>
                      <a:pt x="4940" y="51973"/>
                      <a:pt x="5377" y="52443"/>
                    </a:cubicBezTo>
                    <a:cubicBezTo>
                      <a:pt x="5579" y="52611"/>
                      <a:pt x="5747" y="52779"/>
                      <a:pt x="5948" y="52981"/>
                    </a:cubicBezTo>
                    <a:cubicBezTo>
                      <a:pt x="5728" y="53051"/>
                      <a:pt x="5506" y="53084"/>
                      <a:pt x="5290" y="53084"/>
                    </a:cubicBezTo>
                    <a:cubicBezTo>
                      <a:pt x="4154" y="53084"/>
                      <a:pt x="3154" y="52178"/>
                      <a:pt x="3125" y="50964"/>
                    </a:cubicBezTo>
                    <a:cubicBezTo>
                      <a:pt x="3092" y="50393"/>
                      <a:pt x="3428" y="49855"/>
                      <a:pt x="3966" y="49620"/>
                    </a:cubicBezTo>
                    <a:cubicBezTo>
                      <a:pt x="4077" y="49576"/>
                      <a:pt x="4184" y="49556"/>
                      <a:pt x="4286" y="49556"/>
                    </a:cubicBezTo>
                    <a:close/>
                    <a:moveTo>
                      <a:pt x="37596" y="51754"/>
                    </a:moveTo>
                    <a:cubicBezTo>
                      <a:pt x="37795" y="51754"/>
                      <a:pt x="37998" y="51879"/>
                      <a:pt x="38109" y="52073"/>
                    </a:cubicBezTo>
                    <a:cubicBezTo>
                      <a:pt x="38479" y="52544"/>
                      <a:pt x="38479" y="53216"/>
                      <a:pt x="38109" y="53720"/>
                    </a:cubicBezTo>
                    <a:cubicBezTo>
                      <a:pt x="37571" y="54325"/>
                      <a:pt x="36866" y="54762"/>
                      <a:pt x="36059" y="54930"/>
                    </a:cubicBezTo>
                    <a:cubicBezTo>
                      <a:pt x="36362" y="54426"/>
                      <a:pt x="36765" y="53955"/>
                      <a:pt x="37202" y="53586"/>
                    </a:cubicBezTo>
                    <a:cubicBezTo>
                      <a:pt x="37303" y="53485"/>
                      <a:pt x="37403" y="53350"/>
                      <a:pt x="37336" y="53250"/>
                    </a:cubicBezTo>
                    <a:cubicBezTo>
                      <a:pt x="37267" y="53135"/>
                      <a:pt x="37167" y="53083"/>
                      <a:pt x="37057" y="53083"/>
                    </a:cubicBezTo>
                    <a:cubicBezTo>
                      <a:pt x="37006" y="53083"/>
                      <a:pt x="36952" y="53094"/>
                      <a:pt x="36899" y="53115"/>
                    </a:cubicBezTo>
                    <a:cubicBezTo>
                      <a:pt x="36496" y="53250"/>
                      <a:pt x="36294" y="53653"/>
                      <a:pt x="35925" y="53888"/>
                    </a:cubicBezTo>
                    <a:cubicBezTo>
                      <a:pt x="35891" y="52981"/>
                      <a:pt x="36698" y="51872"/>
                      <a:pt x="37471" y="51771"/>
                    </a:cubicBezTo>
                    <a:cubicBezTo>
                      <a:pt x="37512" y="51759"/>
                      <a:pt x="37554" y="51754"/>
                      <a:pt x="37596" y="51754"/>
                    </a:cubicBezTo>
                    <a:close/>
                    <a:moveTo>
                      <a:pt x="39277" y="58601"/>
                    </a:moveTo>
                    <a:cubicBezTo>
                      <a:pt x="39364" y="58601"/>
                      <a:pt x="39446" y="58610"/>
                      <a:pt x="39521" y="58627"/>
                    </a:cubicBezTo>
                    <a:cubicBezTo>
                      <a:pt x="39924" y="58727"/>
                      <a:pt x="40226" y="59063"/>
                      <a:pt x="40361" y="59467"/>
                    </a:cubicBezTo>
                    <a:cubicBezTo>
                      <a:pt x="40461" y="59836"/>
                      <a:pt x="40327" y="60273"/>
                      <a:pt x="40025" y="60542"/>
                    </a:cubicBezTo>
                    <a:cubicBezTo>
                      <a:pt x="39577" y="60989"/>
                      <a:pt x="38893" y="61223"/>
                      <a:pt x="38182" y="61223"/>
                    </a:cubicBezTo>
                    <a:cubicBezTo>
                      <a:pt x="37664" y="61223"/>
                      <a:pt x="37131" y="61099"/>
                      <a:pt x="36664" y="60845"/>
                    </a:cubicBezTo>
                    <a:cubicBezTo>
                      <a:pt x="37403" y="60240"/>
                      <a:pt x="38344" y="60072"/>
                      <a:pt x="39252" y="59567"/>
                    </a:cubicBezTo>
                    <a:cubicBezTo>
                      <a:pt x="39002" y="59413"/>
                      <a:pt x="38775" y="59355"/>
                      <a:pt x="38563" y="59355"/>
                    </a:cubicBezTo>
                    <a:cubicBezTo>
                      <a:pt x="37946" y="59355"/>
                      <a:pt x="37458" y="59845"/>
                      <a:pt x="36933" y="59870"/>
                    </a:cubicBezTo>
                    <a:cubicBezTo>
                      <a:pt x="37326" y="59236"/>
                      <a:pt x="38505" y="58601"/>
                      <a:pt x="39277" y="58601"/>
                    </a:cubicBezTo>
                    <a:close/>
                    <a:moveTo>
                      <a:pt x="28785" y="1"/>
                    </a:moveTo>
                    <a:cubicBezTo>
                      <a:pt x="28620" y="1"/>
                      <a:pt x="28520" y="121"/>
                      <a:pt x="28464" y="287"/>
                    </a:cubicBezTo>
                    <a:cubicBezTo>
                      <a:pt x="28397" y="590"/>
                      <a:pt x="28263" y="892"/>
                      <a:pt x="28095" y="1127"/>
                    </a:cubicBezTo>
                    <a:cubicBezTo>
                      <a:pt x="27960" y="825"/>
                      <a:pt x="27826" y="522"/>
                      <a:pt x="27691" y="253"/>
                    </a:cubicBezTo>
                    <a:cubicBezTo>
                      <a:pt x="27617" y="106"/>
                      <a:pt x="27490" y="12"/>
                      <a:pt x="27347" y="12"/>
                    </a:cubicBezTo>
                    <a:cubicBezTo>
                      <a:pt x="27295" y="12"/>
                      <a:pt x="27241" y="25"/>
                      <a:pt x="27187" y="52"/>
                    </a:cubicBezTo>
                    <a:cubicBezTo>
                      <a:pt x="26952" y="153"/>
                      <a:pt x="27053" y="354"/>
                      <a:pt x="27120" y="522"/>
                    </a:cubicBezTo>
                    <a:cubicBezTo>
                      <a:pt x="27322" y="926"/>
                      <a:pt x="27389" y="1362"/>
                      <a:pt x="27355" y="1799"/>
                    </a:cubicBezTo>
                    <a:cubicBezTo>
                      <a:pt x="26952" y="1598"/>
                      <a:pt x="26784" y="1228"/>
                      <a:pt x="26481" y="959"/>
                    </a:cubicBezTo>
                    <a:cubicBezTo>
                      <a:pt x="26392" y="870"/>
                      <a:pt x="26302" y="765"/>
                      <a:pt x="26183" y="765"/>
                    </a:cubicBezTo>
                    <a:cubicBezTo>
                      <a:pt x="26123" y="765"/>
                      <a:pt x="26056" y="791"/>
                      <a:pt x="25977" y="858"/>
                    </a:cubicBezTo>
                    <a:cubicBezTo>
                      <a:pt x="25776" y="1060"/>
                      <a:pt x="26011" y="1228"/>
                      <a:pt x="26112" y="1362"/>
                    </a:cubicBezTo>
                    <a:cubicBezTo>
                      <a:pt x="26616" y="1967"/>
                      <a:pt x="27053" y="2606"/>
                      <a:pt x="27456" y="3278"/>
                    </a:cubicBezTo>
                    <a:cubicBezTo>
                      <a:pt x="26717" y="3480"/>
                      <a:pt x="26179" y="4118"/>
                      <a:pt x="26112" y="4891"/>
                    </a:cubicBezTo>
                    <a:cubicBezTo>
                      <a:pt x="25944" y="5731"/>
                      <a:pt x="25977" y="6571"/>
                      <a:pt x="26213" y="7411"/>
                    </a:cubicBezTo>
                    <a:cubicBezTo>
                      <a:pt x="26347" y="7781"/>
                      <a:pt x="26347" y="8184"/>
                      <a:pt x="26213" y="8554"/>
                    </a:cubicBezTo>
                    <a:cubicBezTo>
                      <a:pt x="25877" y="9529"/>
                      <a:pt x="25574" y="10503"/>
                      <a:pt x="25372" y="11511"/>
                    </a:cubicBezTo>
                    <a:cubicBezTo>
                      <a:pt x="24263" y="15813"/>
                      <a:pt x="23995" y="20282"/>
                      <a:pt x="24499" y="24718"/>
                    </a:cubicBezTo>
                    <a:cubicBezTo>
                      <a:pt x="24768" y="26802"/>
                      <a:pt x="25036" y="28886"/>
                      <a:pt x="25339" y="30969"/>
                    </a:cubicBezTo>
                    <a:cubicBezTo>
                      <a:pt x="25406" y="31473"/>
                      <a:pt x="25372" y="31944"/>
                      <a:pt x="25238" y="32448"/>
                    </a:cubicBezTo>
                    <a:cubicBezTo>
                      <a:pt x="23759" y="37858"/>
                      <a:pt x="22986" y="43470"/>
                      <a:pt x="22953" y="49116"/>
                    </a:cubicBezTo>
                    <a:cubicBezTo>
                      <a:pt x="22953" y="49788"/>
                      <a:pt x="22886" y="50460"/>
                      <a:pt x="22852" y="51132"/>
                    </a:cubicBezTo>
                    <a:cubicBezTo>
                      <a:pt x="22281" y="50326"/>
                      <a:pt x="21810" y="49452"/>
                      <a:pt x="21474" y="48511"/>
                    </a:cubicBezTo>
                    <a:cubicBezTo>
                      <a:pt x="19660" y="44378"/>
                      <a:pt x="18551" y="39975"/>
                      <a:pt x="18248" y="35506"/>
                    </a:cubicBezTo>
                    <a:cubicBezTo>
                      <a:pt x="18046" y="32885"/>
                      <a:pt x="18046" y="30297"/>
                      <a:pt x="18114" y="27709"/>
                    </a:cubicBezTo>
                    <a:cubicBezTo>
                      <a:pt x="18147" y="25626"/>
                      <a:pt x="18013" y="23542"/>
                      <a:pt x="18719" y="21559"/>
                    </a:cubicBezTo>
                    <a:cubicBezTo>
                      <a:pt x="18954" y="20854"/>
                      <a:pt x="18954" y="20114"/>
                      <a:pt x="18651" y="19442"/>
                    </a:cubicBezTo>
                    <a:cubicBezTo>
                      <a:pt x="18416" y="18837"/>
                      <a:pt x="17878" y="18636"/>
                      <a:pt x="17341" y="18434"/>
                    </a:cubicBezTo>
                    <a:lnTo>
                      <a:pt x="17542" y="17863"/>
                    </a:lnTo>
                    <a:cubicBezTo>
                      <a:pt x="17811" y="17023"/>
                      <a:pt x="18013" y="16149"/>
                      <a:pt x="18147" y="15275"/>
                    </a:cubicBezTo>
                    <a:cubicBezTo>
                      <a:pt x="18181" y="15074"/>
                      <a:pt x="18181" y="14872"/>
                      <a:pt x="17946" y="14838"/>
                    </a:cubicBezTo>
                    <a:cubicBezTo>
                      <a:pt x="17915" y="14828"/>
                      <a:pt x="17884" y="14823"/>
                      <a:pt x="17854" y="14823"/>
                    </a:cubicBezTo>
                    <a:cubicBezTo>
                      <a:pt x="17686" y="14823"/>
                      <a:pt x="17537" y="14970"/>
                      <a:pt x="17509" y="15141"/>
                    </a:cubicBezTo>
                    <a:cubicBezTo>
                      <a:pt x="17442" y="15342"/>
                      <a:pt x="17408" y="15510"/>
                      <a:pt x="17341" y="15813"/>
                    </a:cubicBezTo>
                    <a:cubicBezTo>
                      <a:pt x="17307" y="16082"/>
                      <a:pt x="17307" y="16384"/>
                      <a:pt x="16971" y="16586"/>
                    </a:cubicBezTo>
                    <a:cubicBezTo>
                      <a:pt x="16904" y="16015"/>
                      <a:pt x="16803" y="15477"/>
                      <a:pt x="16736" y="14906"/>
                    </a:cubicBezTo>
                    <a:cubicBezTo>
                      <a:pt x="16702" y="14704"/>
                      <a:pt x="16736" y="14502"/>
                      <a:pt x="16433" y="14502"/>
                    </a:cubicBezTo>
                    <a:cubicBezTo>
                      <a:pt x="16097" y="14502"/>
                      <a:pt x="16097" y="14771"/>
                      <a:pt x="16097" y="15006"/>
                    </a:cubicBezTo>
                    <a:cubicBezTo>
                      <a:pt x="16131" y="15242"/>
                      <a:pt x="16165" y="15477"/>
                      <a:pt x="16165" y="15678"/>
                    </a:cubicBezTo>
                    <a:cubicBezTo>
                      <a:pt x="16165" y="16015"/>
                      <a:pt x="16333" y="16384"/>
                      <a:pt x="16097" y="16787"/>
                    </a:cubicBezTo>
                    <a:cubicBezTo>
                      <a:pt x="15795" y="16351"/>
                      <a:pt x="15526" y="15947"/>
                      <a:pt x="15291" y="15578"/>
                    </a:cubicBezTo>
                    <a:cubicBezTo>
                      <a:pt x="15195" y="15458"/>
                      <a:pt x="15099" y="15355"/>
                      <a:pt x="14966" y="15355"/>
                    </a:cubicBezTo>
                    <a:cubicBezTo>
                      <a:pt x="14913" y="15355"/>
                      <a:pt x="14854" y="15371"/>
                      <a:pt x="14787" y="15410"/>
                    </a:cubicBezTo>
                    <a:cubicBezTo>
                      <a:pt x="14551" y="15544"/>
                      <a:pt x="14719" y="15746"/>
                      <a:pt x="14787" y="15914"/>
                    </a:cubicBezTo>
                    <a:cubicBezTo>
                      <a:pt x="14988" y="16250"/>
                      <a:pt x="15156" y="16586"/>
                      <a:pt x="15358" y="16922"/>
                    </a:cubicBezTo>
                    <a:lnTo>
                      <a:pt x="15190" y="16989"/>
                    </a:lnTo>
                    <a:cubicBezTo>
                      <a:pt x="14820" y="16754"/>
                      <a:pt x="14451" y="16485"/>
                      <a:pt x="14081" y="16250"/>
                    </a:cubicBezTo>
                    <a:cubicBezTo>
                      <a:pt x="14025" y="16222"/>
                      <a:pt x="13970" y="16206"/>
                      <a:pt x="13916" y="16206"/>
                    </a:cubicBezTo>
                    <a:cubicBezTo>
                      <a:pt x="13841" y="16206"/>
                      <a:pt x="13770" y="16238"/>
                      <a:pt x="13711" y="16317"/>
                    </a:cubicBezTo>
                    <a:cubicBezTo>
                      <a:pt x="13644" y="16418"/>
                      <a:pt x="13711" y="16552"/>
                      <a:pt x="13812" y="16653"/>
                    </a:cubicBezTo>
                    <a:lnTo>
                      <a:pt x="14182" y="16956"/>
                    </a:lnTo>
                    <a:cubicBezTo>
                      <a:pt x="14753" y="17426"/>
                      <a:pt x="15324" y="17930"/>
                      <a:pt x="15828" y="18468"/>
                    </a:cubicBezTo>
                    <a:cubicBezTo>
                      <a:pt x="16097" y="18636"/>
                      <a:pt x="16131" y="19005"/>
                      <a:pt x="15896" y="19207"/>
                    </a:cubicBezTo>
                    <a:cubicBezTo>
                      <a:pt x="15492" y="19846"/>
                      <a:pt x="15459" y="20652"/>
                      <a:pt x="15828" y="21291"/>
                    </a:cubicBezTo>
                    <a:cubicBezTo>
                      <a:pt x="16064" y="21728"/>
                      <a:pt x="16400" y="22097"/>
                      <a:pt x="16870" y="22299"/>
                    </a:cubicBezTo>
                    <a:cubicBezTo>
                      <a:pt x="17475" y="22601"/>
                      <a:pt x="17576" y="23038"/>
                      <a:pt x="17542" y="23643"/>
                    </a:cubicBezTo>
                    <a:cubicBezTo>
                      <a:pt x="17475" y="25391"/>
                      <a:pt x="17442" y="27138"/>
                      <a:pt x="17408" y="28886"/>
                    </a:cubicBezTo>
                    <a:cubicBezTo>
                      <a:pt x="17307" y="32246"/>
                      <a:pt x="17475" y="35640"/>
                      <a:pt x="17946" y="38967"/>
                    </a:cubicBezTo>
                    <a:cubicBezTo>
                      <a:pt x="18080" y="39606"/>
                      <a:pt x="18181" y="40244"/>
                      <a:pt x="18214" y="40883"/>
                    </a:cubicBezTo>
                    <a:cubicBezTo>
                      <a:pt x="17912" y="40816"/>
                      <a:pt x="17811" y="40547"/>
                      <a:pt x="17677" y="40379"/>
                    </a:cubicBezTo>
                    <a:cubicBezTo>
                      <a:pt x="16837" y="39303"/>
                      <a:pt x="16064" y="38161"/>
                      <a:pt x="15324" y="37018"/>
                    </a:cubicBezTo>
                    <a:cubicBezTo>
                      <a:pt x="13980" y="35002"/>
                      <a:pt x="12905" y="32817"/>
                      <a:pt x="12065" y="30532"/>
                    </a:cubicBezTo>
                    <a:cubicBezTo>
                      <a:pt x="11729" y="29591"/>
                      <a:pt x="11594" y="28684"/>
                      <a:pt x="12132" y="27777"/>
                    </a:cubicBezTo>
                    <a:cubicBezTo>
                      <a:pt x="12266" y="27541"/>
                      <a:pt x="12367" y="27239"/>
                      <a:pt x="12401" y="26936"/>
                    </a:cubicBezTo>
                    <a:cubicBezTo>
                      <a:pt x="12569" y="25962"/>
                      <a:pt x="12669" y="24987"/>
                      <a:pt x="12132" y="24080"/>
                    </a:cubicBezTo>
                    <a:cubicBezTo>
                      <a:pt x="11863" y="23677"/>
                      <a:pt x="11426" y="23509"/>
                      <a:pt x="11157" y="23139"/>
                    </a:cubicBezTo>
                    <a:cubicBezTo>
                      <a:pt x="11527" y="22433"/>
                      <a:pt x="12132" y="21896"/>
                      <a:pt x="12367" y="21190"/>
                    </a:cubicBezTo>
                    <a:cubicBezTo>
                      <a:pt x="12280" y="21103"/>
                      <a:pt x="12194" y="21074"/>
                      <a:pt x="12108" y="21074"/>
                    </a:cubicBezTo>
                    <a:cubicBezTo>
                      <a:pt x="11942" y="21074"/>
                      <a:pt x="11781" y="21185"/>
                      <a:pt x="11638" y="21185"/>
                    </a:cubicBezTo>
                    <a:cubicBezTo>
                      <a:pt x="11600" y="21185"/>
                      <a:pt x="11563" y="21177"/>
                      <a:pt x="11527" y="21156"/>
                    </a:cubicBezTo>
                    <a:cubicBezTo>
                      <a:pt x="11493" y="20787"/>
                      <a:pt x="11661" y="20518"/>
                      <a:pt x="11695" y="20249"/>
                    </a:cubicBezTo>
                    <a:cubicBezTo>
                      <a:pt x="11729" y="20081"/>
                      <a:pt x="11796" y="19913"/>
                      <a:pt x="11628" y="19812"/>
                    </a:cubicBezTo>
                    <a:cubicBezTo>
                      <a:pt x="11565" y="19781"/>
                      <a:pt x="11500" y="19766"/>
                      <a:pt x="11437" y="19766"/>
                    </a:cubicBezTo>
                    <a:cubicBezTo>
                      <a:pt x="11297" y="19766"/>
                      <a:pt x="11170" y="19841"/>
                      <a:pt x="11124" y="19980"/>
                    </a:cubicBezTo>
                    <a:cubicBezTo>
                      <a:pt x="10989" y="20282"/>
                      <a:pt x="10888" y="20619"/>
                      <a:pt x="10788" y="20921"/>
                    </a:cubicBezTo>
                    <a:cubicBezTo>
                      <a:pt x="10687" y="21291"/>
                      <a:pt x="10519" y="21627"/>
                      <a:pt x="10283" y="21896"/>
                    </a:cubicBezTo>
                    <a:cubicBezTo>
                      <a:pt x="10115" y="21190"/>
                      <a:pt x="9981" y="20585"/>
                      <a:pt x="9847" y="19980"/>
                    </a:cubicBezTo>
                    <a:cubicBezTo>
                      <a:pt x="9817" y="19800"/>
                      <a:pt x="9760" y="19566"/>
                      <a:pt x="9532" y="19566"/>
                    </a:cubicBezTo>
                    <a:cubicBezTo>
                      <a:pt x="9505" y="19566"/>
                      <a:pt x="9476" y="19570"/>
                      <a:pt x="9443" y="19577"/>
                    </a:cubicBezTo>
                    <a:cubicBezTo>
                      <a:pt x="9107" y="19610"/>
                      <a:pt x="9174" y="19879"/>
                      <a:pt x="9174" y="20114"/>
                    </a:cubicBezTo>
                    <a:cubicBezTo>
                      <a:pt x="9174" y="20551"/>
                      <a:pt x="9410" y="20988"/>
                      <a:pt x="9309" y="21559"/>
                    </a:cubicBezTo>
                    <a:lnTo>
                      <a:pt x="8603" y="20787"/>
                    </a:lnTo>
                    <a:cubicBezTo>
                      <a:pt x="8502" y="20686"/>
                      <a:pt x="8402" y="20551"/>
                      <a:pt x="8267" y="20417"/>
                    </a:cubicBezTo>
                    <a:cubicBezTo>
                      <a:pt x="8209" y="20358"/>
                      <a:pt x="8116" y="20322"/>
                      <a:pt x="8022" y="20322"/>
                    </a:cubicBezTo>
                    <a:cubicBezTo>
                      <a:pt x="7955" y="20322"/>
                      <a:pt x="7887" y="20341"/>
                      <a:pt x="7830" y="20383"/>
                    </a:cubicBezTo>
                    <a:cubicBezTo>
                      <a:pt x="7629" y="20518"/>
                      <a:pt x="7729" y="20686"/>
                      <a:pt x="7830" y="20787"/>
                    </a:cubicBezTo>
                    <a:cubicBezTo>
                      <a:pt x="8032" y="21089"/>
                      <a:pt x="8267" y="21358"/>
                      <a:pt x="8502" y="21627"/>
                    </a:cubicBezTo>
                    <a:cubicBezTo>
                      <a:pt x="8805" y="22064"/>
                      <a:pt x="9141" y="22467"/>
                      <a:pt x="9443" y="22904"/>
                    </a:cubicBezTo>
                    <a:cubicBezTo>
                      <a:pt x="9679" y="23139"/>
                      <a:pt x="9645" y="23542"/>
                      <a:pt x="9376" y="23744"/>
                    </a:cubicBezTo>
                    <a:cubicBezTo>
                      <a:pt x="8603" y="24416"/>
                      <a:pt x="8637" y="25323"/>
                      <a:pt x="8906" y="26197"/>
                    </a:cubicBezTo>
                    <a:cubicBezTo>
                      <a:pt x="9107" y="26869"/>
                      <a:pt x="9376" y="27609"/>
                      <a:pt x="9947" y="27945"/>
                    </a:cubicBezTo>
                    <a:cubicBezTo>
                      <a:pt x="10922" y="28549"/>
                      <a:pt x="11124" y="29490"/>
                      <a:pt x="11325" y="30465"/>
                    </a:cubicBezTo>
                    <a:cubicBezTo>
                      <a:pt x="11392" y="30801"/>
                      <a:pt x="11493" y="31103"/>
                      <a:pt x="11628" y="31406"/>
                    </a:cubicBezTo>
                    <a:cubicBezTo>
                      <a:pt x="12333" y="33254"/>
                      <a:pt x="13207" y="35035"/>
                      <a:pt x="14283" y="36716"/>
                    </a:cubicBezTo>
                    <a:cubicBezTo>
                      <a:pt x="15526" y="38631"/>
                      <a:pt x="16702" y="40614"/>
                      <a:pt x="18416" y="42160"/>
                    </a:cubicBezTo>
                    <a:cubicBezTo>
                      <a:pt x="18584" y="42328"/>
                      <a:pt x="18685" y="42529"/>
                      <a:pt x="18719" y="42765"/>
                    </a:cubicBezTo>
                    <a:cubicBezTo>
                      <a:pt x="18819" y="43134"/>
                      <a:pt x="18954" y="43538"/>
                      <a:pt x="19055" y="43907"/>
                    </a:cubicBezTo>
                    <a:cubicBezTo>
                      <a:pt x="19895" y="46965"/>
                      <a:pt x="21306" y="49788"/>
                      <a:pt x="22516" y="52678"/>
                    </a:cubicBezTo>
                    <a:cubicBezTo>
                      <a:pt x="22785" y="53283"/>
                      <a:pt x="22919" y="53955"/>
                      <a:pt x="22919" y="54594"/>
                    </a:cubicBezTo>
                    <a:cubicBezTo>
                      <a:pt x="22953" y="58660"/>
                      <a:pt x="23054" y="62760"/>
                      <a:pt x="23390" y="66826"/>
                    </a:cubicBezTo>
                    <a:cubicBezTo>
                      <a:pt x="23524" y="68372"/>
                      <a:pt x="23692" y="69884"/>
                      <a:pt x="23860" y="71397"/>
                    </a:cubicBezTo>
                    <a:cubicBezTo>
                      <a:pt x="23836" y="71403"/>
                      <a:pt x="23813" y="71405"/>
                      <a:pt x="23789" y="71405"/>
                    </a:cubicBezTo>
                    <a:cubicBezTo>
                      <a:pt x="23679" y="71405"/>
                      <a:pt x="23574" y="71345"/>
                      <a:pt x="23491" y="71262"/>
                    </a:cubicBezTo>
                    <a:cubicBezTo>
                      <a:pt x="21676" y="69246"/>
                      <a:pt x="20096" y="67028"/>
                      <a:pt x="18752" y="64676"/>
                    </a:cubicBezTo>
                    <a:cubicBezTo>
                      <a:pt x="16131" y="59904"/>
                      <a:pt x="14585" y="54762"/>
                      <a:pt x="13476" y="49452"/>
                    </a:cubicBezTo>
                    <a:cubicBezTo>
                      <a:pt x="13342" y="49015"/>
                      <a:pt x="13342" y="48545"/>
                      <a:pt x="13476" y="48108"/>
                    </a:cubicBezTo>
                    <a:cubicBezTo>
                      <a:pt x="13644" y="47436"/>
                      <a:pt x="13711" y="46730"/>
                      <a:pt x="13678" y="46058"/>
                    </a:cubicBezTo>
                    <a:cubicBezTo>
                      <a:pt x="13778" y="45285"/>
                      <a:pt x="13409" y="44512"/>
                      <a:pt x="12804" y="44075"/>
                    </a:cubicBezTo>
                    <a:cubicBezTo>
                      <a:pt x="12434" y="43840"/>
                      <a:pt x="12535" y="43638"/>
                      <a:pt x="12703" y="43370"/>
                    </a:cubicBezTo>
                    <a:cubicBezTo>
                      <a:pt x="12938" y="42899"/>
                      <a:pt x="13140" y="42429"/>
                      <a:pt x="13375" y="41925"/>
                    </a:cubicBezTo>
                    <a:cubicBezTo>
                      <a:pt x="13442" y="41790"/>
                      <a:pt x="13543" y="41622"/>
                      <a:pt x="13375" y="41488"/>
                    </a:cubicBezTo>
                    <a:cubicBezTo>
                      <a:pt x="13320" y="41460"/>
                      <a:pt x="13267" y="41447"/>
                      <a:pt x="13216" y="41447"/>
                    </a:cubicBezTo>
                    <a:cubicBezTo>
                      <a:pt x="13084" y="41447"/>
                      <a:pt x="12969" y="41534"/>
                      <a:pt x="12871" y="41656"/>
                    </a:cubicBezTo>
                    <a:cubicBezTo>
                      <a:pt x="12636" y="41891"/>
                      <a:pt x="12669" y="42328"/>
                      <a:pt x="12199" y="42529"/>
                    </a:cubicBezTo>
                    <a:cubicBezTo>
                      <a:pt x="12165" y="41992"/>
                      <a:pt x="12132" y="41555"/>
                      <a:pt x="12098" y="41084"/>
                    </a:cubicBezTo>
                    <a:cubicBezTo>
                      <a:pt x="12098" y="40916"/>
                      <a:pt x="12065" y="40748"/>
                      <a:pt x="11863" y="40748"/>
                    </a:cubicBezTo>
                    <a:cubicBezTo>
                      <a:pt x="11842" y="40745"/>
                      <a:pt x="11821" y="40743"/>
                      <a:pt x="11801" y="40743"/>
                    </a:cubicBezTo>
                    <a:cubicBezTo>
                      <a:pt x="11621" y="40743"/>
                      <a:pt x="11456" y="40870"/>
                      <a:pt x="11426" y="41051"/>
                    </a:cubicBezTo>
                    <a:cubicBezTo>
                      <a:pt x="11426" y="41252"/>
                      <a:pt x="11426" y="41454"/>
                      <a:pt x="11426" y="41656"/>
                    </a:cubicBezTo>
                    <a:cubicBezTo>
                      <a:pt x="11527" y="41992"/>
                      <a:pt x="11493" y="42361"/>
                      <a:pt x="11426" y="42697"/>
                    </a:cubicBezTo>
                    <a:cubicBezTo>
                      <a:pt x="10956" y="42462"/>
                      <a:pt x="10821" y="42059"/>
                      <a:pt x="10552" y="41824"/>
                    </a:cubicBezTo>
                    <a:cubicBezTo>
                      <a:pt x="10464" y="41735"/>
                      <a:pt x="10366" y="41693"/>
                      <a:pt x="10268" y="41693"/>
                    </a:cubicBezTo>
                    <a:cubicBezTo>
                      <a:pt x="10181" y="41693"/>
                      <a:pt x="10094" y="41727"/>
                      <a:pt x="10015" y="41790"/>
                    </a:cubicBezTo>
                    <a:cubicBezTo>
                      <a:pt x="9779" y="41958"/>
                      <a:pt x="9914" y="42126"/>
                      <a:pt x="10015" y="42294"/>
                    </a:cubicBezTo>
                    <a:cubicBezTo>
                      <a:pt x="10149" y="42529"/>
                      <a:pt x="10418" y="42664"/>
                      <a:pt x="10418" y="43034"/>
                    </a:cubicBezTo>
                    <a:cubicBezTo>
                      <a:pt x="10399" y="43035"/>
                      <a:pt x="10380" y="43036"/>
                      <a:pt x="10361" y="43036"/>
                    </a:cubicBezTo>
                    <a:cubicBezTo>
                      <a:pt x="10020" y="43036"/>
                      <a:pt x="9762" y="42759"/>
                      <a:pt x="9443" y="42664"/>
                    </a:cubicBezTo>
                    <a:cubicBezTo>
                      <a:pt x="9391" y="42646"/>
                      <a:pt x="9339" y="42638"/>
                      <a:pt x="9289" y="42638"/>
                    </a:cubicBezTo>
                    <a:cubicBezTo>
                      <a:pt x="9144" y="42638"/>
                      <a:pt x="9014" y="42707"/>
                      <a:pt x="8939" y="42832"/>
                    </a:cubicBezTo>
                    <a:cubicBezTo>
                      <a:pt x="8805" y="43034"/>
                      <a:pt x="9006" y="43134"/>
                      <a:pt x="9174" y="43235"/>
                    </a:cubicBezTo>
                    <a:cubicBezTo>
                      <a:pt x="9645" y="43538"/>
                      <a:pt x="10216" y="43706"/>
                      <a:pt x="10653" y="44142"/>
                    </a:cubicBezTo>
                    <a:cubicBezTo>
                      <a:pt x="9880" y="45117"/>
                      <a:pt x="9813" y="46159"/>
                      <a:pt x="10418" y="47503"/>
                    </a:cubicBezTo>
                    <a:cubicBezTo>
                      <a:pt x="10620" y="48142"/>
                      <a:pt x="11224" y="48646"/>
                      <a:pt x="11930" y="48713"/>
                    </a:cubicBezTo>
                    <a:cubicBezTo>
                      <a:pt x="12569" y="48780"/>
                      <a:pt x="12737" y="49083"/>
                      <a:pt x="12838" y="49620"/>
                    </a:cubicBezTo>
                    <a:cubicBezTo>
                      <a:pt x="13510" y="53182"/>
                      <a:pt x="14518" y="56677"/>
                      <a:pt x="15795" y="60038"/>
                    </a:cubicBezTo>
                    <a:cubicBezTo>
                      <a:pt x="15862" y="60240"/>
                      <a:pt x="16097" y="60441"/>
                      <a:pt x="15862" y="60744"/>
                    </a:cubicBezTo>
                    <a:cubicBezTo>
                      <a:pt x="15526" y="60508"/>
                      <a:pt x="15156" y="60273"/>
                      <a:pt x="14820" y="60038"/>
                    </a:cubicBezTo>
                    <a:cubicBezTo>
                      <a:pt x="12300" y="58391"/>
                      <a:pt x="9981" y="56442"/>
                      <a:pt x="7897" y="54291"/>
                    </a:cubicBezTo>
                    <a:cubicBezTo>
                      <a:pt x="7494" y="53888"/>
                      <a:pt x="7225" y="53317"/>
                      <a:pt x="7158" y="52746"/>
                    </a:cubicBezTo>
                    <a:cubicBezTo>
                      <a:pt x="7024" y="51771"/>
                      <a:pt x="6654" y="50830"/>
                      <a:pt x="6049" y="50057"/>
                    </a:cubicBezTo>
                    <a:cubicBezTo>
                      <a:pt x="5612" y="49419"/>
                      <a:pt x="4907" y="49049"/>
                      <a:pt x="4134" y="49049"/>
                    </a:cubicBezTo>
                    <a:cubicBezTo>
                      <a:pt x="4074" y="49049"/>
                      <a:pt x="4008" y="49062"/>
                      <a:pt x="3943" y="49062"/>
                    </a:cubicBezTo>
                    <a:cubicBezTo>
                      <a:pt x="3863" y="49062"/>
                      <a:pt x="3786" y="49041"/>
                      <a:pt x="3730" y="48948"/>
                    </a:cubicBezTo>
                    <a:cubicBezTo>
                      <a:pt x="3663" y="48545"/>
                      <a:pt x="3630" y="48142"/>
                      <a:pt x="3529" y="47772"/>
                    </a:cubicBezTo>
                    <a:cubicBezTo>
                      <a:pt x="3473" y="47513"/>
                      <a:pt x="3397" y="47386"/>
                      <a:pt x="3285" y="47386"/>
                    </a:cubicBezTo>
                    <a:cubicBezTo>
                      <a:pt x="3192" y="47386"/>
                      <a:pt x="3075" y="47471"/>
                      <a:pt x="2924" y="47637"/>
                    </a:cubicBezTo>
                    <a:cubicBezTo>
                      <a:pt x="2823" y="47705"/>
                      <a:pt x="2823" y="47873"/>
                      <a:pt x="2621" y="47906"/>
                    </a:cubicBezTo>
                    <a:cubicBezTo>
                      <a:pt x="2554" y="47772"/>
                      <a:pt x="2453" y="47637"/>
                      <a:pt x="2386" y="47503"/>
                    </a:cubicBezTo>
                    <a:cubicBezTo>
                      <a:pt x="2298" y="47349"/>
                      <a:pt x="2166" y="47267"/>
                      <a:pt x="2029" y="47267"/>
                    </a:cubicBezTo>
                    <a:cubicBezTo>
                      <a:pt x="1957" y="47267"/>
                      <a:pt x="1884" y="47289"/>
                      <a:pt x="1815" y="47335"/>
                    </a:cubicBezTo>
                    <a:cubicBezTo>
                      <a:pt x="1613" y="47436"/>
                      <a:pt x="1647" y="47671"/>
                      <a:pt x="1714" y="47839"/>
                    </a:cubicBezTo>
                    <a:cubicBezTo>
                      <a:pt x="1781" y="47974"/>
                      <a:pt x="1949" y="48142"/>
                      <a:pt x="1815" y="48343"/>
                    </a:cubicBezTo>
                    <a:cubicBezTo>
                      <a:pt x="1546" y="48276"/>
                      <a:pt x="1277" y="48142"/>
                      <a:pt x="1008" y="48074"/>
                    </a:cubicBezTo>
                    <a:cubicBezTo>
                      <a:pt x="840" y="48074"/>
                      <a:pt x="739" y="48142"/>
                      <a:pt x="672" y="48276"/>
                    </a:cubicBezTo>
                    <a:cubicBezTo>
                      <a:pt x="605" y="48410"/>
                      <a:pt x="706" y="48511"/>
                      <a:pt x="807" y="48612"/>
                    </a:cubicBezTo>
                    <a:cubicBezTo>
                      <a:pt x="1076" y="48847"/>
                      <a:pt x="1512" y="48915"/>
                      <a:pt x="1647" y="49385"/>
                    </a:cubicBezTo>
                    <a:lnTo>
                      <a:pt x="403" y="49385"/>
                    </a:lnTo>
                    <a:cubicBezTo>
                      <a:pt x="202" y="49419"/>
                      <a:pt x="0" y="49486"/>
                      <a:pt x="0" y="49721"/>
                    </a:cubicBezTo>
                    <a:cubicBezTo>
                      <a:pt x="34" y="49923"/>
                      <a:pt x="235" y="49923"/>
                      <a:pt x="403" y="49923"/>
                    </a:cubicBezTo>
                    <a:cubicBezTo>
                      <a:pt x="773" y="49956"/>
                      <a:pt x="1176" y="49956"/>
                      <a:pt x="1546" y="49990"/>
                    </a:cubicBezTo>
                    <a:cubicBezTo>
                      <a:pt x="2319" y="50091"/>
                      <a:pt x="2353" y="50091"/>
                      <a:pt x="2353" y="50897"/>
                    </a:cubicBezTo>
                    <a:cubicBezTo>
                      <a:pt x="2285" y="52006"/>
                      <a:pt x="2991" y="53014"/>
                      <a:pt x="4033" y="53384"/>
                    </a:cubicBezTo>
                    <a:cubicBezTo>
                      <a:pt x="4560" y="53578"/>
                      <a:pt x="5110" y="53704"/>
                      <a:pt x="5683" y="53704"/>
                    </a:cubicBezTo>
                    <a:cubicBezTo>
                      <a:pt x="5804" y="53704"/>
                      <a:pt x="5926" y="53698"/>
                      <a:pt x="6049" y="53687"/>
                    </a:cubicBezTo>
                    <a:cubicBezTo>
                      <a:pt x="6080" y="53684"/>
                      <a:pt x="6112" y="53682"/>
                      <a:pt x="6143" y="53682"/>
                    </a:cubicBezTo>
                    <a:cubicBezTo>
                      <a:pt x="6486" y="53682"/>
                      <a:pt x="6842" y="53846"/>
                      <a:pt x="7057" y="54123"/>
                    </a:cubicBezTo>
                    <a:cubicBezTo>
                      <a:pt x="9578" y="57081"/>
                      <a:pt x="12636" y="59399"/>
                      <a:pt x="15929" y="61382"/>
                    </a:cubicBezTo>
                    <a:cubicBezTo>
                      <a:pt x="16299" y="61584"/>
                      <a:pt x="16601" y="61886"/>
                      <a:pt x="16769" y="62290"/>
                    </a:cubicBezTo>
                    <a:cubicBezTo>
                      <a:pt x="17240" y="63365"/>
                      <a:pt x="17778" y="64407"/>
                      <a:pt x="18382" y="65448"/>
                    </a:cubicBezTo>
                    <a:cubicBezTo>
                      <a:pt x="19794" y="67969"/>
                      <a:pt x="21676" y="70153"/>
                      <a:pt x="23524" y="72338"/>
                    </a:cubicBezTo>
                    <a:cubicBezTo>
                      <a:pt x="23995" y="72875"/>
                      <a:pt x="24331" y="73547"/>
                      <a:pt x="24499" y="74253"/>
                    </a:cubicBezTo>
                    <a:cubicBezTo>
                      <a:pt x="25104" y="76908"/>
                      <a:pt x="26078" y="79496"/>
                      <a:pt x="27322" y="81949"/>
                    </a:cubicBezTo>
                    <a:cubicBezTo>
                      <a:pt x="28968" y="85175"/>
                      <a:pt x="30985" y="88233"/>
                      <a:pt x="32598" y="91493"/>
                    </a:cubicBezTo>
                    <a:cubicBezTo>
                      <a:pt x="32665" y="91594"/>
                      <a:pt x="32732" y="91728"/>
                      <a:pt x="32833" y="91829"/>
                    </a:cubicBezTo>
                    <a:cubicBezTo>
                      <a:pt x="32892" y="91927"/>
                      <a:pt x="32996" y="91979"/>
                      <a:pt x="33106" y="91979"/>
                    </a:cubicBezTo>
                    <a:cubicBezTo>
                      <a:pt x="33185" y="91979"/>
                      <a:pt x="33267" y="91952"/>
                      <a:pt x="33337" y="91896"/>
                    </a:cubicBezTo>
                    <a:cubicBezTo>
                      <a:pt x="33505" y="91762"/>
                      <a:pt x="33404" y="91627"/>
                      <a:pt x="33337" y="91459"/>
                    </a:cubicBezTo>
                    <a:lnTo>
                      <a:pt x="33169" y="91123"/>
                    </a:lnTo>
                    <a:cubicBezTo>
                      <a:pt x="32094" y="88972"/>
                      <a:pt x="30951" y="86889"/>
                      <a:pt x="29708" y="84805"/>
                    </a:cubicBezTo>
                    <a:cubicBezTo>
                      <a:pt x="28296" y="82453"/>
                      <a:pt x="27120" y="79966"/>
                      <a:pt x="26179" y="77379"/>
                    </a:cubicBezTo>
                    <a:cubicBezTo>
                      <a:pt x="25944" y="76841"/>
                      <a:pt x="25809" y="76236"/>
                      <a:pt x="25809" y="75631"/>
                    </a:cubicBezTo>
                    <a:cubicBezTo>
                      <a:pt x="26011" y="72606"/>
                      <a:pt x="26784" y="69616"/>
                      <a:pt x="28061" y="66826"/>
                    </a:cubicBezTo>
                    <a:cubicBezTo>
                      <a:pt x="28195" y="66490"/>
                      <a:pt x="28431" y="66221"/>
                      <a:pt x="28733" y="66020"/>
                    </a:cubicBezTo>
                    <a:cubicBezTo>
                      <a:pt x="30951" y="64743"/>
                      <a:pt x="33001" y="63264"/>
                      <a:pt x="34917" y="61584"/>
                    </a:cubicBezTo>
                    <a:cubicBezTo>
                      <a:pt x="35137" y="61323"/>
                      <a:pt x="35465" y="61182"/>
                      <a:pt x="35794" y="61182"/>
                    </a:cubicBezTo>
                    <a:cubicBezTo>
                      <a:pt x="36016" y="61182"/>
                      <a:pt x="36239" y="61247"/>
                      <a:pt x="36429" y="61382"/>
                    </a:cubicBezTo>
                    <a:cubicBezTo>
                      <a:pt x="36968" y="61626"/>
                      <a:pt x="37553" y="61752"/>
                      <a:pt x="38136" y="61752"/>
                    </a:cubicBezTo>
                    <a:cubicBezTo>
                      <a:pt x="38678" y="61752"/>
                      <a:pt x="39220" y="61643"/>
                      <a:pt x="39722" y="61416"/>
                    </a:cubicBezTo>
                    <a:cubicBezTo>
                      <a:pt x="40630" y="61147"/>
                      <a:pt x="41234" y="60374"/>
                      <a:pt x="41302" y="59433"/>
                    </a:cubicBezTo>
                    <a:cubicBezTo>
                      <a:pt x="41789" y="59500"/>
                      <a:pt x="42247" y="59610"/>
                      <a:pt x="42763" y="59610"/>
                    </a:cubicBezTo>
                    <a:cubicBezTo>
                      <a:pt x="43030" y="59610"/>
                      <a:pt x="43311" y="59580"/>
                      <a:pt x="43620" y="59500"/>
                    </a:cubicBezTo>
                    <a:cubicBezTo>
                      <a:pt x="42814" y="59030"/>
                      <a:pt x="42075" y="59198"/>
                      <a:pt x="41369" y="58862"/>
                    </a:cubicBezTo>
                    <a:cubicBezTo>
                      <a:pt x="41974" y="58459"/>
                      <a:pt x="42713" y="58694"/>
                      <a:pt x="43251" y="58257"/>
                    </a:cubicBezTo>
                    <a:cubicBezTo>
                      <a:pt x="43124" y="58046"/>
                      <a:pt x="42956" y="58006"/>
                      <a:pt x="42771" y="58006"/>
                    </a:cubicBezTo>
                    <a:cubicBezTo>
                      <a:pt x="42658" y="58006"/>
                      <a:pt x="42539" y="58020"/>
                      <a:pt x="42420" y="58020"/>
                    </a:cubicBezTo>
                    <a:cubicBezTo>
                      <a:pt x="42268" y="58020"/>
                      <a:pt x="42116" y="57996"/>
                      <a:pt x="41974" y="57887"/>
                    </a:cubicBezTo>
                    <a:lnTo>
                      <a:pt x="43083" y="57013"/>
                    </a:lnTo>
                    <a:cubicBezTo>
                      <a:pt x="43217" y="56913"/>
                      <a:pt x="43352" y="56778"/>
                      <a:pt x="43217" y="56610"/>
                    </a:cubicBezTo>
                    <a:cubicBezTo>
                      <a:pt x="43156" y="56529"/>
                      <a:pt x="43058" y="56484"/>
                      <a:pt x="42960" y="56484"/>
                    </a:cubicBezTo>
                    <a:cubicBezTo>
                      <a:pt x="42897" y="56484"/>
                      <a:pt x="42833" y="56503"/>
                      <a:pt x="42780" y="56543"/>
                    </a:cubicBezTo>
                    <a:cubicBezTo>
                      <a:pt x="42545" y="56677"/>
                      <a:pt x="42343" y="56845"/>
                      <a:pt x="42108" y="56980"/>
                    </a:cubicBezTo>
                    <a:cubicBezTo>
                      <a:pt x="41918" y="57075"/>
                      <a:pt x="41728" y="57319"/>
                      <a:pt x="41398" y="57319"/>
                    </a:cubicBezTo>
                    <a:cubicBezTo>
                      <a:pt x="41378" y="57319"/>
                      <a:pt x="41357" y="57318"/>
                      <a:pt x="41335" y="57316"/>
                    </a:cubicBezTo>
                    <a:cubicBezTo>
                      <a:pt x="41470" y="57013"/>
                      <a:pt x="41537" y="56812"/>
                      <a:pt x="41638" y="56610"/>
                    </a:cubicBezTo>
                    <a:cubicBezTo>
                      <a:pt x="41739" y="56375"/>
                      <a:pt x="41806" y="56140"/>
                      <a:pt x="41570" y="56039"/>
                    </a:cubicBezTo>
                    <a:cubicBezTo>
                      <a:pt x="41497" y="56002"/>
                      <a:pt x="41431" y="55986"/>
                      <a:pt x="41371" y="55986"/>
                    </a:cubicBezTo>
                    <a:cubicBezTo>
                      <a:pt x="41212" y="55986"/>
                      <a:pt x="41097" y="56103"/>
                      <a:pt x="40999" y="56274"/>
                    </a:cubicBezTo>
                    <a:cubicBezTo>
                      <a:pt x="40798" y="56711"/>
                      <a:pt x="40529" y="57114"/>
                      <a:pt x="40327" y="57585"/>
                    </a:cubicBezTo>
                    <a:cubicBezTo>
                      <a:pt x="40181" y="57848"/>
                      <a:pt x="39908" y="58035"/>
                      <a:pt x="39618" y="58035"/>
                    </a:cubicBezTo>
                    <a:cubicBezTo>
                      <a:pt x="39574" y="58035"/>
                      <a:pt x="39531" y="58030"/>
                      <a:pt x="39487" y="58022"/>
                    </a:cubicBezTo>
                    <a:cubicBezTo>
                      <a:pt x="39425" y="58019"/>
                      <a:pt x="39363" y="58018"/>
                      <a:pt x="39301" y="58018"/>
                    </a:cubicBezTo>
                    <a:cubicBezTo>
                      <a:pt x="37826" y="58018"/>
                      <a:pt x="36464" y="58780"/>
                      <a:pt x="35689" y="60038"/>
                    </a:cubicBezTo>
                    <a:cubicBezTo>
                      <a:pt x="35589" y="60206"/>
                      <a:pt x="35488" y="60340"/>
                      <a:pt x="35320" y="60475"/>
                    </a:cubicBezTo>
                    <a:cubicBezTo>
                      <a:pt x="33471" y="61886"/>
                      <a:pt x="31724" y="63399"/>
                      <a:pt x="29808" y="64642"/>
                    </a:cubicBezTo>
                    <a:cubicBezTo>
                      <a:pt x="29692" y="64735"/>
                      <a:pt x="29576" y="64877"/>
                      <a:pt x="29415" y="64877"/>
                    </a:cubicBezTo>
                    <a:cubicBezTo>
                      <a:pt x="29343" y="64877"/>
                      <a:pt x="29263" y="64849"/>
                      <a:pt x="29170" y="64776"/>
                    </a:cubicBezTo>
                    <a:cubicBezTo>
                      <a:pt x="29506" y="64239"/>
                      <a:pt x="29808" y="63701"/>
                      <a:pt x="30145" y="63197"/>
                    </a:cubicBezTo>
                    <a:cubicBezTo>
                      <a:pt x="31556" y="61181"/>
                      <a:pt x="32967" y="59164"/>
                      <a:pt x="34345" y="57148"/>
                    </a:cubicBezTo>
                    <a:cubicBezTo>
                      <a:pt x="34950" y="56274"/>
                      <a:pt x="35521" y="55568"/>
                      <a:pt x="36630" y="55367"/>
                    </a:cubicBezTo>
                    <a:cubicBezTo>
                      <a:pt x="37504" y="55199"/>
                      <a:pt x="38311" y="54728"/>
                      <a:pt x="38848" y="54023"/>
                    </a:cubicBezTo>
                    <a:cubicBezTo>
                      <a:pt x="39285" y="53451"/>
                      <a:pt x="39184" y="52779"/>
                      <a:pt x="39117" y="52141"/>
                    </a:cubicBezTo>
                    <a:cubicBezTo>
                      <a:pt x="39364" y="52085"/>
                      <a:pt x="39610" y="52073"/>
                      <a:pt x="39859" y="52073"/>
                    </a:cubicBezTo>
                    <a:cubicBezTo>
                      <a:pt x="40025" y="52073"/>
                      <a:pt x="40192" y="52078"/>
                      <a:pt x="40361" y="52078"/>
                    </a:cubicBezTo>
                    <a:cubicBezTo>
                      <a:pt x="40699" y="52078"/>
                      <a:pt x="41044" y="52058"/>
                      <a:pt x="41402" y="51939"/>
                    </a:cubicBezTo>
                    <a:cubicBezTo>
                      <a:pt x="40865" y="51368"/>
                      <a:pt x="40159" y="51771"/>
                      <a:pt x="39588" y="51401"/>
                    </a:cubicBezTo>
                    <a:cubicBezTo>
                      <a:pt x="40260" y="50931"/>
                      <a:pt x="40999" y="50763"/>
                      <a:pt x="41570" y="50158"/>
                    </a:cubicBezTo>
                    <a:cubicBezTo>
                      <a:pt x="41391" y="50062"/>
                      <a:pt x="41226" y="50023"/>
                      <a:pt x="41070" y="50023"/>
                    </a:cubicBezTo>
                    <a:cubicBezTo>
                      <a:pt x="40438" y="50023"/>
                      <a:pt x="39968" y="50665"/>
                      <a:pt x="39328" y="50665"/>
                    </a:cubicBezTo>
                    <a:cubicBezTo>
                      <a:pt x="39303" y="50665"/>
                      <a:pt x="39277" y="50664"/>
                      <a:pt x="39252" y="50662"/>
                    </a:cubicBezTo>
                    <a:cubicBezTo>
                      <a:pt x="39521" y="50192"/>
                      <a:pt x="39823" y="49721"/>
                      <a:pt x="40159" y="49284"/>
                    </a:cubicBezTo>
                    <a:cubicBezTo>
                      <a:pt x="40226" y="49150"/>
                      <a:pt x="40327" y="49015"/>
                      <a:pt x="40159" y="48847"/>
                    </a:cubicBezTo>
                    <a:cubicBezTo>
                      <a:pt x="40081" y="48789"/>
                      <a:pt x="39991" y="48753"/>
                      <a:pt x="39897" y="48753"/>
                    </a:cubicBezTo>
                    <a:cubicBezTo>
                      <a:pt x="39829" y="48753"/>
                      <a:pt x="39759" y="48771"/>
                      <a:pt x="39689" y="48814"/>
                    </a:cubicBezTo>
                    <a:cubicBezTo>
                      <a:pt x="39554" y="48982"/>
                      <a:pt x="39386" y="49150"/>
                      <a:pt x="39252" y="49318"/>
                    </a:cubicBezTo>
                    <a:cubicBezTo>
                      <a:pt x="39084" y="49486"/>
                      <a:pt x="39016" y="49755"/>
                      <a:pt x="38680" y="49755"/>
                    </a:cubicBezTo>
                    <a:cubicBezTo>
                      <a:pt x="38680" y="49486"/>
                      <a:pt x="38680" y="49251"/>
                      <a:pt x="38680" y="49015"/>
                    </a:cubicBezTo>
                    <a:cubicBezTo>
                      <a:pt x="38680" y="48814"/>
                      <a:pt x="38613" y="48646"/>
                      <a:pt x="38378" y="48612"/>
                    </a:cubicBezTo>
                    <a:cubicBezTo>
                      <a:pt x="38358" y="48610"/>
                      <a:pt x="38339" y="48608"/>
                      <a:pt x="38321" y="48608"/>
                    </a:cubicBezTo>
                    <a:cubicBezTo>
                      <a:pt x="38099" y="48608"/>
                      <a:pt x="38039" y="48795"/>
                      <a:pt x="38008" y="48982"/>
                    </a:cubicBezTo>
                    <a:cubicBezTo>
                      <a:pt x="37907" y="49486"/>
                      <a:pt x="37807" y="50023"/>
                      <a:pt x="37739" y="50528"/>
                    </a:cubicBezTo>
                    <a:cubicBezTo>
                      <a:pt x="37739" y="50864"/>
                      <a:pt x="37504" y="51166"/>
                      <a:pt x="37168" y="51200"/>
                    </a:cubicBezTo>
                    <a:cubicBezTo>
                      <a:pt x="36227" y="51368"/>
                      <a:pt x="35689" y="52040"/>
                      <a:pt x="35253" y="52880"/>
                    </a:cubicBezTo>
                    <a:cubicBezTo>
                      <a:pt x="34950" y="53485"/>
                      <a:pt x="34749" y="54157"/>
                      <a:pt x="34681" y="54829"/>
                    </a:cubicBezTo>
                    <a:cubicBezTo>
                      <a:pt x="34614" y="55501"/>
                      <a:pt x="34345" y="56106"/>
                      <a:pt x="33942" y="56610"/>
                    </a:cubicBezTo>
                    <a:cubicBezTo>
                      <a:pt x="32463" y="58660"/>
                      <a:pt x="30985" y="60710"/>
                      <a:pt x="29573" y="62794"/>
                    </a:cubicBezTo>
                    <a:cubicBezTo>
                      <a:pt x="27422" y="65785"/>
                      <a:pt x="26011" y="69246"/>
                      <a:pt x="25440" y="72909"/>
                    </a:cubicBezTo>
                    <a:cubicBezTo>
                      <a:pt x="25440" y="73245"/>
                      <a:pt x="25339" y="73547"/>
                      <a:pt x="25171" y="73816"/>
                    </a:cubicBezTo>
                    <a:cubicBezTo>
                      <a:pt x="25003" y="73077"/>
                      <a:pt x="24835" y="72438"/>
                      <a:pt x="24700" y="71766"/>
                    </a:cubicBezTo>
                    <a:cubicBezTo>
                      <a:pt x="24095" y="68574"/>
                      <a:pt x="23927" y="65314"/>
                      <a:pt x="23759" y="62054"/>
                    </a:cubicBezTo>
                    <a:cubicBezTo>
                      <a:pt x="23692" y="61617"/>
                      <a:pt x="23692" y="61147"/>
                      <a:pt x="23759" y="60676"/>
                    </a:cubicBezTo>
                    <a:cubicBezTo>
                      <a:pt x="24062" y="59030"/>
                      <a:pt x="24600" y="57450"/>
                      <a:pt x="25406" y="55972"/>
                    </a:cubicBezTo>
                    <a:cubicBezTo>
                      <a:pt x="26213" y="54594"/>
                      <a:pt x="27053" y="53283"/>
                      <a:pt x="27927" y="51973"/>
                    </a:cubicBezTo>
                    <a:cubicBezTo>
                      <a:pt x="28027" y="51771"/>
                      <a:pt x="28195" y="51603"/>
                      <a:pt x="28397" y="51502"/>
                    </a:cubicBezTo>
                    <a:cubicBezTo>
                      <a:pt x="30279" y="50897"/>
                      <a:pt x="31690" y="49587"/>
                      <a:pt x="33102" y="48276"/>
                    </a:cubicBezTo>
                    <a:cubicBezTo>
                      <a:pt x="34144" y="47301"/>
                      <a:pt x="35118" y="46226"/>
                      <a:pt x="36093" y="45184"/>
                    </a:cubicBezTo>
                    <a:cubicBezTo>
                      <a:pt x="36328" y="44915"/>
                      <a:pt x="36664" y="44747"/>
                      <a:pt x="37000" y="44747"/>
                    </a:cubicBezTo>
                    <a:cubicBezTo>
                      <a:pt x="37080" y="44750"/>
                      <a:pt x="37160" y="44752"/>
                      <a:pt x="37239" y="44752"/>
                    </a:cubicBezTo>
                    <a:cubicBezTo>
                      <a:pt x="39072" y="44752"/>
                      <a:pt x="40489" y="43994"/>
                      <a:pt x="41134" y="42093"/>
                    </a:cubicBezTo>
                    <a:cubicBezTo>
                      <a:pt x="41591" y="42093"/>
                      <a:pt x="41983" y="42351"/>
                      <a:pt x="42449" y="42351"/>
                    </a:cubicBezTo>
                    <a:cubicBezTo>
                      <a:pt x="42565" y="42351"/>
                      <a:pt x="42686" y="42335"/>
                      <a:pt x="42814" y="42294"/>
                    </a:cubicBezTo>
                    <a:cubicBezTo>
                      <a:pt x="42310" y="41689"/>
                      <a:pt x="41570" y="41824"/>
                      <a:pt x="41100" y="41387"/>
                    </a:cubicBezTo>
                    <a:cubicBezTo>
                      <a:pt x="41402" y="41084"/>
                      <a:pt x="41806" y="41084"/>
                      <a:pt x="42142" y="40883"/>
                    </a:cubicBezTo>
                    <a:cubicBezTo>
                      <a:pt x="42276" y="40816"/>
                      <a:pt x="42579" y="40782"/>
                      <a:pt x="42478" y="40547"/>
                    </a:cubicBezTo>
                    <a:cubicBezTo>
                      <a:pt x="42433" y="40367"/>
                      <a:pt x="42299" y="40308"/>
                      <a:pt x="42144" y="40308"/>
                    </a:cubicBezTo>
                    <a:cubicBezTo>
                      <a:pt x="42067" y="40308"/>
                      <a:pt x="41985" y="40323"/>
                      <a:pt x="41907" y="40345"/>
                    </a:cubicBezTo>
                    <a:cubicBezTo>
                      <a:pt x="41589" y="40403"/>
                      <a:pt x="41321" y="40634"/>
                      <a:pt x="40911" y="40634"/>
                    </a:cubicBezTo>
                    <a:cubicBezTo>
                      <a:pt x="40843" y="40634"/>
                      <a:pt x="40772" y="40628"/>
                      <a:pt x="40697" y="40614"/>
                    </a:cubicBezTo>
                    <a:cubicBezTo>
                      <a:pt x="40966" y="40076"/>
                      <a:pt x="41201" y="39606"/>
                      <a:pt x="41436" y="39169"/>
                    </a:cubicBezTo>
                    <a:cubicBezTo>
                      <a:pt x="41537" y="38967"/>
                      <a:pt x="41671" y="38833"/>
                      <a:pt x="41402" y="38665"/>
                    </a:cubicBezTo>
                    <a:cubicBezTo>
                      <a:pt x="41339" y="38627"/>
                      <a:pt x="41272" y="38608"/>
                      <a:pt x="41205" y="38608"/>
                    </a:cubicBezTo>
                    <a:cubicBezTo>
                      <a:pt x="41093" y="38608"/>
                      <a:pt x="40982" y="38661"/>
                      <a:pt x="40898" y="38766"/>
                    </a:cubicBezTo>
                    <a:cubicBezTo>
                      <a:pt x="40663" y="38967"/>
                      <a:pt x="40663" y="39337"/>
                      <a:pt x="40260" y="39438"/>
                    </a:cubicBezTo>
                    <a:cubicBezTo>
                      <a:pt x="40226" y="39102"/>
                      <a:pt x="40226" y="38833"/>
                      <a:pt x="40193" y="38598"/>
                    </a:cubicBezTo>
                    <a:cubicBezTo>
                      <a:pt x="40193" y="38396"/>
                      <a:pt x="40025" y="38228"/>
                      <a:pt x="39789" y="38228"/>
                    </a:cubicBezTo>
                    <a:cubicBezTo>
                      <a:pt x="39521" y="38228"/>
                      <a:pt x="39521" y="38430"/>
                      <a:pt x="39521" y="38631"/>
                    </a:cubicBezTo>
                    <a:lnTo>
                      <a:pt x="39521" y="40143"/>
                    </a:lnTo>
                    <a:cubicBezTo>
                      <a:pt x="39521" y="40547"/>
                      <a:pt x="39453" y="40816"/>
                      <a:pt x="38949" y="40816"/>
                    </a:cubicBezTo>
                    <a:cubicBezTo>
                      <a:pt x="38143" y="40849"/>
                      <a:pt x="37571" y="41353"/>
                      <a:pt x="37101" y="41958"/>
                    </a:cubicBezTo>
                    <a:cubicBezTo>
                      <a:pt x="36731" y="42462"/>
                      <a:pt x="36429" y="43034"/>
                      <a:pt x="36261" y="43638"/>
                    </a:cubicBezTo>
                    <a:cubicBezTo>
                      <a:pt x="36093" y="44243"/>
                      <a:pt x="35757" y="44781"/>
                      <a:pt x="35286" y="45184"/>
                    </a:cubicBezTo>
                    <a:cubicBezTo>
                      <a:pt x="34984" y="45487"/>
                      <a:pt x="34681" y="45789"/>
                      <a:pt x="34412" y="46125"/>
                    </a:cubicBezTo>
                    <a:cubicBezTo>
                      <a:pt x="33035" y="47570"/>
                      <a:pt x="31556" y="48881"/>
                      <a:pt x="29976" y="50057"/>
                    </a:cubicBezTo>
                    <a:cubicBezTo>
                      <a:pt x="29708" y="50326"/>
                      <a:pt x="29405" y="50460"/>
                      <a:pt x="29036" y="50528"/>
                    </a:cubicBezTo>
                    <a:cubicBezTo>
                      <a:pt x="29103" y="50225"/>
                      <a:pt x="29271" y="49956"/>
                      <a:pt x="29472" y="49721"/>
                    </a:cubicBezTo>
                    <a:cubicBezTo>
                      <a:pt x="31052" y="47402"/>
                      <a:pt x="32430" y="44915"/>
                      <a:pt x="33572" y="42328"/>
                    </a:cubicBezTo>
                    <a:cubicBezTo>
                      <a:pt x="34110" y="41084"/>
                      <a:pt x="34614" y="39807"/>
                      <a:pt x="35118" y="38497"/>
                    </a:cubicBezTo>
                    <a:cubicBezTo>
                      <a:pt x="35320" y="37993"/>
                      <a:pt x="35689" y="37556"/>
                      <a:pt x="36160" y="37287"/>
                    </a:cubicBezTo>
                    <a:cubicBezTo>
                      <a:pt x="37336" y="36548"/>
                      <a:pt x="38378" y="35640"/>
                      <a:pt x="38311" y="34027"/>
                    </a:cubicBezTo>
                    <a:cubicBezTo>
                      <a:pt x="38311" y="33658"/>
                      <a:pt x="38479" y="33624"/>
                      <a:pt x="38815" y="33590"/>
                    </a:cubicBezTo>
                    <a:cubicBezTo>
                      <a:pt x="39151" y="33523"/>
                      <a:pt x="39521" y="33658"/>
                      <a:pt x="39823" y="33288"/>
                    </a:cubicBezTo>
                    <a:cubicBezTo>
                      <a:pt x="39656" y="33029"/>
                      <a:pt x="39440" y="32984"/>
                      <a:pt x="39211" y="32984"/>
                    </a:cubicBezTo>
                    <a:cubicBezTo>
                      <a:pt x="39088" y="32984"/>
                      <a:pt x="38960" y="32997"/>
                      <a:pt x="38835" y="32997"/>
                    </a:cubicBezTo>
                    <a:cubicBezTo>
                      <a:pt x="38677" y="32997"/>
                      <a:pt x="38521" y="32977"/>
                      <a:pt x="38378" y="32885"/>
                    </a:cubicBezTo>
                    <a:cubicBezTo>
                      <a:pt x="38748" y="32414"/>
                      <a:pt x="39386" y="32347"/>
                      <a:pt x="39722" y="31910"/>
                    </a:cubicBezTo>
                    <a:cubicBezTo>
                      <a:pt x="39569" y="31696"/>
                      <a:pt x="39416" y="31624"/>
                      <a:pt x="39265" y="31624"/>
                    </a:cubicBezTo>
                    <a:cubicBezTo>
                      <a:pt x="38954" y="31624"/>
                      <a:pt x="38647" y="31925"/>
                      <a:pt x="38352" y="31925"/>
                    </a:cubicBezTo>
                    <a:cubicBezTo>
                      <a:pt x="38316" y="31925"/>
                      <a:pt x="38280" y="31920"/>
                      <a:pt x="38244" y="31910"/>
                    </a:cubicBezTo>
                    <a:cubicBezTo>
                      <a:pt x="38277" y="31675"/>
                      <a:pt x="38412" y="31440"/>
                      <a:pt x="38546" y="31238"/>
                    </a:cubicBezTo>
                    <a:cubicBezTo>
                      <a:pt x="38647" y="31070"/>
                      <a:pt x="38680" y="30935"/>
                      <a:pt x="38512" y="30835"/>
                    </a:cubicBezTo>
                    <a:cubicBezTo>
                      <a:pt x="38434" y="30776"/>
                      <a:pt x="38333" y="30740"/>
                      <a:pt x="38236" y="30740"/>
                    </a:cubicBezTo>
                    <a:cubicBezTo>
                      <a:pt x="38166" y="30740"/>
                      <a:pt x="38098" y="30759"/>
                      <a:pt x="38042" y="30801"/>
                    </a:cubicBezTo>
                    <a:cubicBezTo>
                      <a:pt x="37773" y="30969"/>
                      <a:pt x="37739" y="31406"/>
                      <a:pt x="37403" y="31507"/>
                    </a:cubicBezTo>
                    <a:cubicBezTo>
                      <a:pt x="37235" y="31339"/>
                      <a:pt x="37336" y="31103"/>
                      <a:pt x="37303" y="30935"/>
                    </a:cubicBezTo>
                    <a:cubicBezTo>
                      <a:pt x="37269" y="30767"/>
                      <a:pt x="37135" y="30633"/>
                      <a:pt x="36966" y="30633"/>
                    </a:cubicBezTo>
                    <a:cubicBezTo>
                      <a:pt x="36946" y="30630"/>
                      <a:pt x="36927" y="30629"/>
                      <a:pt x="36908" y="30629"/>
                    </a:cubicBezTo>
                    <a:cubicBezTo>
                      <a:pt x="36709" y="30629"/>
                      <a:pt x="36597" y="30785"/>
                      <a:pt x="36597" y="30969"/>
                    </a:cubicBezTo>
                    <a:cubicBezTo>
                      <a:pt x="36563" y="31305"/>
                      <a:pt x="36563" y="31641"/>
                      <a:pt x="36563" y="31944"/>
                    </a:cubicBezTo>
                    <a:cubicBezTo>
                      <a:pt x="36597" y="32246"/>
                      <a:pt x="36429" y="32549"/>
                      <a:pt x="36160" y="32649"/>
                    </a:cubicBezTo>
                    <a:cubicBezTo>
                      <a:pt x="35387" y="32985"/>
                      <a:pt x="35051" y="33725"/>
                      <a:pt x="34816" y="34498"/>
                    </a:cubicBezTo>
                    <a:cubicBezTo>
                      <a:pt x="34614" y="35271"/>
                      <a:pt x="34547" y="36111"/>
                      <a:pt x="34580" y="36917"/>
                    </a:cubicBezTo>
                    <a:cubicBezTo>
                      <a:pt x="34648" y="37421"/>
                      <a:pt x="34580" y="37925"/>
                      <a:pt x="34446" y="38396"/>
                    </a:cubicBezTo>
                    <a:cubicBezTo>
                      <a:pt x="33035" y="41824"/>
                      <a:pt x="31590" y="45218"/>
                      <a:pt x="29540" y="48343"/>
                    </a:cubicBezTo>
                    <a:cubicBezTo>
                      <a:pt x="27523" y="51368"/>
                      <a:pt x="25372" y="54291"/>
                      <a:pt x="23860" y="57618"/>
                    </a:cubicBezTo>
                    <a:cubicBezTo>
                      <a:pt x="23860" y="57652"/>
                      <a:pt x="23793" y="57652"/>
                      <a:pt x="23759" y="57652"/>
                    </a:cubicBezTo>
                    <a:cubicBezTo>
                      <a:pt x="23524" y="57383"/>
                      <a:pt x="23591" y="57047"/>
                      <a:pt x="23591" y="56711"/>
                    </a:cubicBezTo>
                    <a:cubicBezTo>
                      <a:pt x="23491" y="53720"/>
                      <a:pt x="23558" y="50729"/>
                      <a:pt x="23692" y="47738"/>
                    </a:cubicBezTo>
                    <a:cubicBezTo>
                      <a:pt x="23759" y="44243"/>
                      <a:pt x="24163" y="40782"/>
                      <a:pt x="24868" y="37354"/>
                    </a:cubicBezTo>
                    <a:cubicBezTo>
                      <a:pt x="24902" y="37018"/>
                      <a:pt x="25003" y="36716"/>
                      <a:pt x="25204" y="36480"/>
                    </a:cubicBezTo>
                    <a:cubicBezTo>
                      <a:pt x="26448" y="35002"/>
                      <a:pt x="27590" y="33422"/>
                      <a:pt x="28699" y="31843"/>
                    </a:cubicBezTo>
                    <a:cubicBezTo>
                      <a:pt x="30749" y="28886"/>
                      <a:pt x="32564" y="25794"/>
                      <a:pt x="34345" y="22635"/>
                    </a:cubicBezTo>
                    <a:cubicBezTo>
                      <a:pt x="34614" y="22164"/>
                      <a:pt x="34849" y="21828"/>
                      <a:pt x="35521" y="21795"/>
                    </a:cubicBezTo>
                    <a:cubicBezTo>
                      <a:pt x="37874" y="21660"/>
                      <a:pt x="38949" y="20551"/>
                      <a:pt x="39151" y="18165"/>
                    </a:cubicBezTo>
                    <a:cubicBezTo>
                      <a:pt x="39823" y="18064"/>
                      <a:pt x="40562" y="18199"/>
                      <a:pt x="41302" y="17863"/>
                    </a:cubicBezTo>
                    <a:cubicBezTo>
                      <a:pt x="41070" y="17535"/>
                      <a:pt x="40794" y="17495"/>
                      <a:pt x="40512" y="17495"/>
                    </a:cubicBezTo>
                    <a:cubicBezTo>
                      <a:pt x="40421" y="17495"/>
                      <a:pt x="40330" y="17499"/>
                      <a:pt x="40239" y="17499"/>
                    </a:cubicBezTo>
                    <a:cubicBezTo>
                      <a:pt x="40121" y="17499"/>
                      <a:pt x="40004" y="17492"/>
                      <a:pt x="39890" y="17460"/>
                    </a:cubicBezTo>
                    <a:cubicBezTo>
                      <a:pt x="40260" y="16956"/>
                      <a:pt x="40898" y="16956"/>
                      <a:pt x="41167" y="16418"/>
                    </a:cubicBezTo>
                    <a:cubicBezTo>
                      <a:pt x="40998" y="16265"/>
                      <a:pt x="40843" y="16209"/>
                      <a:pt x="40697" y="16209"/>
                    </a:cubicBezTo>
                    <a:cubicBezTo>
                      <a:pt x="40285" y="16209"/>
                      <a:pt x="39940" y="16657"/>
                      <a:pt x="39518" y="16657"/>
                    </a:cubicBezTo>
                    <a:cubicBezTo>
                      <a:pt x="39497" y="16657"/>
                      <a:pt x="39475" y="16655"/>
                      <a:pt x="39453" y="16653"/>
                    </a:cubicBezTo>
                    <a:cubicBezTo>
                      <a:pt x="39487" y="16283"/>
                      <a:pt x="39789" y="16115"/>
                      <a:pt x="39957" y="15847"/>
                    </a:cubicBezTo>
                    <a:cubicBezTo>
                      <a:pt x="40058" y="15645"/>
                      <a:pt x="40125" y="15477"/>
                      <a:pt x="39924" y="15309"/>
                    </a:cubicBezTo>
                    <a:cubicBezTo>
                      <a:pt x="39854" y="15253"/>
                      <a:pt x="39772" y="15226"/>
                      <a:pt x="39693" y="15226"/>
                    </a:cubicBezTo>
                    <a:cubicBezTo>
                      <a:pt x="39583" y="15226"/>
                      <a:pt x="39478" y="15278"/>
                      <a:pt x="39420" y="15376"/>
                    </a:cubicBezTo>
                    <a:cubicBezTo>
                      <a:pt x="39218" y="15544"/>
                      <a:pt x="39117" y="15880"/>
                      <a:pt x="38748" y="15880"/>
                    </a:cubicBezTo>
                    <a:lnTo>
                      <a:pt x="38748" y="15342"/>
                    </a:lnTo>
                    <a:cubicBezTo>
                      <a:pt x="38781" y="15074"/>
                      <a:pt x="38748" y="14805"/>
                      <a:pt x="38378" y="14805"/>
                    </a:cubicBezTo>
                    <a:cubicBezTo>
                      <a:pt x="38042" y="14805"/>
                      <a:pt x="38143" y="15107"/>
                      <a:pt x="38109" y="15309"/>
                    </a:cubicBezTo>
                    <a:cubicBezTo>
                      <a:pt x="38042" y="15712"/>
                      <a:pt x="38008" y="16115"/>
                      <a:pt x="37975" y="16485"/>
                    </a:cubicBezTo>
                    <a:cubicBezTo>
                      <a:pt x="37941" y="16888"/>
                      <a:pt x="37807" y="17090"/>
                      <a:pt x="37370" y="17090"/>
                    </a:cubicBezTo>
                    <a:cubicBezTo>
                      <a:pt x="36798" y="17090"/>
                      <a:pt x="36227" y="17359"/>
                      <a:pt x="35824" y="17796"/>
                    </a:cubicBezTo>
                    <a:cubicBezTo>
                      <a:pt x="35185" y="18401"/>
                      <a:pt x="34749" y="19207"/>
                      <a:pt x="34580" y="20114"/>
                    </a:cubicBezTo>
                    <a:cubicBezTo>
                      <a:pt x="34446" y="20854"/>
                      <a:pt x="34177" y="21593"/>
                      <a:pt x="33774" y="22299"/>
                    </a:cubicBezTo>
                    <a:cubicBezTo>
                      <a:pt x="31388" y="26432"/>
                      <a:pt x="28935" y="30532"/>
                      <a:pt x="26045" y="34363"/>
                    </a:cubicBezTo>
                    <a:cubicBezTo>
                      <a:pt x="25910" y="34565"/>
                      <a:pt x="25843" y="34867"/>
                      <a:pt x="25507" y="34867"/>
                    </a:cubicBezTo>
                    <a:cubicBezTo>
                      <a:pt x="25406" y="34498"/>
                      <a:pt x="25473" y="34128"/>
                      <a:pt x="25608" y="33826"/>
                    </a:cubicBezTo>
                    <a:cubicBezTo>
                      <a:pt x="26952" y="28180"/>
                      <a:pt x="28834" y="22702"/>
                      <a:pt x="31220" y="17426"/>
                    </a:cubicBezTo>
                    <a:cubicBezTo>
                      <a:pt x="32463" y="14670"/>
                      <a:pt x="33875" y="12015"/>
                      <a:pt x="35353" y="9361"/>
                    </a:cubicBezTo>
                    <a:cubicBezTo>
                      <a:pt x="35589" y="8789"/>
                      <a:pt x="36160" y="8386"/>
                      <a:pt x="36765" y="8352"/>
                    </a:cubicBezTo>
                    <a:cubicBezTo>
                      <a:pt x="37235" y="8319"/>
                      <a:pt x="37672" y="8184"/>
                      <a:pt x="38042" y="7949"/>
                    </a:cubicBezTo>
                    <a:cubicBezTo>
                      <a:pt x="38949" y="7445"/>
                      <a:pt x="39420" y="6672"/>
                      <a:pt x="39218" y="5664"/>
                    </a:cubicBezTo>
                    <a:cubicBezTo>
                      <a:pt x="39084" y="5025"/>
                      <a:pt x="39319" y="4857"/>
                      <a:pt x="39823" y="4689"/>
                    </a:cubicBezTo>
                    <a:cubicBezTo>
                      <a:pt x="40159" y="4589"/>
                      <a:pt x="40461" y="4421"/>
                      <a:pt x="40798" y="4253"/>
                    </a:cubicBezTo>
                    <a:cubicBezTo>
                      <a:pt x="41201" y="4051"/>
                      <a:pt x="41705" y="3984"/>
                      <a:pt x="42142" y="3480"/>
                    </a:cubicBezTo>
                    <a:cubicBezTo>
                      <a:pt x="41974" y="3429"/>
                      <a:pt x="41813" y="3407"/>
                      <a:pt x="41659" y="3407"/>
                    </a:cubicBezTo>
                    <a:cubicBezTo>
                      <a:pt x="40792" y="3407"/>
                      <a:pt x="40102" y="4085"/>
                      <a:pt x="39218" y="4085"/>
                    </a:cubicBezTo>
                    <a:cubicBezTo>
                      <a:pt x="39789" y="3379"/>
                      <a:pt x="40293" y="2774"/>
                      <a:pt x="40831" y="2203"/>
                    </a:cubicBezTo>
                    <a:cubicBezTo>
                      <a:pt x="40898" y="2102"/>
                      <a:pt x="40999" y="2001"/>
                      <a:pt x="40898" y="1867"/>
                    </a:cubicBezTo>
                    <a:cubicBezTo>
                      <a:pt x="40815" y="1755"/>
                      <a:pt x="40685" y="1690"/>
                      <a:pt x="40548" y="1690"/>
                    </a:cubicBezTo>
                    <a:cubicBezTo>
                      <a:pt x="40519" y="1690"/>
                      <a:pt x="40490" y="1693"/>
                      <a:pt x="40461" y="1699"/>
                    </a:cubicBezTo>
                    <a:cubicBezTo>
                      <a:pt x="40260" y="1766"/>
                      <a:pt x="40125" y="1967"/>
                      <a:pt x="39957" y="2135"/>
                    </a:cubicBezTo>
                    <a:cubicBezTo>
                      <a:pt x="39655" y="2539"/>
                      <a:pt x="39285" y="2875"/>
                      <a:pt x="38882" y="3144"/>
                    </a:cubicBezTo>
                    <a:cubicBezTo>
                      <a:pt x="38949" y="2539"/>
                      <a:pt x="39016" y="2068"/>
                      <a:pt x="39050" y="1598"/>
                    </a:cubicBezTo>
                    <a:cubicBezTo>
                      <a:pt x="39084" y="1362"/>
                      <a:pt x="39117" y="1094"/>
                      <a:pt x="38781" y="1094"/>
                    </a:cubicBezTo>
                    <a:cubicBezTo>
                      <a:pt x="38546" y="1094"/>
                      <a:pt x="38546" y="1329"/>
                      <a:pt x="38479" y="1497"/>
                    </a:cubicBezTo>
                    <a:cubicBezTo>
                      <a:pt x="38311" y="2102"/>
                      <a:pt x="38344" y="2740"/>
                      <a:pt x="38008" y="3345"/>
                    </a:cubicBezTo>
                    <a:cubicBezTo>
                      <a:pt x="37840" y="2841"/>
                      <a:pt x="37672" y="2303"/>
                      <a:pt x="37571" y="1766"/>
                    </a:cubicBezTo>
                    <a:cubicBezTo>
                      <a:pt x="37538" y="1598"/>
                      <a:pt x="37403" y="1497"/>
                      <a:pt x="37235" y="1497"/>
                    </a:cubicBezTo>
                    <a:cubicBezTo>
                      <a:pt x="37000" y="1531"/>
                      <a:pt x="37000" y="1699"/>
                      <a:pt x="37034" y="1867"/>
                    </a:cubicBezTo>
                    <a:cubicBezTo>
                      <a:pt x="37101" y="2673"/>
                      <a:pt x="37269" y="3446"/>
                      <a:pt x="37538" y="4219"/>
                    </a:cubicBezTo>
                    <a:cubicBezTo>
                      <a:pt x="36026" y="5160"/>
                      <a:pt x="35925" y="5294"/>
                      <a:pt x="35521" y="7176"/>
                    </a:cubicBezTo>
                    <a:cubicBezTo>
                      <a:pt x="35353" y="7949"/>
                      <a:pt x="35085" y="8655"/>
                      <a:pt x="34681" y="9327"/>
                    </a:cubicBezTo>
                    <a:cubicBezTo>
                      <a:pt x="33673" y="10974"/>
                      <a:pt x="32699" y="12654"/>
                      <a:pt x="31858" y="14401"/>
                    </a:cubicBezTo>
                    <a:cubicBezTo>
                      <a:pt x="29640" y="18938"/>
                      <a:pt x="27758" y="23643"/>
                      <a:pt x="26313" y="28482"/>
                    </a:cubicBezTo>
                    <a:cubicBezTo>
                      <a:pt x="26280" y="28818"/>
                      <a:pt x="26112" y="29121"/>
                      <a:pt x="25877" y="29322"/>
                    </a:cubicBezTo>
                    <a:cubicBezTo>
                      <a:pt x="24936" y="24349"/>
                      <a:pt x="24566" y="19409"/>
                      <a:pt x="25473" y="14469"/>
                    </a:cubicBezTo>
                    <a:cubicBezTo>
                      <a:pt x="25742" y="12688"/>
                      <a:pt x="26145" y="10906"/>
                      <a:pt x="26650" y="9159"/>
                    </a:cubicBezTo>
                    <a:cubicBezTo>
                      <a:pt x="26784" y="8554"/>
                      <a:pt x="27154" y="8016"/>
                      <a:pt x="27658" y="7680"/>
                    </a:cubicBezTo>
                    <a:cubicBezTo>
                      <a:pt x="28195" y="7344"/>
                      <a:pt x="28632" y="6874"/>
                      <a:pt x="28935" y="6336"/>
                    </a:cubicBezTo>
                    <a:cubicBezTo>
                      <a:pt x="29237" y="5832"/>
                      <a:pt x="29372" y="5227"/>
                      <a:pt x="29338" y="4656"/>
                    </a:cubicBezTo>
                    <a:cubicBezTo>
                      <a:pt x="29237" y="4118"/>
                      <a:pt x="28935" y="3681"/>
                      <a:pt x="28498" y="3379"/>
                    </a:cubicBezTo>
                    <a:lnTo>
                      <a:pt x="28968" y="3076"/>
                    </a:lnTo>
                    <a:cubicBezTo>
                      <a:pt x="29540" y="2673"/>
                      <a:pt x="30044" y="2203"/>
                      <a:pt x="30447" y="1665"/>
                    </a:cubicBezTo>
                    <a:cubicBezTo>
                      <a:pt x="30514" y="1598"/>
                      <a:pt x="30615" y="1463"/>
                      <a:pt x="30514" y="1329"/>
                    </a:cubicBezTo>
                    <a:cubicBezTo>
                      <a:pt x="30447" y="1239"/>
                      <a:pt x="30350" y="1194"/>
                      <a:pt x="30253" y="1194"/>
                    </a:cubicBezTo>
                    <a:cubicBezTo>
                      <a:pt x="30204" y="1194"/>
                      <a:pt x="30156" y="1206"/>
                      <a:pt x="30111" y="1228"/>
                    </a:cubicBezTo>
                    <a:cubicBezTo>
                      <a:pt x="29909" y="1362"/>
                      <a:pt x="29741" y="1497"/>
                      <a:pt x="29573" y="1665"/>
                    </a:cubicBezTo>
                    <a:cubicBezTo>
                      <a:pt x="29304" y="1900"/>
                      <a:pt x="29103" y="2270"/>
                      <a:pt x="28632" y="2371"/>
                    </a:cubicBezTo>
                    <a:cubicBezTo>
                      <a:pt x="28800" y="1699"/>
                      <a:pt x="28968" y="1094"/>
                      <a:pt x="29103" y="489"/>
                    </a:cubicBezTo>
                    <a:cubicBezTo>
                      <a:pt x="29136" y="287"/>
                      <a:pt x="29136" y="85"/>
                      <a:pt x="28901" y="18"/>
                    </a:cubicBezTo>
                    <a:cubicBezTo>
                      <a:pt x="28859" y="6"/>
                      <a:pt x="28821" y="1"/>
                      <a:pt x="2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itle 3">
            <a:extLst>
              <a:ext uri="{FF2B5EF4-FFF2-40B4-BE49-F238E27FC236}">
                <a16:creationId xmlns:a16="http://schemas.microsoft.com/office/drawing/2014/main" id="{426621FF-A678-549A-3D45-B27237DEE9DB}"/>
              </a:ext>
            </a:extLst>
          </p:cNvPr>
          <p:cNvSpPr>
            <a:spLocks noGrp="1"/>
          </p:cNvSpPr>
          <p:nvPr>
            <p:ph type="title"/>
          </p:nvPr>
        </p:nvSpPr>
        <p:spPr/>
        <p:txBody>
          <a:bodyPr/>
          <a:lstStyle/>
          <a:p>
            <a:r>
              <a:rPr lang="en-US"/>
              <a:t>   </a:t>
            </a:r>
          </a:p>
        </p:txBody>
      </p:sp>
      <p:pic>
        <p:nvPicPr>
          <p:cNvPr id="5" name="Picture 4">
            <a:extLst>
              <a:ext uri="{FF2B5EF4-FFF2-40B4-BE49-F238E27FC236}">
                <a16:creationId xmlns:a16="http://schemas.microsoft.com/office/drawing/2014/main" id="{EFB1ECBE-77D1-A1C4-85E1-22EB1FEB3FC2}"/>
              </a:ext>
            </a:extLst>
          </p:cNvPr>
          <p:cNvPicPr>
            <a:picLocks noChangeAspect="1"/>
          </p:cNvPicPr>
          <p:nvPr/>
        </p:nvPicPr>
        <p:blipFill>
          <a:blip r:embed="rId3"/>
          <a:stretch>
            <a:fillRect/>
          </a:stretch>
        </p:blipFill>
        <p:spPr>
          <a:xfrm>
            <a:off x="804024" y="626679"/>
            <a:ext cx="4055714" cy="4225159"/>
          </a:xfrm>
          <a:prstGeom prst="rect">
            <a:avLst/>
          </a:prstGeom>
        </p:spPr>
      </p:pic>
      <p:pic>
        <p:nvPicPr>
          <p:cNvPr id="3" name="Picture 2" descr="A close-up of numbers&#10;&#10;AI-generated content may be incorrect.">
            <a:extLst>
              <a:ext uri="{FF2B5EF4-FFF2-40B4-BE49-F238E27FC236}">
                <a16:creationId xmlns:a16="http://schemas.microsoft.com/office/drawing/2014/main" id="{85BE2E33-E11F-067E-64F1-A7CDF223040E}"/>
              </a:ext>
            </a:extLst>
          </p:cNvPr>
          <p:cNvPicPr>
            <a:picLocks noChangeAspect="1"/>
          </p:cNvPicPr>
          <p:nvPr/>
        </p:nvPicPr>
        <p:blipFill>
          <a:blip r:embed="rId4"/>
          <a:stretch>
            <a:fillRect/>
          </a:stretch>
        </p:blipFill>
        <p:spPr>
          <a:xfrm>
            <a:off x="5155817" y="2649428"/>
            <a:ext cx="3743325" cy="1704975"/>
          </a:xfrm>
          <a:prstGeom prst="rect">
            <a:avLst/>
          </a:prstGeom>
        </p:spPr>
      </p:pic>
    </p:spTree>
    <p:extLst>
      <p:ext uri="{BB962C8B-B14F-4D97-AF65-F5344CB8AC3E}">
        <p14:creationId xmlns:p14="http://schemas.microsoft.com/office/powerpoint/2010/main" val="4265204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2">
          <a:extLst>
            <a:ext uri="{FF2B5EF4-FFF2-40B4-BE49-F238E27FC236}">
              <a16:creationId xmlns:a16="http://schemas.microsoft.com/office/drawing/2014/main" id="{3CC5F451-BACF-4B1E-0F25-54654787BB40}"/>
            </a:ext>
          </a:extLst>
        </p:cNvPr>
        <p:cNvGrpSpPr/>
        <p:nvPr/>
      </p:nvGrpSpPr>
      <p:grpSpPr>
        <a:xfrm>
          <a:off x="0" y="0"/>
          <a:ext cx="0" cy="0"/>
          <a:chOff x="0" y="0"/>
          <a:chExt cx="0" cy="0"/>
        </a:xfrm>
      </p:grpSpPr>
      <p:sp>
        <p:nvSpPr>
          <p:cNvPr id="873" name="Google Shape;873;p41">
            <a:extLst>
              <a:ext uri="{FF2B5EF4-FFF2-40B4-BE49-F238E27FC236}">
                <a16:creationId xmlns:a16="http://schemas.microsoft.com/office/drawing/2014/main" id="{91BFB268-3BDF-BF4B-54A6-EBF9DAD63794}"/>
              </a:ext>
            </a:extLst>
          </p:cNvPr>
          <p:cNvSpPr txBox="1">
            <a:spLocks noGrp="1"/>
          </p:cNvSpPr>
          <p:nvPr>
            <p:ph type="title"/>
          </p:nvPr>
        </p:nvSpPr>
        <p:spPr>
          <a:xfrm>
            <a:off x="719650" y="546556"/>
            <a:ext cx="7704600" cy="730500"/>
          </a:xfrm>
          <a:prstGeom prst="rect">
            <a:avLst/>
          </a:prstGeom>
        </p:spPr>
        <p:txBody>
          <a:bodyPr spcFirstLastPara="1" wrap="square" lIns="91425" tIns="91425" rIns="91425" bIns="91425" anchor="b" anchorCtr="0">
            <a:noAutofit/>
          </a:bodyPr>
          <a:lstStyle/>
          <a:p>
            <a:r>
              <a:rPr lang="en">
                <a:solidFill>
                  <a:schemeClr val="tx1"/>
                </a:solidFill>
                <a:cs typeface="Arial"/>
              </a:rPr>
              <a:t>Decision Tree</a:t>
            </a:r>
            <a:endParaRPr lang="en-US"/>
          </a:p>
        </p:txBody>
      </p:sp>
      <p:grpSp>
        <p:nvGrpSpPr>
          <p:cNvPr id="2" name="Group 1">
            <a:extLst>
              <a:ext uri="{FF2B5EF4-FFF2-40B4-BE49-F238E27FC236}">
                <a16:creationId xmlns:a16="http://schemas.microsoft.com/office/drawing/2014/main" id="{C9CFC5DC-6679-861C-FFA4-37F1B4A330FD}"/>
              </a:ext>
            </a:extLst>
          </p:cNvPr>
          <p:cNvGrpSpPr/>
          <p:nvPr/>
        </p:nvGrpSpPr>
        <p:grpSpPr>
          <a:xfrm>
            <a:off x="7437970" y="-1962"/>
            <a:ext cx="1964484" cy="1964593"/>
            <a:chOff x="5443632" y="1487879"/>
            <a:chExt cx="1964484" cy="1964593"/>
          </a:xfrm>
        </p:grpSpPr>
        <p:sp>
          <p:nvSpPr>
            <p:cNvPr id="879" name="Google Shape;879;p41">
              <a:extLst>
                <a:ext uri="{FF2B5EF4-FFF2-40B4-BE49-F238E27FC236}">
                  <a16:creationId xmlns:a16="http://schemas.microsoft.com/office/drawing/2014/main" id="{9AAAF357-8A09-74CD-28E9-8C1F2F6F6E1C}"/>
                </a:ext>
              </a:extLst>
            </p:cNvPr>
            <p:cNvSpPr/>
            <p:nvPr/>
          </p:nvSpPr>
          <p:spPr>
            <a:xfrm>
              <a:off x="5827394" y="1988586"/>
              <a:ext cx="999900" cy="99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41">
              <a:extLst>
                <a:ext uri="{FF2B5EF4-FFF2-40B4-BE49-F238E27FC236}">
                  <a16:creationId xmlns:a16="http://schemas.microsoft.com/office/drawing/2014/main" id="{CA21F169-6E95-AB6A-8468-77946CBBCDCE}"/>
                </a:ext>
              </a:extLst>
            </p:cNvPr>
            <p:cNvGrpSpPr/>
            <p:nvPr/>
          </p:nvGrpSpPr>
          <p:grpSpPr>
            <a:xfrm>
              <a:off x="5443632" y="1487879"/>
              <a:ext cx="1964484" cy="1964593"/>
              <a:chOff x="5443632" y="1523157"/>
              <a:chExt cx="1964484" cy="1964593"/>
            </a:xfrm>
          </p:grpSpPr>
          <p:grpSp>
            <p:nvGrpSpPr>
              <p:cNvPr id="892" name="Google Shape;892;p41">
                <a:extLst>
                  <a:ext uri="{FF2B5EF4-FFF2-40B4-BE49-F238E27FC236}">
                    <a16:creationId xmlns:a16="http://schemas.microsoft.com/office/drawing/2014/main" id="{5ECCABBC-34F9-9356-24F9-A2E3F0942A38}"/>
                  </a:ext>
                </a:extLst>
              </p:cNvPr>
              <p:cNvGrpSpPr/>
              <p:nvPr/>
            </p:nvGrpSpPr>
            <p:grpSpPr>
              <a:xfrm>
                <a:off x="5942325" y="1664700"/>
                <a:ext cx="1012600" cy="1201775"/>
                <a:chOff x="5942325" y="1664700"/>
                <a:chExt cx="1012600" cy="1201775"/>
              </a:xfrm>
            </p:grpSpPr>
            <p:sp>
              <p:nvSpPr>
                <p:cNvPr id="893" name="Google Shape;893;p41">
                  <a:extLst>
                    <a:ext uri="{FF2B5EF4-FFF2-40B4-BE49-F238E27FC236}">
                      <a16:creationId xmlns:a16="http://schemas.microsoft.com/office/drawing/2014/main" id="{D8F7BD19-31A1-74A5-AD97-0956C9DB4262}"/>
                    </a:ext>
                  </a:extLst>
                </p:cNvPr>
                <p:cNvSpPr/>
                <p:nvPr/>
              </p:nvSpPr>
              <p:spPr>
                <a:xfrm>
                  <a:off x="5942325" y="2409025"/>
                  <a:ext cx="72850" cy="109250"/>
                </a:xfrm>
                <a:custGeom>
                  <a:avLst/>
                  <a:gdLst/>
                  <a:ahLst/>
                  <a:cxnLst/>
                  <a:rect l="l" t="t" r="r" b="b"/>
                  <a:pathLst>
                    <a:path w="2914" h="4370" extrusionOk="0">
                      <a:moveTo>
                        <a:pt x="456" y="455"/>
                      </a:moveTo>
                      <a:lnTo>
                        <a:pt x="0" y="1821"/>
                      </a:lnTo>
                      <a:lnTo>
                        <a:pt x="820" y="3550"/>
                      </a:lnTo>
                      <a:lnTo>
                        <a:pt x="2914" y="4370"/>
                      </a:lnTo>
                      <a:lnTo>
                        <a:pt x="2914" y="3186"/>
                      </a:lnTo>
                      <a:lnTo>
                        <a:pt x="2640" y="1366"/>
                      </a:lnTo>
                      <a:lnTo>
                        <a:pt x="1639" y="0"/>
                      </a:lnTo>
                      <a:close/>
                    </a:path>
                  </a:pathLst>
                </a:custGeom>
                <a:solidFill>
                  <a:schemeClr val="lt1"/>
                </a:solidFill>
                <a:ln>
                  <a:noFill/>
                </a:ln>
              </p:spPr>
            </p:sp>
            <p:sp>
              <p:nvSpPr>
                <p:cNvPr id="894" name="Google Shape;894;p41">
                  <a:extLst>
                    <a:ext uri="{FF2B5EF4-FFF2-40B4-BE49-F238E27FC236}">
                      <a16:creationId xmlns:a16="http://schemas.microsoft.com/office/drawing/2014/main" id="{5227B6B9-D787-E821-A07C-B226D32CB96E}"/>
                    </a:ext>
                  </a:extLst>
                </p:cNvPr>
                <p:cNvSpPr/>
                <p:nvPr/>
              </p:nvSpPr>
              <p:spPr>
                <a:xfrm>
                  <a:off x="6065825" y="2349900"/>
                  <a:ext cx="66875" cy="86425"/>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5" name="Google Shape;895;p41">
                  <a:extLst>
                    <a:ext uri="{FF2B5EF4-FFF2-40B4-BE49-F238E27FC236}">
                      <a16:creationId xmlns:a16="http://schemas.microsoft.com/office/drawing/2014/main" id="{7263B145-397E-8978-D616-B51E06DB0C08}"/>
                    </a:ext>
                  </a:extLst>
                </p:cNvPr>
                <p:cNvSpPr/>
                <p:nvPr/>
              </p:nvSpPr>
              <p:spPr>
                <a:xfrm>
                  <a:off x="6553400" y="2798775"/>
                  <a:ext cx="99000" cy="67700"/>
                </a:xfrm>
                <a:custGeom>
                  <a:avLst/>
                  <a:gdLst/>
                  <a:ahLst/>
                  <a:cxnLst/>
                  <a:rect l="l" t="t" r="r" b="b"/>
                  <a:pathLst>
                    <a:path w="3960" h="2708" extrusionOk="0">
                      <a:moveTo>
                        <a:pt x="2712" y="125"/>
                      </a:moveTo>
                      <a:lnTo>
                        <a:pt x="1278" y="0"/>
                      </a:lnTo>
                      <a:lnTo>
                        <a:pt x="46" y="705"/>
                      </a:lnTo>
                      <a:lnTo>
                        <a:pt x="0" y="2033"/>
                      </a:lnTo>
                      <a:lnTo>
                        <a:pt x="895" y="2401"/>
                      </a:lnTo>
                      <a:lnTo>
                        <a:pt x="2595" y="2708"/>
                      </a:lnTo>
                      <a:lnTo>
                        <a:pt x="3960" y="1343"/>
                      </a:lnTo>
                      <a:close/>
                    </a:path>
                  </a:pathLst>
                </a:custGeom>
                <a:solidFill>
                  <a:schemeClr val="lt1"/>
                </a:solidFill>
                <a:ln>
                  <a:noFill/>
                </a:ln>
              </p:spPr>
            </p:sp>
            <p:sp>
              <p:nvSpPr>
                <p:cNvPr id="896" name="Google Shape;896;p41">
                  <a:extLst>
                    <a:ext uri="{FF2B5EF4-FFF2-40B4-BE49-F238E27FC236}">
                      <a16:creationId xmlns:a16="http://schemas.microsoft.com/office/drawing/2014/main" id="{D37D0195-9BA1-44C4-A552-03B939CBD5A7}"/>
                    </a:ext>
                  </a:extLst>
                </p:cNvPr>
                <p:cNvSpPr/>
                <p:nvPr/>
              </p:nvSpPr>
              <p:spPr>
                <a:xfrm rot="-8442079">
                  <a:off x="6535609" y="2606918"/>
                  <a:ext cx="66879" cy="86430"/>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7" name="Google Shape;897;p41">
                  <a:extLst>
                    <a:ext uri="{FF2B5EF4-FFF2-40B4-BE49-F238E27FC236}">
                      <a16:creationId xmlns:a16="http://schemas.microsoft.com/office/drawing/2014/main" id="{515E4A84-D32F-B96F-6C18-097587C5B0E1}"/>
                    </a:ext>
                  </a:extLst>
                </p:cNvPr>
                <p:cNvSpPr/>
                <p:nvPr/>
              </p:nvSpPr>
              <p:spPr>
                <a:xfrm>
                  <a:off x="6835775" y="2336200"/>
                  <a:ext cx="88275" cy="70550"/>
                </a:xfrm>
                <a:custGeom>
                  <a:avLst/>
                  <a:gdLst/>
                  <a:ahLst/>
                  <a:cxnLst/>
                  <a:rect l="l" t="t" r="r" b="b"/>
                  <a:pathLst>
                    <a:path w="3531" h="2822" extrusionOk="0">
                      <a:moveTo>
                        <a:pt x="517" y="2802"/>
                      </a:moveTo>
                      <a:lnTo>
                        <a:pt x="1860" y="2822"/>
                      </a:lnTo>
                      <a:lnTo>
                        <a:pt x="3269" y="2157"/>
                      </a:lnTo>
                      <a:lnTo>
                        <a:pt x="3531" y="1419"/>
                      </a:lnTo>
                      <a:lnTo>
                        <a:pt x="3226" y="0"/>
                      </a:lnTo>
                      <a:lnTo>
                        <a:pt x="1769" y="273"/>
                      </a:lnTo>
                      <a:lnTo>
                        <a:pt x="0" y="1645"/>
                      </a:lnTo>
                      <a:close/>
                    </a:path>
                  </a:pathLst>
                </a:custGeom>
                <a:solidFill>
                  <a:schemeClr val="lt1"/>
                </a:solidFill>
                <a:ln>
                  <a:noFill/>
                </a:ln>
              </p:spPr>
            </p:sp>
            <p:sp>
              <p:nvSpPr>
                <p:cNvPr id="898" name="Google Shape;898;p41">
                  <a:extLst>
                    <a:ext uri="{FF2B5EF4-FFF2-40B4-BE49-F238E27FC236}">
                      <a16:creationId xmlns:a16="http://schemas.microsoft.com/office/drawing/2014/main" id="{9102A116-6A4C-6FFF-17AF-CD603B317C34}"/>
                    </a:ext>
                  </a:extLst>
                </p:cNvPr>
                <p:cNvSpPr/>
                <p:nvPr/>
              </p:nvSpPr>
              <p:spPr>
                <a:xfrm>
                  <a:off x="6831150" y="2170050"/>
                  <a:ext cx="60225" cy="56825"/>
                </a:xfrm>
                <a:custGeom>
                  <a:avLst/>
                  <a:gdLst/>
                  <a:ahLst/>
                  <a:cxnLst/>
                  <a:rect l="l" t="t" r="r" b="b"/>
                  <a:pathLst>
                    <a:path w="2409" h="2273" extrusionOk="0">
                      <a:moveTo>
                        <a:pt x="353" y="2253"/>
                      </a:moveTo>
                      <a:lnTo>
                        <a:pt x="1269" y="2273"/>
                      </a:lnTo>
                      <a:lnTo>
                        <a:pt x="2230" y="1608"/>
                      </a:lnTo>
                      <a:lnTo>
                        <a:pt x="2409" y="870"/>
                      </a:lnTo>
                      <a:lnTo>
                        <a:pt x="1954" y="0"/>
                      </a:lnTo>
                      <a:lnTo>
                        <a:pt x="588" y="364"/>
                      </a:lnTo>
                      <a:lnTo>
                        <a:pt x="0" y="1096"/>
                      </a:lnTo>
                      <a:close/>
                    </a:path>
                  </a:pathLst>
                </a:custGeom>
                <a:solidFill>
                  <a:schemeClr val="lt1"/>
                </a:solidFill>
                <a:ln>
                  <a:noFill/>
                </a:ln>
              </p:spPr>
            </p:sp>
            <p:sp>
              <p:nvSpPr>
                <p:cNvPr id="899" name="Google Shape;899;p41">
                  <a:extLst>
                    <a:ext uri="{FF2B5EF4-FFF2-40B4-BE49-F238E27FC236}">
                      <a16:creationId xmlns:a16="http://schemas.microsoft.com/office/drawing/2014/main" id="{0D0DA92D-FBA9-0CCB-2372-471A7C02E034}"/>
                    </a:ext>
                  </a:extLst>
                </p:cNvPr>
                <p:cNvSpPr/>
                <p:nvPr/>
              </p:nvSpPr>
              <p:spPr>
                <a:xfrm>
                  <a:off x="6200300" y="2165225"/>
                  <a:ext cx="56375" cy="93625"/>
                </a:xfrm>
                <a:custGeom>
                  <a:avLst/>
                  <a:gdLst/>
                  <a:ahLst/>
                  <a:cxnLst/>
                  <a:rect l="l" t="t" r="r" b="b"/>
                  <a:pathLst>
                    <a:path w="2255" h="3745" extrusionOk="0">
                      <a:moveTo>
                        <a:pt x="1568" y="3745"/>
                      </a:moveTo>
                      <a:lnTo>
                        <a:pt x="2255" y="2591"/>
                      </a:lnTo>
                      <a:lnTo>
                        <a:pt x="2062" y="1286"/>
                      </a:lnTo>
                      <a:lnTo>
                        <a:pt x="1516" y="284"/>
                      </a:lnTo>
                      <a:lnTo>
                        <a:pt x="490" y="0"/>
                      </a:lnTo>
                      <a:lnTo>
                        <a:pt x="0" y="1399"/>
                      </a:lnTo>
                      <a:lnTo>
                        <a:pt x="697" y="3653"/>
                      </a:lnTo>
                      <a:close/>
                    </a:path>
                  </a:pathLst>
                </a:custGeom>
                <a:solidFill>
                  <a:schemeClr val="lt1"/>
                </a:solidFill>
                <a:ln>
                  <a:noFill/>
                </a:ln>
              </p:spPr>
            </p:sp>
            <p:sp>
              <p:nvSpPr>
                <p:cNvPr id="900" name="Google Shape;900;p41">
                  <a:extLst>
                    <a:ext uri="{FF2B5EF4-FFF2-40B4-BE49-F238E27FC236}">
                      <a16:creationId xmlns:a16="http://schemas.microsoft.com/office/drawing/2014/main" id="{38D16EA2-0B5C-9F34-A6AC-8204BD02C178}"/>
                    </a:ext>
                  </a:extLst>
                </p:cNvPr>
                <p:cNvSpPr/>
                <p:nvPr/>
              </p:nvSpPr>
              <p:spPr>
                <a:xfrm>
                  <a:off x="6348575" y="2085500"/>
                  <a:ext cx="57950" cy="82275"/>
                </a:xfrm>
                <a:custGeom>
                  <a:avLst/>
                  <a:gdLst/>
                  <a:ahLst/>
                  <a:cxnLst/>
                  <a:rect l="l" t="t" r="r" b="b"/>
                  <a:pathLst>
                    <a:path w="2318" h="3291" extrusionOk="0">
                      <a:moveTo>
                        <a:pt x="1002" y="3291"/>
                      </a:moveTo>
                      <a:lnTo>
                        <a:pt x="2003" y="2017"/>
                      </a:lnTo>
                      <a:lnTo>
                        <a:pt x="2318" y="1286"/>
                      </a:lnTo>
                      <a:lnTo>
                        <a:pt x="1772" y="284"/>
                      </a:lnTo>
                      <a:lnTo>
                        <a:pt x="746" y="0"/>
                      </a:lnTo>
                      <a:lnTo>
                        <a:pt x="256" y="1399"/>
                      </a:lnTo>
                      <a:lnTo>
                        <a:pt x="0" y="3200"/>
                      </a:lnTo>
                      <a:close/>
                    </a:path>
                  </a:pathLst>
                </a:custGeom>
                <a:solidFill>
                  <a:schemeClr val="lt1"/>
                </a:solidFill>
                <a:ln>
                  <a:noFill/>
                </a:ln>
              </p:spPr>
            </p:sp>
            <p:sp>
              <p:nvSpPr>
                <p:cNvPr id="901" name="Google Shape;901;p41">
                  <a:extLst>
                    <a:ext uri="{FF2B5EF4-FFF2-40B4-BE49-F238E27FC236}">
                      <a16:creationId xmlns:a16="http://schemas.microsoft.com/office/drawing/2014/main" id="{BD644271-88A3-2FD3-A815-BF68CAC0D741}"/>
                    </a:ext>
                  </a:extLst>
                </p:cNvPr>
                <p:cNvSpPr/>
                <p:nvPr/>
              </p:nvSpPr>
              <p:spPr>
                <a:xfrm>
                  <a:off x="6561375" y="1855550"/>
                  <a:ext cx="60925" cy="93625"/>
                </a:xfrm>
                <a:custGeom>
                  <a:avLst/>
                  <a:gdLst/>
                  <a:ahLst/>
                  <a:cxnLst/>
                  <a:rect l="l" t="t" r="r" b="b"/>
                  <a:pathLst>
                    <a:path w="2437" h="3745" extrusionOk="0">
                      <a:moveTo>
                        <a:pt x="1750" y="3745"/>
                      </a:moveTo>
                      <a:lnTo>
                        <a:pt x="2437" y="2591"/>
                      </a:lnTo>
                      <a:lnTo>
                        <a:pt x="2244" y="1286"/>
                      </a:lnTo>
                      <a:lnTo>
                        <a:pt x="2276" y="290"/>
                      </a:lnTo>
                      <a:lnTo>
                        <a:pt x="672" y="0"/>
                      </a:lnTo>
                      <a:lnTo>
                        <a:pt x="0" y="1929"/>
                      </a:lnTo>
                      <a:lnTo>
                        <a:pt x="455" y="3204"/>
                      </a:lnTo>
                      <a:close/>
                    </a:path>
                  </a:pathLst>
                </a:custGeom>
                <a:solidFill>
                  <a:schemeClr val="lt1"/>
                </a:solidFill>
                <a:ln>
                  <a:noFill/>
                </a:ln>
              </p:spPr>
            </p:sp>
            <p:sp>
              <p:nvSpPr>
                <p:cNvPr id="902" name="Google Shape;902;p41">
                  <a:extLst>
                    <a:ext uri="{FF2B5EF4-FFF2-40B4-BE49-F238E27FC236}">
                      <a16:creationId xmlns:a16="http://schemas.microsoft.com/office/drawing/2014/main" id="{E7F06D67-7228-577B-6CBF-40CD5A135A3E}"/>
                    </a:ext>
                  </a:extLst>
                </p:cNvPr>
                <p:cNvSpPr/>
                <p:nvPr/>
              </p:nvSpPr>
              <p:spPr>
                <a:xfrm>
                  <a:off x="6743350" y="1664700"/>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sp>
              <p:nvSpPr>
                <p:cNvPr id="903" name="Google Shape;903;p41">
                  <a:extLst>
                    <a:ext uri="{FF2B5EF4-FFF2-40B4-BE49-F238E27FC236}">
                      <a16:creationId xmlns:a16="http://schemas.microsoft.com/office/drawing/2014/main" id="{38C75CC2-2E9B-132A-1414-061F3C36100D}"/>
                    </a:ext>
                  </a:extLst>
                </p:cNvPr>
                <p:cNvSpPr/>
                <p:nvPr/>
              </p:nvSpPr>
              <p:spPr>
                <a:xfrm>
                  <a:off x="6898025" y="1794325"/>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grpSp>
          <p:sp>
            <p:nvSpPr>
              <p:cNvPr id="904" name="Google Shape;904;p41">
                <a:extLst>
                  <a:ext uri="{FF2B5EF4-FFF2-40B4-BE49-F238E27FC236}">
                    <a16:creationId xmlns:a16="http://schemas.microsoft.com/office/drawing/2014/main" id="{13B59011-9EC8-0939-983F-54D19531AB5A}"/>
                  </a:ext>
                </a:extLst>
              </p:cNvPr>
              <p:cNvSpPr/>
              <p:nvPr/>
            </p:nvSpPr>
            <p:spPr>
              <a:xfrm rot="2700296" flipH="1">
                <a:off x="5978510" y="1563679"/>
                <a:ext cx="894728" cy="1883549"/>
              </a:xfrm>
              <a:custGeom>
                <a:avLst/>
                <a:gdLst/>
                <a:ahLst/>
                <a:cxnLst/>
                <a:rect l="l" t="t" r="r" b="b"/>
                <a:pathLst>
                  <a:path w="43621" h="91980" extrusionOk="0">
                    <a:moveTo>
                      <a:pt x="27940" y="3870"/>
                    </a:moveTo>
                    <a:cubicBezTo>
                      <a:pt x="27991" y="3870"/>
                      <a:pt x="28043" y="3874"/>
                      <a:pt x="28095" y="3883"/>
                    </a:cubicBezTo>
                    <a:cubicBezTo>
                      <a:pt x="28565" y="3984"/>
                      <a:pt x="28632" y="4421"/>
                      <a:pt x="28632" y="4824"/>
                    </a:cubicBezTo>
                    <a:cubicBezTo>
                      <a:pt x="28632" y="5362"/>
                      <a:pt x="28464" y="5866"/>
                      <a:pt x="28095" y="6235"/>
                    </a:cubicBezTo>
                    <a:cubicBezTo>
                      <a:pt x="27893" y="6000"/>
                      <a:pt x="28027" y="5798"/>
                      <a:pt x="28061" y="5563"/>
                    </a:cubicBezTo>
                    <a:cubicBezTo>
                      <a:pt x="28128" y="5362"/>
                      <a:pt x="27994" y="5160"/>
                      <a:pt x="27792" y="5093"/>
                    </a:cubicBezTo>
                    <a:cubicBezTo>
                      <a:pt x="27748" y="5076"/>
                      <a:pt x="27710" y="5069"/>
                      <a:pt x="27677" y="5069"/>
                    </a:cubicBezTo>
                    <a:cubicBezTo>
                      <a:pt x="27511" y="5069"/>
                      <a:pt x="27479" y="5260"/>
                      <a:pt x="27422" y="5429"/>
                    </a:cubicBezTo>
                    <a:cubicBezTo>
                      <a:pt x="27355" y="5899"/>
                      <a:pt x="27187" y="6370"/>
                      <a:pt x="27019" y="6840"/>
                    </a:cubicBezTo>
                    <a:cubicBezTo>
                      <a:pt x="26717" y="6034"/>
                      <a:pt x="26750" y="5160"/>
                      <a:pt x="27120" y="4387"/>
                    </a:cubicBezTo>
                    <a:cubicBezTo>
                      <a:pt x="27266" y="4065"/>
                      <a:pt x="27592" y="3870"/>
                      <a:pt x="27940" y="3870"/>
                    </a:cubicBezTo>
                    <a:close/>
                    <a:moveTo>
                      <a:pt x="37892" y="4981"/>
                    </a:moveTo>
                    <a:cubicBezTo>
                      <a:pt x="38231" y="4981"/>
                      <a:pt x="38489" y="5247"/>
                      <a:pt x="38512" y="5698"/>
                    </a:cubicBezTo>
                    <a:cubicBezTo>
                      <a:pt x="38613" y="6672"/>
                      <a:pt x="38075" y="7378"/>
                      <a:pt x="36966" y="7647"/>
                    </a:cubicBezTo>
                    <a:cubicBezTo>
                      <a:pt x="37235" y="7243"/>
                      <a:pt x="37571" y="6874"/>
                      <a:pt x="37907" y="6538"/>
                    </a:cubicBezTo>
                    <a:cubicBezTo>
                      <a:pt x="38042" y="6370"/>
                      <a:pt x="38210" y="6235"/>
                      <a:pt x="38042" y="6034"/>
                    </a:cubicBezTo>
                    <a:cubicBezTo>
                      <a:pt x="37969" y="5946"/>
                      <a:pt x="37883" y="5909"/>
                      <a:pt x="37793" y="5909"/>
                    </a:cubicBezTo>
                    <a:cubicBezTo>
                      <a:pt x="37676" y="5909"/>
                      <a:pt x="37551" y="5972"/>
                      <a:pt x="37437" y="6067"/>
                    </a:cubicBezTo>
                    <a:cubicBezTo>
                      <a:pt x="37135" y="6336"/>
                      <a:pt x="36933" y="6706"/>
                      <a:pt x="36429" y="6874"/>
                    </a:cubicBezTo>
                    <a:cubicBezTo>
                      <a:pt x="36429" y="6168"/>
                      <a:pt x="36832" y="5496"/>
                      <a:pt x="37437" y="5126"/>
                    </a:cubicBezTo>
                    <a:cubicBezTo>
                      <a:pt x="37595" y="5027"/>
                      <a:pt x="37751" y="4981"/>
                      <a:pt x="37892" y="4981"/>
                    </a:cubicBezTo>
                    <a:close/>
                    <a:moveTo>
                      <a:pt x="37555" y="17601"/>
                    </a:moveTo>
                    <a:cubicBezTo>
                      <a:pt x="37819" y="17601"/>
                      <a:pt x="38075" y="17785"/>
                      <a:pt x="38176" y="18064"/>
                    </a:cubicBezTo>
                    <a:cubicBezTo>
                      <a:pt x="38412" y="18569"/>
                      <a:pt x="38378" y="19173"/>
                      <a:pt x="38109" y="19644"/>
                    </a:cubicBezTo>
                    <a:cubicBezTo>
                      <a:pt x="37672" y="20518"/>
                      <a:pt x="37000" y="20988"/>
                      <a:pt x="35790" y="21055"/>
                    </a:cubicBezTo>
                    <a:cubicBezTo>
                      <a:pt x="36294" y="20450"/>
                      <a:pt x="36798" y="19846"/>
                      <a:pt x="37336" y="19207"/>
                    </a:cubicBezTo>
                    <a:cubicBezTo>
                      <a:pt x="37437" y="19073"/>
                      <a:pt x="37605" y="18905"/>
                      <a:pt x="37403" y="18703"/>
                    </a:cubicBezTo>
                    <a:cubicBezTo>
                      <a:pt x="37336" y="18636"/>
                      <a:pt x="37244" y="18602"/>
                      <a:pt x="37147" y="18602"/>
                    </a:cubicBezTo>
                    <a:cubicBezTo>
                      <a:pt x="37050" y="18602"/>
                      <a:pt x="36950" y="18636"/>
                      <a:pt x="36866" y="18703"/>
                    </a:cubicBezTo>
                    <a:cubicBezTo>
                      <a:pt x="36362" y="19140"/>
                      <a:pt x="35925" y="19577"/>
                      <a:pt x="35521" y="19946"/>
                    </a:cubicBezTo>
                    <a:cubicBezTo>
                      <a:pt x="35656" y="18905"/>
                      <a:pt x="36328" y="18031"/>
                      <a:pt x="37303" y="17661"/>
                    </a:cubicBezTo>
                    <a:cubicBezTo>
                      <a:pt x="37384" y="17620"/>
                      <a:pt x="37470" y="17601"/>
                      <a:pt x="37555" y="17601"/>
                    </a:cubicBezTo>
                    <a:close/>
                    <a:moveTo>
                      <a:pt x="17374" y="19039"/>
                    </a:moveTo>
                    <a:cubicBezTo>
                      <a:pt x="17811" y="19073"/>
                      <a:pt x="17946" y="19442"/>
                      <a:pt x="18013" y="19812"/>
                    </a:cubicBezTo>
                    <a:cubicBezTo>
                      <a:pt x="18112" y="20277"/>
                      <a:pt x="18114" y="20774"/>
                      <a:pt x="18017" y="21239"/>
                    </a:cubicBezTo>
                    <a:lnTo>
                      <a:pt x="18017" y="21239"/>
                    </a:lnTo>
                    <a:cubicBezTo>
                      <a:pt x="17674" y="21020"/>
                      <a:pt x="17683" y="20388"/>
                      <a:pt x="17349" y="20388"/>
                    </a:cubicBezTo>
                    <a:cubicBezTo>
                      <a:pt x="17290" y="20388"/>
                      <a:pt x="17222" y="20407"/>
                      <a:pt x="17139" y="20450"/>
                    </a:cubicBezTo>
                    <a:cubicBezTo>
                      <a:pt x="16736" y="20686"/>
                      <a:pt x="17240" y="21156"/>
                      <a:pt x="17206" y="21526"/>
                    </a:cubicBezTo>
                    <a:cubicBezTo>
                      <a:pt x="17173" y="21559"/>
                      <a:pt x="17173" y="21627"/>
                      <a:pt x="17139" y="21694"/>
                    </a:cubicBezTo>
                    <a:cubicBezTo>
                      <a:pt x="16366" y="21089"/>
                      <a:pt x="16131" y="20316"/>
                      <a:pt x="16534" y="19610"/>
                    </a:cubicBezTo>
                    <a:cubicBezTo>
                      <a:pt x="16669" y="19274"/>
                      <a:pt x="17005" y="19073"/>
                      <a:pt x="17374" y="19039"/>
                    </a:cubicBezTo>
                    <a:close/>
                    <a:moveTo>
                      <a:pt x="10620" y="23744"/>
                    </a:moveTo>
                    <a:cubicBezTo>
                      <a:pt x="11056" y="23744"/>
                      <a:pt x="11292" y="24114"/>
                      <a:pt x="11460" y="24483"/>
                    </a:cubicBezTo>
                    <a:cubicBezTo>
                      <a:pt x="11863" y="25391"/>
                      <a:pt x="11863" y="26432"/>
                      <a:pt x="11460" y="27340"/>
                    </a:cubicBezTo>
                    <a:cubicBezTo>
                      <a:pt x="11191" y="26869"/>
                      <a:pt x="11023" y="26365"/>
                      <a:pt x="10922" y="25827"/>
                    </a:cubicBezTo>
                    <a:cubicBezTo>
                      <a:pt x="10888" y="25659"/>
                      <a:pt x="10855" y="25458"/>
                      <a:pt x="10821" y="25256"/>
                    </a:cubicBezTo>
                    <a:cubicBezTo>
                      <a:pt x="10766" y="25090"/>
                      <a:pt x="10642" y="24970"/>
                      <a:pt x="10488" y="24970"/>
                    </a:cubicBezTo>
                    <a:cubicBezTo>
                      <a:pt x="10455" y="24970"/>
                      <a:pt x="10420" y="24975"/>
                      <a:pt x="10384" y="24987"/>
                    </a:cubicBezTo>
                    <a:cubicBezTo>
                      <a:pt x="10183" y="25021"/>
                      <a:pt x="10149" y="25122"/>
                      <a:pt x="10183" y="25391"/>
                    </a:cubicBezTo>
                    <a:cubicBezTo>
                      <a:pt x="10250" y="25626"/>
                      <a:pt x="10283" y="25827"/>
                      <a:pt x="10351" y="26063"/>
                    </a:cubicBezTo>
                    <a:cubicBezTo>
                      <a:pt x="10452" y="26567"/>
                      <a:pt x="10620" y="27104"/>
                      <a:pt x="10754" y="27709"/>
                    </a:cubicBezTo>
                    <a:cubicBezTo>
                      <a:pt x="9880" y="27037"/>
                      <a:pt x="9410" y="25962"/>
                      <a:pt x="9544" y="24886"/>
                    </a:cubicBezTo>
                    <a:cubicBezTo>
                      <a:pt x="9578" y="24718"/>
                      <a:pt x="9645" y="24584"/>
                      <a:pt x="9746" y="24416"/>
                    </a:cubicBezTo>
                    <a:cubicBezTo>
                      <a:pt x="9880" y="24046"/>
                      <a:pt x="10216" y="23811"/>
                      <a:pt x="10620" y="23744"/>
                    </a:cubicBezTo>
                    <a:close/>
                    <a:moveTo>
                      <a:pt x="36781" y="33168"/>
                    </a:moveTo>
                    <a:cubicBezTo>
                      <a:pt x="36867" y="33168"/>
                      <a:pt x="36953" y="33185"/>
                      <a:pt x="37034" y="33221"/>
                    </a:cubicBezTo>
                    <a:cubicBezTo>
                      <a:pt x="37370" y="33321"/>
                      <a:pt x="37605" y="33691"/>
                      <a:pt x="37571" y="34061"/>
                    </a:cubicBezTo>
                    <a:cubicBezTo>
                      <a:pt x="37538" y="34867"/>
                      <a:pt x="37101" y="35640"/>
                      <a:pt x="36395" y="36077"/>
                    </a:cubicBezTo>
                    <a:cubicBezTo>
                      <a:pt x="36530" y="35573"/>
                      <a:pt x="36731" y="35136"/>
                      <a:pt x="37034" y="34733"/>
                    </a:cubicBezTo>
                    <a:cubicBezTo>
                      <a:pt x="37135" y="34598"/>
                      <a:pt x="37135" y="34464"/>
                      <a:pt x="37000" y="34330"/>
                    </a:cubicBezTo>
                    <a:cubicBezTo>
                      <a:pt x="36938" y="34283"/>
                      <a:pt x="36861" y="34258"/>
                      <a:pt x="36786" y="34258"/>
                    </a:cubicBezTo>
                    <a:cubicBezTo>
                      <a:pt x="36700" y="34258"/>
                      <a:pt x="36617" y="34291"/>
                      <a:pt x="36563" y="34363"/>
                    </a:cubicBezTo>
                    <a:cubicBezTo>
                      <a:pt x="36395" y="34531"/>
                      <a:pt x="36294" y="34733"/>
                      <a:pt x="36160" y="34901"/>
                    </a:cubicBezTo>
                    <a:cubicBezTo>
                      <a:pt x="35925" y="35170"/>
                      <a:pt x="35824" y="35539"/>
                      <a:pt x="35421" y="35775"/>
                    </a:cubicBezTo>
                    <a:cubicBezTo>
                      <a:pt x="35387" y="34935"/>
                      <a:pt x="35656" y="34128"/>
                      <a:pt x="36194" y="33489"/>
                    </a:cubicBezTo>
                    <a:cubicBezTo>
                      <a:pt x="36317" y="33293"/>
                      <a:pt x="36548" y="33168"/>
                      <a:pt x="36781" y="33168"/>
                    </a:cubicBezTo>
                    <a:close/>
                    <a:moveTo>
                      <a:pt x="39287" y="41338"/>
                    </a:moveTo>
                    <a:cubicBezTo>
                      <a:pt x="39581" y="41338"/>
                      <a:pt x="39882" y="41471"/>
                      <a:pt x="40092" y="41723"/>
                    </a:cubicBezTo>
                    <a:cubicBezTo>
                      <a:pt x="40327" y="42126"/>
                      <a:pt x="40260" y="42529"/>
                      <a:pt x="39857" y="43000"/>
                    </a:cubicBezTo>
                    <a:cubicBezTo>
                      <a:pt x="39285" y="43638"/>
                      <a:pt x="38479" y="44075"/>
                      <a:pt x="37639" y="44277"/>
                    </a:cubicBezTo>
                    <a:cubicBezTo>
                      <a:pt x="38008" y="43706"/>
                      <a:pt x="38479" y="43202"/>
                      <a:pt x="39016" y="42765"/>
                    </a:cubicBezTo>
                    <a:cubicBezTo>
                      <a:pt x="39117" y="42630"/>
                      <a:pt x="39453" y="42462"/>
                      <a:pt x="39252" y="42227"/>
                    </a:cubicBezTo>
                    <a:cubicBezTo>
                      <a:pt x="39167" y="42128"/>
                      <a:pt x="39070" y="42088"/>
                      <a:pt x="38969" y="42088"/>
                    </a:cubicBezTo>
                    <a:cubicBezTo>
                      <a:pt x="38830" y="42088"/>
                      <a:pt x="38682" y="42163"/>
                      <a:pt x="38546" y="42261"/>
                    </a:cubicBezTo>
                    <a:lnTo>
                      <a:pt x="37471" y="43168"/>
                    </a:lnTo>
                    <a:cubicBezTo>
                      <a:pt x="37605" y="42429"/>
                      <a:pt x="38075" y="41790"/>
                      <a:pt x="38781" y="41488"/>
                    </a:cubicBezTo>
                    <a:cubicBezTo>
                      <a:pt x="38933" y="41386"/>
                      <a:pt x="39109" y="41338"/>
                      <a:pt x="39287" y="41338"/>
                    </a:cubicBezTo>
                    <a:close/>
                    <a:moveTo>
                      <a:pt x="11971" y="44432"/>
                    </a:moveTo>
                    <a:cubicBezTo>
                      <a:pt x="12289" y="44432"/>
                      <a:pt x="12582" y="44627"/>
                      <a:pt x="12669" y="44949"/>
                    </a:cubicBezTo>
                    <a:cubicBezTo>
                      <a:pt x="13006" y="45722"/>
                      <a:pt x="13073" y="46562"/>
                      <a:pt x="12838" y="47402"/>
                    </a:cubicBezTo>
                    <a:cubicBezTo>
                      <a:pt x="12468" y="47033"/>
                      <a:pt x="12468" y="46562"/>
                      <a:pt x="12367" y="46260"/>
                    </a:cubicBezTo>
                    <a:cubicBezTo>
                      <a:pt x="12257" y="46039"/>
                      <a:pt x="12146" y="45864"/>
                      <a:pt x="11943" y="45864"/>
                    </a:cubicBezTo>
                    <a:cubicBezTo>
                      <a:pt x="11899" y="45864"/>
                      <a:pt x="11850" y="45872"/>
                      <a:pt x="11796" y="45890"/>
                    </a:cubicBezTo>
                    <a:cubicBezTo>
                      <a:pt x="11493" y="46024"/>
                      <a:pt x="11628" y="46293"/>
                      <a:pt x="11695" y="46495"/>
                    </a:cubicBezTo>
                    <a:cubicBezTo>
                      <a:pt x="11796" y="47033"/>
                      <a:pt x="11964" y="47537"/>
                      <a:pt x="12098" y="48041"/>
                    </a:cubicBezTo>
                    <a:cubicBezTo>
                      <a:pt x="12032" y="48081"/>
                      <a:pt x="11966" y="48099"/>
                      <a:pt x="11903" y="48099"/>
                    </a:cubicBezTo>
                    <a:cubicBezTo>
                      <a:pt x="11808" y="48099"/>
                      <a:pt x="11722" y="48055"/>
                      <a:pt x="11661" y="47974"/>
                    </a:cubicBezTo>
                    <a:cubicBezTo>
                      <a:pt x="10989" y="47167"/>
                      <a:pt x="10720" y="46125"/>
                      <a:pt x="10922" y="45117"/>
                    </a:cubicBezTo>
                    <a:cubicBezTo>
                      <a:pt x="11023" y="44579"/>
                      <a:pt x="11426" y="44546"/>
                      <a:pt x="11829" y="44445"/>
                    </a:cubicBezTo>
                    <a:cubicBezTo>
                      <a:pt x="11877" y="44436"/>
                      <a:pt x="11924" y="44432"/>
                      <a:pt x="11971" y="44432"/>
                    </a:cubicBezTo>
                    <a:close/>
                    <a:moveTo>
                      <a:pt x="4286" y="49556"/>
                    </a:moveTo>
                    <a:cubicBezTo>
                      <a:pt x="4645" y="49556"/>
                      <a:pt x="4947" y="49803"/>
                      <a:pt x="5209" y="50091"/>
                    </a:cubicBezTo>
                    <a:cubicBezTo>
                      <a:pt x="5747" y="50729"/>
                      <a:pt x="6116" y="51469"/>
                      <a:pt x="6284" y="52275"/>
                    </a:cubicBezTo>
                    <a:cubicBezTo>
                      <a:pt x="5780" y="51905"/>
                      <a:pt x="5310" y="51502"/>
                      <a:pt x="4907" y="51065"/>
                    </a:cubicBezTo>
                    <a:cubicBezTo>
                      <a:pt x="4739" y="50897"/>
                      <a:pt x="4604" y="50729"/>
                      <a:pt x="4402" y="50595"/>
                    </a:cubicBezTo>
                    <a:cubicBezTo>
                      <a:pt x="4346" y="50553"/>
                      <a:pt x="4284" y="50534"/>
                      <a:pt x="4221" y="50534"/>
                    </a:cubicBezTo>
                    <a:cubicBezTo>
                      <a:pt x="4133" y="50534"/>
                      <a:pt x="4044" y="50570"/>
                      <a:pt x="3966" y="50628"/>
                    </a:cubicBezTo>
                    <a:cubicBezTo>
                      <a:pt x="3798" y="50796"/>
                      <a:pt x="3932" y="50931"/>
                      <a:pt x="4033" y="51065"/>
                    </a:cubicBezTo>
                    <a:cubicBezTo>
                      <a:pt x="4470" y="51536"/>
                      <a:pt x="4940" y="51973"/>
                      <a:pt x="5377" y="52443"/>
                    </a:cubicBezTo>
                    <a:cubicBezTo>
                      <a:pt x="5579" y="52611"/>
                      <a:pt x="5747" y="52779"/>
                      <a:pt x="5948" y="52981"/>
                    </a:cubicBezTo>
                    <a:cubicBezTo>
                      <a:pt x="5728" y="53051"/>
                      <a:pt x="5506" y="53084"/>
                      <a:pt x="5290" y="53084"/>
                    </a:cubicBezTo>
                    <a:cubicBezTo>
                      <a:pt x="4154" y="53084"/>
                      <a:pt x="3154" y="52178"/>
                      <a:pt x="3125" y="50964"/>
                    </a:cubicBezTo>
                    <a:cubicBezTo>
                      <a:pt x="3092" y="50393"/>
                      <a:pt x="3428" y="49855"/>
                      <a:pt x="3966" y="49620"/>
                    </a:cubicBezTo>
                    <a:cubicBezTo>
                      <a:pt x="4077" y="49576"/>
                      <a:pt x="4184" y="49556"/>
                      <a:pt x="4286" y="49556"/>
                    </a:cubicBezTo>
                    <a:close/>
                    <a:moveTo>
                      <a:pt x="37596" y="51754"/>
                    </a:moveTo>
                    <a:cubicBezTo>
                      <a:pt x="37795" y="51754"/>
                      <a:pt x="37998" y="51879"/>
                      <a:pt x="38109" y="52073"/>
                    </a:cubicBezTo>
                    <a:cubicBezTo>
                      <a:pt x="38479" y="52544"/>
                      <a:pt x="38479" y="53216"/>
                      <a:pt x="38109" y="53720"/>
                    </a:cubicBezTo>
                    <a:cubicBezTo>
                      <a:pt x="37571" y="54325"/>
                      <a:pt x="36866" y="54762"/>
                      <a:pt x="36059" y="54930"/>
                    </a:cubicBezTo>
                    <a:cubicBezTo>
                      <a:pt x="36362" y="54426"/>
                      <a:pt x="36765" y="53955"/>
                      <a:pt x="37202" y="53586"/>
                    </a:cubicBezTo>
                    <a:cubicBezTo>
                      <a:pt x="37303" y="53485"/>
                      <a:pt x="37403" y="53350"/>
                      <a:pt x="37336" y="53250"/>
                    </a:cubicBezTo>
                    <a:cubicBezTo>
                      <a:pt x="37267" y="53135"/>
                      <a:pt x="37167" y="53083"/>
                      <a:pt x="37057" y="53083"/>
                    </a:cubicBezTo>
                    <a:cubicBezTo>
                      <a:pt x="37006" y="53083"/>
                      <a:pt x="36952" y="53094"/>
                      <a:pt x="36899" y="53115"/>
                    </a:cubicBezTo>
                    <a:cubicBezTo>
                      <a:pt x="36496" y="53250"/>
                      <a:pt x="36294" y="53653"/>
                      <a:pt x="35925" y="53888"/>
                    </a:cubicBezTo>
                    <a:cubicBezTo>
                      <a:pt x="35891" y="52981"/>
                      <a:pt x="36698" y="51872"/>
                      <a:pt x="37471" y="51771"/>
                    </a:cubicBezTo>
                    <a:cubicBezTo>
                      <a:pt x="37512" y="51759"/>
                      <a:pt x="37554" y="51754"/>
                      <a:pt x="37596" y="51754"/>
                    </a:cubicBezTo>
                    <a:close/>
                    <a:moveTo>
                      <a:pt x="39277" y="58601"/>
                    </a:moveTo>
                    <a:cubicBezTo>
                      <a:pt x="39364" y="58601"/>
                      <a:pt x="39446" y="58610"/>
                      <a:pt x="39521" y="58627"/>
                    </a:cubicBezTo>
                    <a:cubicBezTo>
                      <a:pt x="39924" y="58727"/>
                      <a:pt x="40226" y="59063"/>
                      <a:pt x="40361" y="59467"/>
                    </a:cubicBezTo>
                    <a:cubicBezTo>
                      <a:pt x="40461" y="59836"/>
                      <a:pt x="40327" y="60273"/>
                      <a:pt x="40025" y="60542"/>
                    </a:cubicBezTo>
                    <a:cubicBezTo>
                      <a:pt x="39577" y="60989"/>
                      <a:pt x="38893" y="61223"/>
                      <a:pt x="38182" y="61223"/>
                    </a:cubicBezTo>
                    <a:cubicBezTo>
                      <a:pt x="37664" y="61223"/>
                      <a:pt x="37131" y="61099"/>
                      <a:pt x="36664" y="60845"/>
                    </a:cubicBezTo>
                    <a:cubicBezTo>
                      <a:pt x="37403" y="60240"/>
                      <a:pt x="38344" y="60072"/>
                      <a:pt x="39252" y="59567"/>
                    </a:cubicBezTo>
                    <a:cubicBezTo>
                      <a:pt x="39002" y="59413"/>
                      <a:pt x="38775" y="59355"/>
                      <a:pt x="38563" y="59355"/>
                    </a:cubicBezTo>
                    <a:cubicBezTo>
                      <a:pt x="37946" y="59355"/>
                      <a:pt x="37458" y="59845"/>
                      <a:pt x="36933" y="59870"/>
                    </a:cubicBezTo>
                    <a:cubicBezTo>
                      <a:pt x="37326" y="59236"/>
                      <a:pt x="38505" y="58601"/>
                      <a:pt x="39277" y="58601"/>
                    </a:cubicBezTo>
                    <a:close/>
                    <a:moveTo>
                      <a:pt x="28785" y="1"/>
                    </a:moveTo>
                    <a:cubicBezTo>
                      <a:pt x="28620" y="1"/>
                      <a:pt x="28520" y="121"/>
                      <a:pt x="28464" y="287"/>
                    </a:cubicBezTo>
                    <a:cubicBezTo>
                      <a:pt x="28397" y="590"/>
                      <a:pt x="28263" y="892"/>
                      <a:pt x="28095" y="1127"/>
                    </a:cubicBezTo>
                    <a:cubicBezTo>
                      <a:pt x="27960" y="825"/>
                      <a:pt x="27826" y="522"/>
                      <a:pt x="27691" y="253"/>
                    </a:cubicBezTo>
                    <a:cubicBezTo>
                      <a:pt x="27617" y="106"/>
                      <a:pt x="27490" y="12"/>
                      <a:pt x="27347" y="12"/>
                    </a:cubicBezTo>
                    <a:cubicBezTo>
                      <a:pt x="27295" y="12"/>
                      <a:pt x="27241" y="25"/>
                      <a:pt x="27187" y="52"/>
                    </a:cubicBezTo>
                    <a:cubicBezTo>
                      <a:pt x="26952" y="153"/>
                      <a:pt x="27053" y="354"/>
                      <a:pt x="27120" y="522"/>
                    </a:cubicBezTo>
                    <a:cubicBezTo>
                      <a:pt x="27322" y="926"/>
                      <a:pt x="27389" y="1362"/>
                      <a:pt x="27355" y="1799"/>
                    </a:cubicBezTo>
                    <a:cubicBezTo>
                      <a:pt x="26952" y="1598"/>
                      <a:pt x="26784" y="1228"/>
                      <a:pt x="26481" y="959"/>
                    </a:cubicBezTo>
                    <a:cubicBezTo>
                      <a:pt x="26392" y="870"/>
                      <a:pt x="26302" y="765"/>
                      <a:pt x="26183" y="765"/>
                    </a:cubicBezTo>
                    <a:cubicBezTo>
                      <a:pt x="26123" y="765"/>
                      <a:pt x="26056" y="791"/>
                      <a:pt x="25977" y="858"/>
                    </a:cubicBezTo>
                    <a:cubicBezTo>
                      <a:pt x="25776" y="1060"/>
                      <a:pt x="26011" y="1228"/>
                      <a:pt x="26112" y="1362"/>
                    </a:cubicBezTo>
                    <a:cubicBezTo>
                      <a:pt x="26616" y="1967"/>
                      <a:pt x="27053" y="2606"/>
                      <a:pt x="27456" y="3278"/>
                    </a:cubicBezTo>
                    <a:cubicBezTo>
                      <a:pt x="26717" y="3480"/>
                      <a:pt x="26179" y="4118"/>
                      <a:pt x="26112" y="4891"/>
                    </a:cubicBezTo>
                    <a:cubicBezTo>
                      <a:pt x="25944" y="5731"/>
                      <a:pt x="25977" y="6571"/>
                      <a:pt x="26213" y="7411"/>
                    </a:cubicBezTo>
                    <a:cubicBezTo>
                      <a:pt x="26347" y="7781"/>
                      <a:pt x="26347" y="8184"/>
                      <a:pt x="26213" y="8554"/>
                    </a:cubicBezTo>
                    <a:cubicBezTo>
                      <a:pt x="25877" y="9529"/>
                      <a:pt x="25574" y="10503"/>
                      <a:pt x="25372" y="11511"/>
                    </a:cubicBezTo>
                    <a:cubicBezTo>
                      <a:pt x="24263" y="15813"/>
                      <a:pt x="23995" y="20282"/>
                      <a:pt x="24499" y="24718"/>
                    </a:cubicBezTo>
                    <a:cubicBezTo>
                      <a:pt x="24768" y="26802"/>
                      <a:pt x="25036" y="28886"/>
                      <a:pt x="25339" y="30969"/>
                    </a:cubicBezTo>
                    <a:cubicBezTo>
                      <a:pt x="25406" y="31473"/>
                      <a:pt x="25372" y="31944"/>
                      <a:pt x="25238" y="32448"/>
                    </a:cubicBezTo>
                    <a:cubicBezTo>
                      <a:pt x="23759" y="37858"/>
                      <a:pt x="22986" y="43470"/>
                      <a:pt x="22953" y="49116"/>
                    </a:cubicBezTo>
                    <a:cubicBezTo>
                      <a:pt x="22953" y="49788"/>
                      <a:pt x="22886" y="50460"/>
                      <a:pt x="22852" y="51132"/>
                    </a:cubicBezTo>
                    <a:cubicBezTo>
                      <a:pt x="22281" y="50326"/>
                      <a:pt x="21810" y="49452"/>
                      <a:pt x="21474" y="48511"/>
                    </a:cubicBezTo>
                    <a:cubicBezTo>
                      <a:pt x="19660" y="44378"/>
                      <a:pt x="18551" y="39975"/>
                      <a:pt x="18248" y="35506"/>
                    </a:cubicBezTo>
                    <a:cubicBezTo>
                      <a:pt x="18046" y="32885"/>
                      <a:pt x="18046" y="30297"/>
                      <a:pt x="18114" y="27709"/>
                    </a:cubicBezTo>
                    <a:cubicBezTo>
                      <a:pt x="18147" y="25626"/>
                      <a:pt x="18013" y="23542"/>
                      <a:pt x="18719" y="21559"/>
                    </a:cubicBezTo>
                    <a:cubicBezTo>
                      <a:pt x="18954" y="20854"/>
                      <a:pt x="18954" y="20114"/>
                      <a:pt x="18651" y="19442"/>
                    </a:cubicBezTo>
                    <a:cubicBezTo>
                      <a:pt x="18416" y="18837"/>
                      <a:pt x="17878" y="18636"/>
                      <a:pt x="17341" y="18434"/>
                    </a:cubicBezTo>
                    <a:lnTo>
                      <a:pt x="17542" y="17863"/>
                    </a:lnTo>
                    <a:cubicBezTo>
                      <a:pt x="17811" y="17023"/>
                      <a:pt x="18013" y="16149"/>
                      <a:pt x="18147" y="15275"/>
                    </a:cubicBezTo>
                    <a:cubicBezTo>
                      <a:pt x="18181" y="15074"/>
                      <a:pt x="18181" y="14872"/>
                      <a:pt x="17946" y="14838"/>
                    </a:cubicBezTo>
                    <a:cubicBezTo>
                      <a:pt x="17915" y="14828"/>
                      <a:pt x="17884" y="14823"/>
                      <a:pt x="17854" y="14823"/>
                    </a:cubicBezTo>
                    <a:cubicBezTo>
                      <a:pt x="17686" y="14823"/>
                      <a:pt x="17537" y="14970"/>
                      <a:pt x="17509" y="15141"/>
                    </a:cubicBezTo>
                    <a:cubicBezTo>
                      <a:pt x="17442" y="15342"/>
                      <a:pt x="17408" y="15510"/>
                      <a:pt x="17341" y="15813"/>
                    </a:cubicBezTo>
                    <a:cubicBezTo>
                      <a:pt x="17307" y="16082"/>
                      <a:pt x="17307" y="16384"/>
                      <a:pt x="16971" y="16586"/>
                    </a:cubicBezTo>
                    <a:cubicBezTo>
                      <a:pt x="16904" y="16015"/>
                      <a:pt x="16803" y="15477"/>
                      <a:pt x="16736" y="14906"/>
                    </a:cubicBezTo>
                    <a:cubicBezTo>
                      <a:pt x="16702" y="14704"/>
                      <a:pt x="16736" y="14502"/>
                      <a:pt x="16433" y="14502"/>
                    </a:cubicBezTo>
                    <a:cubicBezTo>
                      <a:pt x="16097" y="14502"/>
                      <a:pt x="16097" y="14771"/>
                      <a:pt x="16097" y="15006"/>
                    </a:cubicBezTo>
                    <a:cubicBezTo>
                      <a:pt x="16131" y="15242"/>
                      <a:pt x="16165" y="15477"/>
                      <a:pt x="16165" y="15678"/>
                    </a:cubicBezTo>
                    <a:cubicBezTo>
                      <a:pt x="16165" y="16015"/>
                      <a:pt x="16333" y="16384"/>
                      <a:pt x="16097" y="16787"/>
                    </a:cubicBezTo>
                    <a:cubicBezTo>
                      <a:pt x="15795" y="16351"/>
                      <a:pt x="15526" y="15947"/>
                      <a:pt x="15291" y="15578"/>
                    </a:cubicBezTo>
                    <a:cubicBezTo>
                      <a:pt x="15195" y="15458"/>
                      <a:pt x="15099" y="15355"/>
                      <a:pt x="14966" y="15355"/>
                    </a:cubicBezTo>
                    <a:cubicBezTo>
                      <a:pt x="14913" y="15355"/>
                      <a:pt x="14854" y="15371"/>
                      <a:pt x="14787" y="15410"/>
                    </a:cubicBezTo>
                    <a:cubicBezTo>
                      <a:pt x="14551" y="15544"/>
                      <a:pt x="14719" y="15746"/>
                      <a:pt x="14787" y="15914"/>
                    </a:cubicBezTo>
                    <a:cubicBezTo>
                      <a:pt x="14988" y="16250"/>
                      <a:pt x="15156" y="16586"/>
                      <a:pt x="15358" y="16922"/>
                    </a:cubicBezTo>
                    <a:lnTo>
                      <a:pt x="15190" y="16989"/>
                    </a:lnTo>
                    <a:cubicBezTo>
                      <a:pt x="14820" y="16754"/>
                      <a:pt x="14451" y="16485"/>
                      <a:pt x="14081" y="16250"/>
                    </a:cubicBezTo>
                    <a:cubicBezTo>
                      <a:pt x="14025" y="16222"/>
                      <a:pt x="13970" y="16206"/>
                      <a:pt x="13916" y="16206"/>
                    </a:cubicBezTo>
                    <a:cubicBezTo>
                      <a:pt x="13841" y="16206"/>
                      <a:pt x="13770" y="16238"/>
                      <a:pt x="13711" y="16317"/>
                    </a:cubicBezTo>
                    <a:cubicBezTo>
                      <a:pt x="13644" y="16418"/>
                      <a:pt x="13711" y="16552"/>
                      <a:pt x="13812" y="16653"/>
                    </a:cubicBezTo>
                    <a:lnTo>
                      <a:pt x="14182" y="16956"/>
                    </a:lnTo>
                    <a:cubicBezTo>
                      <a:pt x="14753" y="17426"/>
                      <a:pt x="15324" y="17930"/>
                      <a:pt x="15828" y="18468"/>
                    </a:cubicBezTo>
                    <a:cubicBezTo>
                      <a:pt x="16097" y="18636"/>
                      <a:pt x="16131" y="19005"/>
                      <a:pt x="15896" y="19207"/>
                    </a:cubicBezTo>
                    <a:cubicBezTo>
                      <a:pt x="15492" y="19846"/>
                      <a:pt x="15459" y="20652"/>
                      <a:pt x="15828" y="21291"/>
                    </a:cubicBezTo>
                    <a:cubicBezTo>
                      <a:pt x="16064" y="21728"/>
                      <a:pt x="16400" y="22097"/>
                      <a:pt x="16870" y="22299"/>
                    </a:cubicBezTo>
                    <a:cubicBezTo>
                      <a:pt x="17475" y="22601"/>
                      <a:pt x="17576" y="23038"/>
                      <a:pt x="17542" y="23643"/>
                    </a:cubicBezTo>
                    <a:cubicBezTo>
                      <a:pt x="17475" y="25391"/>
                      <a:pt x="17442" y="27138"/>
                      <a:pt x="17408" y="28886"/>
                    </a:cubicBezTo>
                    <a:cubicBezTo>
                      <a:pt x="17307" y="32246"/>
                      <a:pt x="17475" y="35640"/>
                      <a:pt x="17946" y="38967"/>
                    </a:cubicBezTo>
                    <a:cubicBezTo>
                      <a:pt x="18080" y="39606"/>
                      <a:pt x="18181" y="40244"/>
                      <a:pt x="18214" y="40883"/>
                    </a:cubicBezTo>
                    <a:cubicBezTo>
                      <a:pt x="17912" y="40816"/>
                      <a:pt x="17811" y="40547"/>
                      <a:pt x="17677" y="40379"/>
                    </a:cubicBezTo>
                    <a:cubicBezTo>
                      <a:pt x="16837" y="39303"/>
                      <a:pt x="16064" y="38161"/>
                      <a:pt x="15324" y="37018"/>
                    </a:cubicBezTo>
                    <a:cubicBezTo>
                      <a:pt x="13980" y="35002"/>
                      <a:pt x="12905" y="32817"/>
                      <a:pt x="12065" y="30532"/>
                    </a:cubicBezTo>
                    <a:cubicBezTo>
                      <a:pt x="11729" y="29591"/>
                      <a:pt x="11594" y="28684"/>
                      <a:pt x="12132" y="27777"/>
                    </a:cubicBezTo>
                    <a:cubicBezTo>
                      <a:pt x="12266" y="27541"/>
                      <a:pt x="12367" y="27239"/>
                      <a:pt x="12401" y="26936"/>
                    </a:cubicBezTo>
                    <a:cubicBezTo>
                      <a:pt x="12569" y="25962"/>
                      <a:pt x="12669" y="24987"/>
                      <a:pt x="12132" y="24080"/>
                    </a:cubicBezTo>
                    <a:cubicBezTo>
                      <a:pt x="11863" y="23677"/>
                      <a:pt x="11426" y="23509"/>
                      <a:pt x="11157" y="23139"/>
                    </a:cubicBezTo>
                    <a:cubicBezTo>
                      <a:pt x="11527" y="22433"/>
                      <a:pt x="12132" y="21896"/>
                      <a:pt x="12367" y="21190"/>
                    </a:cubicBezTo>
                    <a:cubicBezTo>
                      <a:pt x="12280" y="21103"/>
                      <a:pt x="12194" y="21074"/>
                      <a:pt x="12108" y="21074"/>
                    </a:cubicBezTo>
                    <a:cubicBezTo>
                      <a:pt x="11942" y="21074"/>
                      <a:pt x="11781" y="21185"/>
                      <a:pt x="11638" y="21185"/>
                    </a:cubicBezTo>
                    <a:cubicBezTo>
                      <a:pt x="11600" y="21185"/>
                      <a:pt x="11563" y="21177"/>
                      <a:pt x="11527" y="21156"/>
                    </a:cubicBezTo>
                    <a:cubicBezTo>
                      <a:pt x="11493" y="20787"/>
                      <a:pt x="11661" y="20518"/>
                      <a:pt x="11695" y="20249"/>
                    </a:cubicBezTo>
                    <a:cubicBezTo>
                      <a:pt x="11729" y="20081"/>
                      <a:pt x="11796" y="19913"/>
                      <a:pt x="11628" y="19812"/>
                    </a:cubicBezTo>
                    <a:cubicBezTo>
                      <a:pt x="11565" y="19781"/>
                      <a:pt x="11500" y="19766"/>
                      <a:pt x="11437" y="19766"/>
                    </a:cubicBezTo>
                    <a:cubicBezTo>
                      <a:pt x="11297" y="19766"/>
                      <a:pt x="11170" y="19841"/>
                      <a:pt x="11124" y="19980"/>
                    </a:cubicBezTo>
                    <a:cubicBezTo>
                      <a:pt x="10989" y="20282"/>
                      <a:pt x="10888" y="20619"/>
                      <a:pt x="10788" y="20921"/>
                    </a:cubicBezTo>
                    <a:cubicBezTo>
                      <a:pt x="10687" y="21291"/>
                      <a:pt x="10519" y="21627"/>
                      <a:pt x="10283" y="21896"/>
                    </a:cubicBezTo>
                    <a:cubicBezTo>
                      <a:pt x="10115" y="21190"/>
                      <a:pt x="9981" y="20585"/>
                      <a:pt x="9847" y="19980"/>
                    </a:cubicBezTo>
                    <a:cubicBezTo>
                      <a:pt x="9817" y="19800"/>
                      <a:pt x="9760" y="19566"/>
                      <a:pt x="9532" y="19566"/>
                    </a:cubicBezTo>
                    <a:cubicBezTo>
                      <a:pt x="9505" y="19566"/>
                      <a:pt x="9476" y="19570"/>
                      <a:pt x="9443" y="19577"/>
                    </a:cubicBezTo>
                    <a:cubicBezTo>
                      <a:pt x="9107" y="19610"/>
                      <a:pt x="9174" y="19879"/>
                      <a:pt x="9174" y="20114"/>
                    </a:cubicBezTo>
                    <a:cubicBezTo>
                      <a:pt x="9174" y="20551"/>
                      <a:pt x="9410" y="20988"/>
                      <a:pt x="9309" y="21559"/>
                    </a:cubicBezTo>
                    <a:lnTo>
                      <a:pt x="8603" y="20787"/>
                    </a:lnTo>
                    <a:cubicBezTo>
                      <a:pt x="8502" y="20686"/>
                      <a:pt x="8402" y="20551"/>
                      <a:pt x="8267" y="20417"/>
                    </a:cubicBezTo>
                    <a:cubicBezTo>
                      <a:pt x="8209" y="20358"/>
                      <a:pt x="8116" y="20322"/>
                      <a:pt x="8022" y="20322"/>
                    </a:cubicBezTo>
                    <a:cubicBezTo>
                      <a:pt x="7955" y="20322"/>
                      <a:pt x="7887" y="20341"/>
                      <a:pt x="7830" y="20383"/>
                    </a:cubicBezTo>
                    <a:cubicBezTo>
                      <a:pt x="7629" y="20518"/>
                      <a:pt x="7729" y="20686"/>
                      <a:pt x="7830" y="20787"/>
                    </a:cubicBezTo>
                    <a:cubicBezTo>
                      <a:pt x="8032" y="21089"/>
                      <a:pt x="8267" y="21358"/>
                      <a:pt x="8502" y="21627"/>
                    </a:cubicBezTo>
                    <a:cubicBezTo>
                      <a:pt x="8805" y="22064"/>
                      <a:pt x="9141" y="22467"/>
                      <a:pt x="9443" y="22904"/>
                    </a:cubicBezTo>
                    <a:cubicBezTo>
                      <a:pt x="9679" y="23139"/>
                      <a:pt x="9645" y="23542"/>
                      <a:pt x="9376" y="23744"/>
                    </a:cubicBezTo>
                    <a:cubicBezTo>
                      <a:pt x="8603" y="24416"/>
                      <a:pt x="8637" y="25323"/>
                      <a:pt x="8906" y="26197"/>
                    </a:cubicBezTo>
                    <a:cubicBezTo>
                      <a:pt x="9107" y="26869"/>
                      <a:pt x="9376" y="27609"/>
                      <a:pt x="9947" y="27945"/>
                    </a:cubicBezTo>
                    <a:cubicBezTo>
                      <a:pt x="10922" y="28549"/>
                      <a:pt x="11124" y="29490"/>
                      <a:pt x="11325" y="30465"/>
                    </a:cubicBezTo>
                    <a:cubicBezTo>
                      <a:pt x="11392" y="30801"/>
                      <a:pt x="11493" y="31103"/>
                      <a:pt x="11628" y="31406"/>
                    </a:cubicBezTo>
                    <a:cubicBezTo>
                      <a:pt x="12333" y="33254"/>
                      <a:pt x="13207" y="35035"/>
                      <a:pt x="14283" y="36716"/>
                    </a:cubicBezTo>
                    <a:cubicBezTo>
                      <a:pt x="15526" y="38631"/>
                      <a:pt x="16702" y="40614"/>
                      <a:pt x="18416" y="42160"/>
                    </a:cubicBezTo>
                    <a:cubicBezTo>
                      <a:pt x="18584" y="42328"/>
                      <a:pt x="18685" y="42529"/>
                      <a:pt x="18719" y="42765"/>
                    </a:cubicBezTo>
                    <a:cubicBezTo>
                      <a:pt x="18819" y="43134"/>
                      <a:pt x="18954" y="43538"/>
                      <a:pt x="19055" y="43907"/>
                    </a:cubicBezTo>
                    <a:cubicBezTo>
                      <a:pt x="19895" y="46965"/>
                      <a:pt x="21306" y="49788"/>
                      <a:pt x="22516" y="52678"/>
                    </a:cubicBezTo>
                    <a:cubicBezTo>
                      <a:pt x="22785" y="53283"/>
                      <a:pt x="22919" y="53955"/>
                      <a:pt x="22919" y="54594"/>
                    </a:cubicBezTo>
                    <a:cubicBezTo>
                      <a:pt x="22953" y="58660"/>
                      <a:pt x="23054" y="62760"/>
                      <a:pt x="23390" y="66826"/>
                    </a:cubicBezTo>
                    <a:cubicBezTo>
                      <a:pt x="23524" y="68372"/>
                      <a:pt x="23692" y="69884"/>
                      <a:pt x="23860" y="71397"/>
                    </a:cubicBezTo>
                    <a:cubicBezTo>
                      <a:pt x="23836" y="71403"/>
                      <a:pt x="23813" y="71405"/>
                      <a:pt x="23789" y="71405"/>
                    </a:cubicBezTo>
                    <a:cubicBezTo>
                      <a:pt x="23679" y="71405"/>
                      <a:pt x="23574" y="71345"/>
                      <a:pt x="23491" y="71262"/>
                    </a:cubicBezTo>
                    <a:cubicBezTo>
                      <a:pt x="21676" y="69246"/>
                      <a:pt x="20096" y="67028"/>
                      <a:pt x="18752" y="64676"/>
                    </a:cubicBezTo>
                    <a:cubicBezTo>
                      <a:pt x="16131" y="59904"/>
                      <a:pt x="14585" y="54762"/>
                      <a:pt x="13476" y="49452"/>
                    </a:cubicBezTo>
                    <a:cubicBezTo>
                      <a:pt x="13342" y="49015"/>
                      <a:pt x="13342" y="48545"/>
                      <a:pt x="13476" y="48108"/>
                    </a:cubicBezTo>
                    <a:cubicBezTo>
                      <a:pt x="13644" y="47436"/>
                      <a:pt x="13711" y="46730"/>
                      <a:pt x="13678" y="46058"/>
                    </a:cubicBezTo>
                    <a:cubicBezTo>
                      <a:pt x="13778" y="45285"/>
                      <a:pt x="13409" y="44512"/>
                      <a:pt x="12804" y="44075"/>
                    </a:cubicBezTo>
                    <a:cubicBezTo>
                      <a:pt x="12434" y="43840"/>
                      <a:pt x="12535" y="43638"/>
                      <a:pt x="12703" y="43370"/>
                    </a:cubicBezTo>
                    <a:cubicBezTo>
                      <a:pt x="12938" y="42899"/>
                      <a:pt x="13140" y="42429"/>
                      <a:pt x="13375" y="41925"/>
                    </a:cubicBezTo>
                    <a:cubicBezTo>
                      <a:pt x="13442" y="41790"/>
                      <a:pt x="13543" y="41622"/>
                      <a:pt x="13375" y="41488"/>
                    </a:cubicBezTo>
                    <a:cubicBezTo>
                      <a:pt x="13320" y="41460"/>
                      <a:pt x="13267" y="41447"/>
                      <a:pt x="13216" y="41447"/>
                    </a:cubicBezTo>
                    <a:cubicBezTo>
                      <a:pt x="13084" y="41447"/>
                      <a:pt x="12969" y="41534"/>
                      <a:pt x="12871" y="41656"/>
                    </a:cubicBezTo>
                    <a:cubicBezTo>
                      <a:pt x="12636" y="41891"/>
                      <a:pt x="12669" y="42328"/>
                      <a:pt x="12199" y="42529"/>
                    </a:cubicBezTo>
                    <a:cubicBezTo>
                      <a:pt x="12165" y="41992"/>
                      <a:pt x="12132" y="41555"/>
                      <a:pt x="12098" y="41084"/>
                    </a:cubicBezTo>
                    <a:cubicBezTo>
                      <a:pt x="12098" y="40916"/>
                      <a:pt x="12065" y="40748"/>
                      <a:pt x="11863" y="40748"/>
                    </a:cubicBezTo>
                    <a:cubicBezTo>
                      <a:pt x="11842" y="40745"/>
                      <a:pt x="11821" y="40743"/>
                      <a:pt x="11801" y="40743"/>
                    </a:cubicBezTo>
                    <a:cubicBezTo>
                      <a:pt x="11621" y="40743"/>
                      <a:pt x="11456" y="40870"/>
                      <a:pt x="11426" y="41051"/>
                    </a:cubicBezTo>
                    <a:cubicBezTo>
                      <a:pt x="11426" y="41252"/>
                      <a:pt x="11426" y="41454"/>
                      <a:pt x="11426" y="41656"/>
                    </a:cubicBezTo>
                    <a:cubicBezTo>
                      <a:pt x="11527" y="41992"/>
                      <a:pt x="11493" y="42361"/>
                      <a:pt x="11426" y="42697"/>
                    </a:cubicBezTo>
                    <a:cubicBezTo>
                      <a:pt x="10956" y="42462"/>
                      <a:pt x="10821" y="42059"/>
                      <a:pt x="10552" y="41824"/>
                    </a:cubicBezTo>
                    <a:cubicBezTo>
                      <a:pt x="10464" y="41735"/>
                      <a:pt x="10366" y="41693"/>
                      <a:pt x="10268" y="41693"/>
                    </a:cubicBezTo>
                    <a:cubicBezTo>
                      <a:pt x="10181" y="41693"/>
                      <a:pt x="10094" y="41727"/>
                      <a:pt x="10015" y="41790"/>
                    </a:cubicBezTo>
                    <a:cubicBezTo>
                      <a:pt x="9779" y="41958"/>
                      <a:pt x="9914" y="42126"/>
                      <a:pt x="10015" y="42294"/>
                    </a:cubicBezTo>
                    <a:cubicBezTo>
                      <a:pt x="10149" y="42529"/>
                      <a:pt x="10418" y="42664"/>
                      <a:pt x="10418" y="43034"/>
                    </a:cubicBezTo>
                    <a:cubicBezTo>
                      <a:pt x="10399" y="43035"/>
                      <a:pt x="10380" y="43036"/>
                      <a:pt x="10361" y="43036"/>
                    </a:cubicBezTo>
                    <a:cubicBezTo>
                      <a:pt x="10020" y="43036"/>
                      <a:pt x="9762" y="42759"/>
                      <a:pt x="9443" y="42664"/>
                    </a:cubicBezTo>
                    <a:cubicBezTo>
                      <a:pt x="9391" y="42646"/>
                      <a:pt x="9339" y="42638"/>
                      <a:pt x="9289" y="42638"/>
                    </a:cubicBezTo>
                    <a:cubicBezTo>
                      <a:pt x="9144" y="42638"/>
                      <a:pt x="9014" y="42707"/>
                      <a:pt x="8939" y="42832"/>
                    </a:cubicBezTo>
                    <a:cubicBezTo>
                      <a:pt x="8805" y="43034"/>
                      <a:pt x="9006" y="43134"/>
                      <a:pt x="9174" y="43235"/>
                    </a:cubicBezTo>
                    <a:cubicBezTo>
                      <a:pt x="9645" y="43538"/>
                      <a:pt x="10216" y="43706"/>
                      <a:pt x="10653" y="44142"/>
                    </a:cubicBezTo>
                    <a:cubicBezTo>
                      <a:pt x="9880" y="45117"/>
                      <a:pt x="9813" y="46159"/>
                      <a:pt x="10418" y="47503"/>
                    </a:cubicBezTo>
                    <a:cubicBezTo>
                      <a:pt x="10620" y="48142"/>
                      <a:pt x="11224" y="48646"/>
                      <a:pt x="11930" y="48713"/>
                    </a:cubicBezTo>
                    <a:cubicBezTo>
                      <a:pt x="12569" y="48780"/>
                      <a:pt x="12737" y="49083"/>
                      <a:pt x="12838" y="49620"/>
                    </a:cubicBezTo>
                    <a:cubicBezTo>
                      <a:pt x="13510" y="53182"/>
                      <a:pt x="14518" y="56677"/>
                      <a:pt x="15795" y="60038"/>
                    </a:cubicBezTo>
                    <a:cubicBezTo>
                      <a:pt x="15862" y="60240"/>
                      <a:pt x="16097" y="60441"/>
                      <a:pt x="15862" y="60744"/>
                    </a:cubicBezTo>
                    <a:cubicBezTo>
                      <a:pt x="15526" y="60508"/>
                      <a:pt x="15156" y="60273"/>
                      <a:pt x="14820" y="60038"/>
                    </a:cubicBezTo>
                    <a:cubicBezTo>
                      <a:pt x="12300" y="58391"/>
                      <a:pt x="9981" y="56442"/>
                      <a:pt x="7897" y="54291"/>
                    </a:cubicBezTo>
                    <a:cubicBezTo>
                      <a:pt x="7494" y="53888"/>
                      <a:pt x="7225" y="53317"/>
                      <a:pt x="7158" y="52746"/>
                    </a:cubicBezTo>
                    <a:cubicBezTo>
                      <a:pt x="7024" y="51771"/>
                      <a:pt x="6654" y="50830"/>
                      <a:pt x="6049" y="50057"/>
                    </a:cubicBezTo>
                    <a:cubicBezTo>
                      <a:pt x="5612" y="49419"/>
                      <a:pt x="4907" y="49049"/>
                      <a:pt x="4134" y="49049"/>
                    </a:cubicBezTo>
                    <a:cubicBezTo>
                      <a:pt x="4074" y="49049"/>
                      <a:pt x="4008" y="49062"/>
                      <a:pt x="3943" y="49062"/>
                    </a:cubicBezTo>
                    <a:cubicBezTo>
                      <a:pt x="3863" y="49062"/>
                      <a:pt x="3786" y="49041"/>
                      <a:pt x="3730" y="48948"/>
                    </a:cubicBezTo>
                    <a:cubicBezTo>
                      <a:pt x="3663" y="48545"/>
                      <a:pt x="3630" y="48142"/>
                      <a:pt x="3529" y="47772"/>
                    </a:cubicBezTo>
                    <a:cubicBezTo>
                      <a:pt x="3473" y="47513"/>
                      <a:pt x="3397" y="47386"/>
                      <a:pt x="3285" y="47386"/>
                    </a:cubicBezTo>
                    <a:cubicBezTo>
                      <a:pt x="3192" y="47386"/>
                      <a:pt x="3075" y="47471"/>
                      <a:pt x="2924" y="47637"/>
                    </a:cubicBezTo>
                    <a:cubicBezTo>
                      <a:pt x="2823" y="47705"/>
                      <a:pt x="2823" y="47873"/>
                      <a:pt x="2621" y="47906"/>
                    </a:cubicBezTo>
                    <a:cubicBezTo>
                      <a:pt x="2554" y="47772"/>
                      <a:pt x="2453" y="47637"/>
                      <a:pt x="2386" y="47503"/>
                    </a:cubicBezTo>
                    <a:cubicBezTo>
                      <a:pt x="2298" y="47349"/>
                      <a:pt x="2166" y="47267"/>
                      <a:pt x="2029" y="47267"/>
                    </a:cubicBezTo>
                    <a:cubicBezTo>
                      <a:pt x="1957" y="47267"/>
                      <a:pt x="1884" y="47289"/>
                      <a:pt x="1815" y="47335"/>
                    </a:cubicBezTo>
                    <a:cubicBezTo>
                      <a:pt x="1613" y="47436"/>
                      <a:pt x="1647" y="47671"/>
                      <a:pt x="1714" y="47839"/>
                    </a:cubicBezTo>
                    <a:cubicBezTo>
                      <a:pt x="1781" y="47974"/>
                      <a:pt x="1949" y="48142"/>
                      <a:pt x="1815" y="48343"/>
                    </a:cubicBezTo>
                    <a:cubicBezTo>
                      <a:pt x="1546" y="48276"/>
                      <a:pt x="1277" y="48142"/>
                      <a:pt x="1008" y="48074"/>
                    </a:cubicBezTo>
                    <a:cubicBezTo>
                      <a:pt x="840" y="48074"/>
                      <a:pt x="739" y="48142"/>
                      <a:pt x="672" y="48276"/>
                    </a:cubicBezTo>
                    <a:cubicBezTo>
                      <a:pt x="605" y="48410"/>
                      <a:pt x="706" y="48511"/>
                      <a:pt x="807" y="48612"/>
                    </a:cubicBezTo>
                    <a:cubicBezTo>
                      <a:pt x="1076" y="48847"/>
                      <a:pt x="1512" y="48915"/>
                      <a:pt x="1647" y="49385"/>
                    </a:cubicBezTo>
                    <a:lnTo>
                      <a:pt x="403" y="49385"/>
                    </a:lnTo>
                    <a:cubicBezTo>
                      <a:pt x="202" y="49419"/>
                      <a:pt x="0" y="49486"/>
                      <a:pt x="0" y="49721"/>
                    </a:cubicBezTo>
                    <a:cubicBezTo>
                      <a:pt x="34" y="49923"/>
                      <a:pt x="235" y="49923"/>
                      <a:pt x="403" y="49923"/>
                    </a:cubicBezTo>
                    <a:cubicBezTo>
                      <a:pt x="773" y="49956"/>
                      <a:pt x="1176" y="49956"/>
                      <a:pt x="1546" y="49990"/>
                    </a:cubicBezTo>
                    <a:cubicBezTo>
                      <a:pt x="2319" y="50091"/>
                      <a:pt x="2353" y="50091"/>
                      <a:pt x="2353" y="50897"/>
                    </a:cubicBezTo>
                    <a:cubicBezTo>
                      <a:pt x="2285" y="52006"/>
                      <a:pt x="2991" y="53014"/>
                      <a:pt x="4033" y="53384"/>
                    </a:cubicBezTo>
                    <a:cubicBezTo>
                      <a:pt x="4560" y="53578"/>
                      <a:pt x="5110" y="53704"/>
                      <a:pt x="5683" y="53704"/>
                    </a:cubicBezTo>
                    <a:cubicBezTo>
                      <a:pt x="5804" y="53704"/>
                      <a:pt x="5926" y="53698"/>
                      <a:pt x="6049" y="53687"/>
                    </a:cubicBezTo>
                    <a:cubicBezTo>
                      <a:pt x="6080" y="53684"/>
                      <a:pt x="6112" y="53682"/>
                      <a:pt x="6143" y="53682"/>
                    </a:cubicBezTo>
                    <a:cubicBezTo>
                      <a:pt x="6486" y="53682"/>
                      <a:pt x="6842" y="53846"/>
                      <a:pt x="7057" y="54123"/>
                    </a:cubicBezTo>
                    <a:cubicBezTo>
                      <a:pt x="9578" y="57081"/>
                      <a:pt x="12636" y="59399"/>
                      <a:pt x="15929" y="61382"/>
                    </a:cubicBezTo>
                    <a:cubicBezTo>
                      <a:pt x="16299" y="61584"/>
                      <a:pt x="16601" y="61886"/>
                      <a:pt x="16769" y="62290"/>
                    </a:cubicBezTo>
                    <a:cubicBezTo>
                      <a:pt x="17240" y="63365"/>
                      <a:pt x="17778" y="64407"/>
                      <a:pt x="18382" y="65448"/>
                    </a:cubicBezTo>
                    <a:cubicBezTo>
                      <a:pt x="19794" y="67969"/>
                      <a:pt x="21676" y="70153"/>
                      <a:pt x="23524" y="72338"/>
                    </a:cubicBezTo>
                    <a:cubicBezTo>
                      <a:pt x="23995" y="72875"/>
                      <a:pt x="24331" y="73547"/>
                      <a:pt x="24499" y="74253"/>
                    </a:cubicBezTo>
                    <a:cubicBezTo>
                      <a:pt x="25104" y="76908"/>
                      <a:pt x="26078" y="79496"/>
                      <a:pt x="27322" y="81949"/>
                    </a:cubicBezTo>
                    <a:cubicBezTo>
                      <a:pt x="28968" y="85175"/>
                      <a:pt x="30985" y="88233"/>
                      <a:pt x="32598" y="91493"/>
                    </a:cubicBezTo>
                    <a:cubicBezTo>
                      <a:pt x="32665" y="91594"/>
                      <a:pt x="32732" y="91728"/>
                      <a:pt x="32833" y="91829"/>
                    </a:cubicBezTo>
                    <a:cubicBezTo>
                      <a:pt x="32892" y="91927"/>
                      <a:pt x="32996" y="91979"/>
                      <a:pt x="33106" y="91979"/>
                    </a:cubicBezTo>
                    <a:cubicBezTo>
                      <a:pt x="33185" y="91979"/>
                      <a:pt x="33267" y="91952"/>
                      <a:pt x="33337" y="91896"/>
                    </a:cubicBezTo>
                    <a:cubicBezTo>
                      <a:pt x="33505" y="91762"/>
                      <a:pt x="33404" y="91627"/>
                      <a:pt x="33337" y="91459"/>
                    </a:cubicBezTo>
                    <a:lnTo>
                      <a:pt x="33169" y="91123"/>
                    </a:lnTo>
                    <a:cubicBezTo>
                      <a:pt x="32094" y="88972"/>
                      <a:pt x="30951" y="86889"/>
                      <a:pt x="29708" y="84805"/>
                    </a:cubicBezTo>
                    <a:cubicBezTo>
                      <a:pt x="28296" y="82453"/>
                      <a:pt x="27120" y="79966"/>
                      <a:pt x="26179" y="77379"/>
                    </a:cubicBezTo>
                    <a:cubicBezTo>
                      <a:pt x="25944" y="76841"/>
                      <a:pt x="25809" y="76236"/>
                      <a:pt x="25809" y="75631"/>
                    </a:cubicBezTo>
                    <a:cubicBezTo>
                      <a:pt x="26011" y="72606"/>
                      <a:pt x="26784" y="69616"/>
                      <a:pt x="28061" y="66826"/>
                    </a:cubicBezTo>
                    <a:cubicBezTo>
                      <a:pt x="28195" y="66490"/>
                      <a:pt x="28431" y="66221"/>
                      <a:pt x="28733" y="66020"/>
                    </a:cubicBezTo>
                    <a:cubicBezTo>
                      <a:pt x="30951" y="64743"/>
                      <a:pt x="33001" y="63264"/>
                      <a:pt x="34917" y="61584"/>
                    </a:cubicBezTo>
                    <a:cubicBezTo>
                      <a:pt x="35137" y="61323"/>
                      <a:pt x="35465" y="61182"/>
                      <a:pt x="35794" y="61182"/>
                    </a:cubicBezTo>
                    <a:cubicBezTo>
                      <a:pt x="36016" y="61182"/>
                      <a:pt x="36239" y="61247"/>
                      <a:pt x="36429" y="61382"/>
                    </a:cubicBezTo>
                    <a:cubicBezTo>
                      <a:pt x="36968" y="61626"/>
                      <a:pt x="37553" y="61752"/>
                      <a:pt x="38136" y="61752"/>
                    </a:cubicBezTo>
                    <a:cubicBezTo>
                      <a:pt x="38678" y="61752"/>
                      <a:pt x="39220" y="61643"/>
                      <a:pt x="39722" y="61416"/>
                    </a:cubicBezTo>
                    <a:cubicBezTo>
                      <a:pt x="40630" y="61147"/>
                      <a:pt x="41234" y="60374"/>
                      <a:pt x="41302" y="59433"/>
                    </a:cubicBezTo>
                    <a:cubicBezTo>
                      <a:pt x="41789" y="59500"/>
                      <a:pt x="42247" y="59610"/>
                      <a:pt x="42763" y="59610"/>
                    </a:cubicBezTo>
                    <a:cubicBezTo>
                      <a:pt x="43030" y="59610"/>
                      <a:pt x="43311" y="59580"/>
                      <a:pt x="43620" y="59500"/>
                    </a:cubicBezTo>
                    <a:cubicBezTo>
                      <a:pt x="42814" y="59030"/>
                      <a:pt x="42075" y="59198"/>
                      <a:pt x="41369" y="58862"/>
                    </a:cubicBezTo>
                    <a:cubicBezTo>
                      <a:pt x="41974" y="58459"/>
                      <a:pt x="42713" y="58694"/>
                      <a:pt x="43251" y="58257"/>
                    </a:cubicBezTo>
                    <a:cubicBezTo>
                      <a:pt x="43124" y="58046"/>
                      <a:pt x="42956" y="58006"/>
                      <a:pt x="42771" y="58006"/>
                    </a:cubicBezTo>
                    <a:cubicBezTo>
                      <a:pt x="42658" y="58006"/>
                      <a:pt x="42539" y="58020"/>
                      <a:pt x="42420" y="58020"/>
                    </a:cubicBezTo>
                    <a:cubicBezTo>
                      <a:pt x="42268" y="58020"/>
                      <a:pt x="42116" y="57996"/>
                      <a:pt x="41974" y="57887"/>
                    </a:cubicBezTo>
                    <a:lnTo>
                      <a:pt x="43083" y="57013"/>
                    </a:lnTo>
                    <a:cubicBezTo>
                      <a:pt x="43217" y="56913"/>
                      <a:pt x="43352" y="56778"/>
                      <a:pt x="43217" y="56610"/>
                    </a:cubicBezTo>
                    <a:cubicBezTo>
                      <a:pt x="43156" y="56529"/>
                      <a:pt x="43058" y="56484"/>
                      <a:pt x="42960" y="56484"/>
                    </a:cubicBezTo>
                    <a:cubicBezTo>
                      <a:pt x="42897" y="56484"/>
                      <a:pt x="42833" y="56503"/>
                      <a:pt x="42780" y="56543"/>
                    </a:cubicBezTo>
                    <a:cubicBezTo>
                      <a:pt x="42545" y="56677"/>
                      <a:pt x="42343" y="56845"/>
                      <a:pt x="42108" y="56980"/>
                    </a:cubicBezTo>
                    <a:cubicBezTo>
                      <a:pt x="41918" y="57075"/>
                      <a:pt x="41728" y="57319"/>
                      <a:pt x="41398" y="57319"/>
                    </a:cubicBezTo>
                    <a:cubicBezTo>
                      <a:pt x="41378" y="57319"/>
                      <a:pt x="41357" y="57318"/>
                      <a:pt x="41335" y="57316"/>
                    </a:cubicBezTo>
                    <a:cubicBezTo>
                      <a:pt x="41470" y="57013"/>
                      <a:pt x="41537" y="56812"/>
                      <a:pt x="41638" y="56610"/>
                    </a:cubicBezTo>
                    <a:cubicBezTo>
                      <a:pt x="41739" y="56375"/>
                      <a:pt x="41806" y="56140"/>
                      <a:pt x="41570" y="56039"/>
                    </a:cubicBezTo>
                    <a:cubicBezTo>
                      <a:pt x="41497" y="56002"/>
                      <a:pt x="41431" y="55986"/>
                      <a:pt x="41371" y="55986"/>
                    </a:cubicBezTo>
                    <a:cubicBezTo>
                      <a:pt x="41212" y="55986"/>
                      <a:pt x="41097" y="56103"/>
                      <a:pt x="40999" y="56274"/>
                    </a:cubicBezTo>
                    <a:cubicBezTo>
                      <a:pt x="40798" y="56711"/>
                      <a:pt x="40529" y="57114"/>
                      <a:pt x="40327" y="57585"/>
                    </a:cubicBezTo>
                    <a:cubicBezTo>
                      <a:pt x="40181" y="57848"/>
                      <a:pt x="39908" y="58035"/>
                      <a:pt x="39618" y="58035"/>
                    </a:cubicBezTo>
                    <a:cubicBezTo>
                      <a:pt x="39574" y="58035"/>
                      <a:pt x="39531" y="58030"/>
                      <a:pt x="39487" y="58022"/>
                    </a:cubicBezTo>
                    <a:cubicBezTo>
                      <a:pt x="39425" y="58019"/>
                      <a:pt x="39363" y="58018"/>
                      <a:pt x="39301" y="58018"/>
                    </a:cubicBezTo>
                    <a:cubicBezTo>
                      <a:pt x="37826" y="58018"/>
                      <a:pt x="36464" y="58780"/>
                      <a:pt x="35689" y="60038"/>
                    </a:cubicBezTo>
                    <a:cubicBezTo>
                      <a:pt x="35589" y="60206"/>
                      <a:pt x="35488" y="60340"/>
                      <a:pt x="35320" y="60475"/>
                    </a:cubicBezTo>
                    <a:cubicBezTo>
                      <a:pt x="33471" y="61886"/>
                      <a:pt x="31724" y="63399"/>
                      <a:pt x="29808" y="64642"/>
                    </a:cubicBezTo>
                    <a:cubicBezTo>
                      <a:pt x="29692" y="64735"/>
                      <a:pt x="29576" y="64877"/>
                      <a:pt x="29415" y="64877"/>
                    </a:cubicBezTo>
                    <a:cubicBezTo>
                      <a:pt x="29343" y="64877"/>
                      <a:pt x="29263" y="64849"/>
                      <a:pt x="29170" y="64776"/>
                    </a:cubicBezTo>
                    <a:cubicBezTo>
                      <a:pt x="29506" y="64239"/>
                      <a:pt x="29808" y="63701"/>
                      <a:pt x="30145" y="63197"/>
                    </a:cubicBezTo>
                    <a:cubicBezTo>
                      <a:pt x="31556" y="61181"/>
                      <a:pt x="32967" y="59164"/>
                      <a:pt x="34345" y="57148"/>
                    </a:cubicBezTo>
                    <a:cubicBezTo>
                      <a:pt x="34950" y="56274"/>
                      <a:pt x="35521" y="55568"/>
                      <a:pt x="36630" y="55367"/>
                    </a:cubicBezTo>
                    <a:cubicBezTo>
                      <a:pt x="37504" y="55199"/>
                      <a:pt x="38311" y="54728"/>
                      <a:pt x="38848" y="54023"/>
                    </a:cubicBezTo>
                    <a:cubicBezTo>
                      <a:pt x="39285" y="53451"/>
                      <a:pt x="39184" y="52779"/>
                      <a:pt x="39117" y="52141"/>
                    </a:cubicBezTo>
                    <a:cubicBezTo>
                      <a:pt x="39364" y="52085"/>
                      <a:pt x="39610" y="52073"/>
                      <a:pt x="39859" y="52073"/>
                    </a:cubicBezTo>
                    <a:cubicBezTo>
                      <a:pt x="40025" y="52073"/>
                      <a:pt x="40192" y="52078"/>
                      <a:pt x="40361" y="52078"/>
                    </a:cubicBezTo>
                    <a:cubicBezTo>
                      <a:pt x="40699" y="52078"/>
                      <a:pt x="41044" y="52058"/>
                      <a:pt x="41402" y="51939"/>
                    </a:cubicBezTo>
                    <a:cubicBezTo>
                      <a:pt x="40865" y="51368"/>
                      <a:pt x="40159" y="51771"/>
                      <a:pt x="39588" y="51401"/>
                    </a:cubicBezTo>
                    <a:cubicBezTo>
                      <a:pt x="40260" y="50931"/>
                      <a:pt x="40999" y="50763"/>
                      <a:pt x="41570" y="50158"/>
                    </a:cubicBezTo>
                    <a:cubicBezTo>
                      <a:pt x="41391" y="50062"/>
                      <a:pt x="41226" y="50023"/>
                      <a:pt x="41070" y="50023"/>
                    </a:cubicBezTo>
                    <a:cubicBezTo>
                      <a:pt x="40438" y="50023"/>
                      <a:pt x="39968" y="50665"/>
                      <a:pt x="39328" y="50665"/>
                    </a:cubicBezTo>
                    <a:cubicBezTo>
                      <a:pt x="39303" y="50665"/>
                      <a:pt x="39277" y="50664"/>
                      <a:pt x="39252" y="50662"/>
                    </a:cubicBezTo>
                    <a:cubicBezTo>
                      <a:pt x="39521" y="50192"/>
                      <a:pt x="39823" y="49721"/>
                      <a:pt x="40159" y="49284"/>
                    </a:cubicBezTo>
                    <a:cubicBezTo>
                      <a:pt x="40226" y="49150"/>
                      <a:pt x="40327" y="49015"/>
                      <a:pt x="40159" y="48847"/>
                    </a:cubicBezTo>
                    <a:cubicBezTo>
                      <a:pt x="40081" y="48789"/>
                      <a:pt x="39991" y="48753"/>
                      <a:pt x="39897" y="48753"/>
                    </a:cubicBezTo>
                    <a:cubicBezTo>
                      <a:pt x="39829" y="48753"/>
                      <a:pt x="39759" y="48771"/>
                      <a:pt x="39689" y="48814"/>
                    </a:cubicBezTo>
                    <a:cubicBezTo>
                      <a:pt x="39554" y="48982"/>
                      <a:pt x="39386" y="49150"/>
                      <a:pt x="39252" y="49318"/>
                    </a:cubicBezTo>
                    <a:cubicBezTo>
                      <a:pt x="39084" y="49486"/>
                      <a:pt x="39016" y="49755"/>
                      <a:pt x="38680" y="49755"/>
                    </a:cubicBezTo>
                    <a:cubicBezTo>
                      <a:pt x="38680" y="49486"/>
                      <a:pt x="38680" y="49251"/>
                      <a:pt x="38680" y="49015"/>
                    </a:cubicBezTo>
                    <a:cubicBezTo>
                      <a:pt x="38680" y="48814"/>
                      <a:pt x="38613" y="48646"/>
                      <a:pt x="38378" y="48612"/>
                    </a:cubicBezTo>
                    <a:cubicBezTo>
                      <a:pt x="38358" y="48610"/>
                      <a:pt x="38339" y="48608"/>
                      <a:pt x="38321" y="48608"/>
                    </a:cubicBezTo>
                    <a:cubicBezTo>
                      <a:pt x="38099" y="48608"/>
                      <a:pt x="38039" y="48795"/>
                      <a:pt x="38008" y="48982"/>
                    </a:cubicBezTo>
                    <a:cubicBezTo>
                      <a:pt x="37907" y="49486"/>
                      <a:pt x="37807" y="50023"/>
                      <a:pt x="37739" y="50528"/>
                    </a:cubicBezTo>
                    <a:cubicBezTo>
                      <a:pt x="37739" y="50864"/>
                      <a:pt x="37504" y="51166"/>
                      <a:pt x="37168" y="51200"/>
                    </a:cubicBezTo>
                    <a:cubicBezTo>
                      <a:pt x="36227" y="51368"/>
                      <a:pt x="35689" y="52040"/>
                      <a:pt x="35253" y="52880"/>
                    </a:cubicBezTo>
                    <a:cubicBezTo>
                      <a:pt x="34950" y="53485"/>
                      <a:pt x="34749" y="54157"/>
                      <a:pt x="34681" y="54829"/>
                    </a:cubicBezTo>
                    <a:cubicBezTo>
                      <a:pt x="34614" y="55501"/>
                      <a:pt x="34345" y="56106"/>
                      <a:pt x="33942" y="56610"/>
                    </a:cubicBezTo>
                    <a:cubicBezTo>
                      <a:pt x="32463" y="58660"/>
                      <a:pt x="30985" y="60710"/>
                      <a:pt x="29573" y="62794"/>
                    </a:cubicBezTo>
                    <a:cubicBezTo>
                      <a:pt x="27422" y="65785"/>
                      <a:pt x="26011" y="69246"/>
                      <a:pt x="25440" y="72909"/>
                    </a:cubicBezTo>
                    <a:cubicBezTo>
                      <a:pt x="25440" y="73245"/>
                      <a:pt x="25339" y="73547"/>
                      <a:pt x="25171" y="73816"/>
                    </a:cubicBezTo>
                    <a:cubicBezTo>
                      <a:pt x="25003" y="73077"/>
                      <a:pt x="24835" y="72438"/>
                      <a:pt x="24700" y="71766"/>
                    </a:cubicBezTo>
                    <a:cubicBezTo>
                      <a:pt x="24095" y="68574"/>
                      <a:pt x="23927" y="65314"/>
                      <a:pt x="23759" y="62054"/>
                    </a:cubicBezTo>
                    <a:cubicBezTo>
                      <a:pt x="23692" y="61617"/>
                      <a:pt x="23692" y="61147"/>
                      <a:pt x="23759" y="60676"/>
                    </a:cubicBezTo>
                    <a:cubicBezTo>
                      <a:pt x="24062" y="59030"/>
                      <a:pt x="24600" y="57450"/>
                      <a:pt x="25406" y="55972"/>
                    </a:cubicBezTo>
                    <a:cubicBezTo>
                      <a:pt x="26213" y="54594"/>
                      <a:pt x="27053" y="53283"/>
                      <a:pt x="27927" y="51973"/>
                    </a:cubicBezTo>
                    <a:cubicBezTo>
                      <a:pt x="28027" y="51771"/>
                      <a:pt x="28195" y="51603"/>
                      <a:pt x="28397" y="51502"/>
                    </a:cubicBezTo>
                    <a:cubicBezTo>
                      <a:pt x="30279" y="50897"/>
                      <a:pt x="31690" y="49587"/>
                      <a:pt x="33102" y="48276"/>
                    </a:cubicBezTo>
                    <a:cubicBezTo>
                      <a:pt x="34144" y="47301"/>
                      <a:pt x="35118" y="46226"/>
                      <a:pt x="36093" y="45184"/>
                    </a:cubicBezTo>
                    <a:cubicBezTo>
                      <a:pt x="36328" y="44915"/>
                      <a:pt x="36664" y="44747"/>
                      <a:pt x="37000" y="44747"/>
                    </a:cubicBezTo>
                    <a:cubicBezTo>
                      <a:pt x="37080" y="44750"/>
                      <a:pt x="37160" y="44752"/>
                      <a:pt x="37239" y="44752"/>
                    </a:cubicBezTo>
                    <a:cubicBezTo>
                      <a:pt x="39072" y="44752"/>
                      <a:pt x="40489" y="43994"/>
                      <a:pt x="41134" y="42093"/>
                    </a:cubicBezTo>
                    <a:cubicBezTo>
                      <a:pt x="41591" y="42093"/>
                      <a:pt x="41983" y="42351"/>
                      <a:pt x="42449" y="42351"/>
                    </a:cubicBezTo>
                    <a:cubicBezTo>
                      <a:pt x="42565" y="42351"/>
                      <a:pt x="42686" y="42335"/>
                      <a:pt x="42814" y="42294"/>
                    </a:cubicBezTo>
                    <a:cubicBezTo>
                      <a:pt x="42310" y="41689"/>
                      <a:pt x="41570" y="41824"/>
                      <a:pt x="41100" y="41387"/>
                    </a:cubicBezTo>
                    <a:cubicBezTo>
                      <a:pt x="41402" y="41084"/>
                      <a:pt x="41806" y="41084"/>
                      <a:pt x="42142" y="40883"/>
                    </a:cubicBezTo>
                    <a:cubicBezTo>
                      <a:pt x="42276" y="40816"/>
                      <a:pt x="42579" y="40782"/>
                      <a:pt x="42478" y="40547"/>
                    </a:cubicBezTo>
                    <a:cubicBezTo>
                      <a:pt x="42433" y="40367"/>
                      <a:pt x="42299" y="40308"/>
                      <a:pt x="42144" y="40308"/>
                    </a:cubicBezTo>
                    <a:cubicBezTo>
                      <a:pt x="42067" y="40308"/>
                      <a:pt x="41985" y="40323"/>
                      <a:pt x="41907" y="40345"/>
                    </a:cubicBezTo>
                    <a:cubicBezTo>
                      <a:pt x="41589" y="40403"/>
                      <a:pt x="41321" y="40634"/>
                      <a:pt x="40911" y="40634"/>
                    </a:cubicBezTo>
                    <a:cubicBezTo>
                      <a:pt x="40843" y="40634"/>
                      <a:pt x="40772" y="40628"/>
                      <a:pt x="40697" y="40614"/>
                    </a:cubicBezTo>
                    <a:cubicBezTo>
                      <a:pt x="40966" y="40076"/>
                      <a:pt x="41201" y="39606"/>
                      <a:pt x="41436" y="39169"/>
                    </a:cubicBezTo>
                    <a:cubicBezTo>
                      <a:pt x="41537" y="38967"/>
                      <a:pt x="41671" y="38833"/>
                      <a:pt x="41402" y="38665"/>
                    </a:cubicBezTo>
                    <a:cubicBezTo>
                      <a:pt x="41339" y="38627"/>
                      <a:pt x="41272" y="38608"/>
                      <a:pt x="41205" y="38608"/>
                    </a:cubicBezTo>
                    <a:cubicBezTo>
                      <a:pt x="41093" y="38608"/>
                      <a:pt x="40982" y="38661"/>
                      <a:pt x="40898" y="38766"/>
                    </a:cubicBezTo>
                    <a:cubicBezTo>
                      <a:pt x="40663" y="38967"/>
                      <a:pt x="40663" y="39337"/>
                      <a:pt x="40260" y="39438"/>
                    </a:cubicBezTo>
                    <a:cubicBezTo>
                      <a:pt x="40226" y="39102"/>
                      <a:pt x="40226" y="38833"/>
                      <a:pt x="40193" y="38598"/>
                    </a:cubicBezTo>
                    <a:cubicBezTo>
                      <a:pt x="40193" y="38396"/>
                      <a:pt x="40025" y="38228"/>
                      <a:pt x="39789" y="38228"/>
                    </a:cubicBezTo>
                    <a:cubicBezTo>
                      <a:pt x="39521" y="38228"/>
                      <a:pt x="39521" y="38430"/>
                      <a:pt x="39521" y="38631"/>
                    </a:cubicBezTo>
                    <a:lnTo>
                      <a:pt x="39521" y="40143"/>
                    </a:lnTo>
                    <a:cubicBezTo>
                      <a:pt x="39521" y="40547"/>
                      <a:pt x="39453" y="40816"/>
                      <a:pt x="38949" y="40816"/>
                    </a:cubicBezTo>
                    <a:cubicBezTo>
                      <a:pt x="38143" y="40849"/>
                      <a:pt x="37571" y="41353"/>
                      <a:pt x="37101" y="41958"/>
                    </a:cubicBezTo>
                    <a:cubicBezTo>
                      <a:pt x="36731" y="42462"/>
                      <a:pt x="36429" y="43034"/>
                      <a:pt x="36261" y="43638"/>
                    </a:cubicBezTo>
                    <a:cubicBezTo>
                      <a:pt x="36093" y="44243"/>
                      <a:pt x="35757" y="44781"/>
                      <a:pt x="35286" y="45184"/>
                    </a:cubicBezTo>
                    <a:cubicBezTo>
                      <a:pt x="34984" y="45487"/>
                      <a:pt x="34681" y="45789"/>
                      <a:pt x="34412" y="46125"/>
                    </a:cubicBezTo>
                    <a:cubicBezTo>
                      <a:pt x="33035" y="47570"/>
                      <a:pt x="31556" y="48881"/>
                      <a:pt x="29976" y="50057"/>
                    </a:cubicBezTo>
                    <a:cubicBezTo>
                      <a:pt x="29708" y="50326"/>
                      <a:pt x="29405" y="50460"/>
                      <a:pt x="29036" y="50528"/>
                    </a:cubicBezTo>
                    <a:cubicBezTo>
                      <a:pt x="29103" y="50225"/>
                      <a:pt x="29271" y="49956"/>
                      <a:pt x="29472" y="49721"/>
                    </a:cubicBezTo>
                    <a:cubicBezTo>
                      <a:pt x="31052" y="47402"/>
                      <a:pt x="32430" y="44915"/>
                      <a:pt x="33572" y="42328"/>
                    </a:cubicBezTo>
                    <a:cubicBezTo>
                      <a:pt x="34110" y="41084"/>
                      <a:pt x="34614" y="39807"/>
                      <a:pt x="35118" y="38497"/>
                    </a:cubicBezTo>
                    <a:cubicBezTo>
                      <a:pt x="35320" y="37993"/>
                      <a:pt x="35689" y="37556"/>
                      <a:pt x="36160" y="37287"/>
                    </a:cubicBezTo>
                    <a:cubicBezTo>
                      <a:pt x="37336" y="36548"/>
                      <a:pt x="38378" y="35640"/>
                      <a:pt x="38311" y="34027"/>
                    </a:cubicBezTo>
                    <a:cubicBezTo>
                      <a:pt x="38311" y="33658"/>
                      <a:pt x="38479" y="33624"/>
                      <a:pt x="38815" y="33590"/>
                    </a:cubicBezTo>
                    <a:cubicBezTo>
                      <a:pt x="39151" y="33523"/>
                      <a:pt x="39521" y="33658"/>
                      <a:pt x="39823" y="33288"/>
                    </a:cubicBezTo>
                    <a:cubicBezTo>
                      <a:pt x="39656" y="33029"/>
                      <a:pt x="39440" y="32984"/>
                      <a:pt x="39211" y="32984"/>
                    </a:cubicBezTo>
                    <a:cubicBezTo>
                      <a:pt x="39088" y="32984"/>
                      <a:pt x="38960" y="32997"/>
                      <a:pt x="38835" y="32997"/>
                    </a:cubicBezTo>
                    <a:cubicBezTo>
                      <a:pt x="38677" y="32997"/>
                      <a:pt x="38521" y="32977"/>
                      <a:pt x="38378" y="32885"/>
                    </a:cubicBezTo>
                    <a:cubicBezTo>
                      <a:pt x="38748" y="32414"/>
                      <a:pt x="39386" y="32347"/>
                      <a:pt x="39722" y="31910"/>
                    </a:cubicBezTo>
                    <a:cubicBezTo>
                      <a:pt x="39569" y="31696"/>
                      <a:pt x="39416" y="31624"/>
                      <a:pt x="39265" y="31624"/>
                    </a:cubicBezTo>
                    <a:cubicBezTo>
                      <a:pt x="38954" y="31624"/>
                      <a:pt x="38647" y="31925"/>
                      <a:pt x="38352" y="31925"/>
                    </a:cubicBezTo>
                    <a:cubicBezTo>
                      <a:pt x="38316" y="31925"/>
                      <a:pt x="38280" y="31920"/>
                      <a:pt x="38244" y="31910"/>
                    </a:cubicBezTo>
                    <a:cubicBezTo>
                      <a:pt x="38277" y="31675"/>
                      <a:pt x="38412" y="31440"/>
                      <a:pt x="38546" y="31238"/>
                    </a:cubicBezTo>
                    <a:cubicBezTo>
                      <a:pt x="38647" y="31070"/>
                      <a:pt x="38680" y="30935"/>
                      <a:pt x="38512" y="30835"/>
                    </a:cubicBezTo>
                    <a:cubicBezTo>
                      <a:pt x="38434" y="30776"/>
                      <a:pt x="38333" y="30740"/>
                      <a:pt x="38236" y="30740"/>
                    </a:cubicBezTo>
                    <a:cubicBezTo>
                      <a:pt x="38166" y="30740"/>
                      <a:pt x="38098" y="30759"/>
                      <a:pt x="38042" y="30801"/>
                    </a:cubicBezTo>
                    <a:cubicBezTo>
                      <a:pt x="37773" y="30969"/>
                      <a:pt x="37739" y="31406"/>
                      <a:pt x="37403" y="31507"/>
                    </a:cubicBezTo>
                    <a:cubicBezTo>
                      <a:pt x="37235" y="31339"/>
                      <a:pt x="37336" y="31103"/>
                      <a:pt x="37303" y="30935"/>
                    </a:cubicBezTo>
                    <a:cubicBezTo>
                      <a:pt x="37269" y="30767"/>
                      <a:pt x="37135" y="30633"/>
                      <a:pt x="36966" y="30633"/>
                    </a:cubicBezTo>
                    <a:cubicBezTo>
                      <a:pt x="36946" y="30630"/>
                      <a:pt x="36927" y="30629"/>
                      <a:pt x="36908" y="30629"/>
                    </a:cubicBezTo>
                    <a:cubicBezTo>
                      <a:pt x="36709" y="30629"/>
                      <a:pt x="36597" y="30785"/>
                      <a:pt x="36597" y="30969"/>
                    </a:cubicBezTo>
                    <a:cubicBezTo>
                      <a:pt x="36563" y="31305"/>
                      <a:pt x="36563" y="31641"/>
                      <a:pt x="36563" y="31944"/>
                    </a:cubicBezTo>
                    <a:cubicBezTo>
                      <a:pt x="36597" y="32246"/>
                      <a:pt x="36429" y="32549"/>
                      <a:pt x="36160" y="32649"/>
                    </a:cubicBezTo>
                    <a:cubicBezTo>
                      <a:pt x="35387" y="32985"/>
                      <a:pt x="35051" y="33725"/>
                      <a:pt x="34816" y="34498"/>
                    </a:cubicBezTo>
                    <a:cubicBezTo>
                      <a:pt x="34614" y="35271"/>
                      <a:pt x="34547" y="36111"/>
                      <a:pt x="34580" y="36917"/>
                    </a:cubicBezTo>
                    <a:cubicBezTo>
                      <a:pt x="34648" y="37421"/>
                      <a:pt x="34580" y="37925"/>
                      <a:pt x="34446" y="38396"/>
                    </a:cubicBezTo>
                    <a:cubicBezTo>
                      <a:pt x="33035" y="41824"/>
                      <a:pt x="31590" y="45218"/>
                      <a:pt x="29540" y="48343"/>
                    </a:cubicBezTo>
                    <a:cubicBezTo>
                      <a:pt x="27523" y="51368"/>
                      <a:pt x="25372" y="54291"/>
                      <a:pt x="23860" y="57618"/>
                    </a:cubicBezTo>
                    <a:cubicBezTo>
                      <a:pt x="23860" y="57652"/>
                      <a:pt x="23793" y="57652"/>
                      <a:pt x="23759" y="57652"/>
                    </a:cubicBezTo>
                    <a:cubicBezTo>
                      <a:pt x="23524" y="57383"/>
                      <a:pt x="23591" y="57047"/>
                      <a:pt x="23591" y="56711"/>
                    </a:cubicBezTo>
                    <a:cubicBezTo>
                      <a:pt x="23491" y="53720"/>
                      <a:pt x="23558" y="50729"/>
                      <a:pt x="23692" y="47738"/>
                    </a:cubicBezTo>
                    <a:cubicBezTo>
                      <a:pt x="23759" y="44243"/>
                      <a:pt x="24163" y="40782"/>
                      <a:pt x="24868" y="37354"/>
                    </a:cubicBezTo>
                    <a:cubicBezTo>
                      <a:pt x="24902" y="37018"/>
                      <a:pt x="25003" y="36716"/>
                      <a:pt x="25204" y="36480"/>
                    </a:cubicBezTo>
                    <a:cubicBezTo>
                      <a:pt x="26448" y="35002"/>
                      <a:pt x="27590" y="33422"/>
                      <a:pt x="28699" y="31843"/>
                    </a:cubicBezTo>
                    <a:cubicBezTo>
                      <a:pt x="30749" y="28886"/>
                      <a:pt x="32564" y="25794"/>
                      <a:pt x="34345" y="22635"/>
                    </a:cubicBezTo>
                    <a:cubicBezTo>
                      <a:pt x="34614" y="22164"/>
                      <a:pt x="34849" y="21828"/>
                      <a:pt x="35521" y="21795"/>
                    </a:cubicBezTo>
                    <a:cubicBezTo>
                      <a:pt x="37874" y="21660"/>
                      <a:pt x="38949" y="20551"/>
                      <a:pt x="39151" y="18165"/>
                    </a:cubicBezTo>
                    <a:cubicBezTo>
                      <a:pt x="39823" y="18064"/>
                      <a:pt x="40562" y="18199"/>
                      <a:pt x="41302" y="17863"/>
                    </a:cubicBezTo>
                    <a:cubicBezTo>
                      <a:pt x="41070" y="17535"/>
                      <a:pt x="40794" y="17495"/>
                      <a:pt x="40512" y="17495"/>
                    </a:cubicBezTo>
                    <a:cubicBezTo>
                      <a:pt x="40421" y="17495"/>
                      <a:pt x="40330" y="17499"/>
                      <a:pt x="40239" y="17499"/>
                    </a:cubicBezTo>
                    <a:cubicBezTo>
                      <a:pt x="40121" y="17499"/>
                      <a:pt x="40004" y="17492"/>
                      <a:pt x="39890" y="17460"/>
                    </a:cubicBezTo>
                    <a:cubicBezTo>
                      <a:pt x="40260" y="16956"/>
                      <a:pt x="40898" y="16956"/>
                      <a:pt x="41167" y="16418"/>
                    </a:cubicBezTo>
                    <a:cubicBezTo>
                      <a:pt x="40998" y="16265"/>
                      <a:pt x="40843" y="16209"/>
                      <a:pt x="40697" y="16209"/>
                    </a:cubicBezTo>
                    <a:cubicBezTo>
                      <a:pt x="40285" y="16209"/>
                      <a:pt x="39940" y="16657"/>
                      <a:pt x="39518" y="16657"/>
                    </a:cubicBezTo>
                    <a:cubicBezTo>
                      <a:pt x="39497" y="16657"/>
                      <a:pt x="39475" y="16655"/>
                      <a:pt x="39453" y="16653"/>
                    </a:cubicBezTo>
                    <a:cubicBezTo>
                      <a:pt x="39487" y="16283"/>
                      <a:pt x="39789" y="16115"/>
                      <a:pt x="39957" y="15847"/>
                    </a:cubicBezTo>
                    <a:cubicBezTo>
                      <a:pt x="40058" y="15645"/>
                      <a:pt x="40125" y="15477"/>
                      <a:pt x="39924" y="15309"/>
                    </a:cubicBezTo>
                    <a:cubicBezTo>
                      <a:pt x="39854" y="15253"/>
                      <a:pt x="39772" y="15226"/>
                      <a:pt x="39693" y="15226"/>
                    </a:cubicBezTo>
                    <a:cubicBezTo>
                      <a:pt x="39583" y="15226"/>
                      <a:pt x="39478" y="15278"/>
                      <a:pt x="39420" y="15376"/>
                    </a:cubicBezTo>
                    <a:cubicBezTo>
                      <a:pt x="39218" y="15544"/>
                      <a:pt x="39117" y="15880"/>
                      <a:pt x="38748" y="15880"/>
                    </a:cubicBezTo>
                    <a:lnTo>
                      <a:pt x="38748" y="15342"/>
                    </a:lnTo>
                    <a:cubicBezTo>
                      <a:pt x="38781" y="15074"/>
                      <a:pt x="38748" y="14805"/>
                      <a:pt x="38378" y="14805"/>
                    </a:cubicBezTo>
                    <a:cubicBezTo>
                      <a:pt x="38042" y="14805"/>
                      <a:pt x="38143" y="15107"/>
                      <a:pt x="38109" y="15309"/>
                    </a:cubicBezTo>
                    <a:cubicBezTo>
                      <a:pt x="38042" y="15712"/>
                      <a:pt x="38008" y="16115"/>
                      <a:pt x="37975" y="16485"/>
                    </a:cubicBezTo>
                    <a:cubicBezTo>
                      <a:pt x="37941" y="16888"/>
                      <a:pt x="37807" y="17090"/>
                      <a:pt x="37370" y="17090"/>
                    </a:cubicBezTo>
                    <a:cubicBezTo>
                      <a:pt x="36798" y="17090"/>
                      <a:pt x="36227" y="17359"/>
                      <a:pt x="35824" y="17796"/>
                    </a:cubicBezTo>
                    <a:cubicBezTo>
                      <a:pt x="35185" y="18401"/>
                      <a:pt x="34749" y="19207"/>
                      <a:pt x="34580" y="20114"/>
                    </a:cubicBezTo>
                    <a:cubicBezTo>
                      <a:pt x="34446" y="20854"/>
                      <a:pt x="34177" y="21593"/>
                      <a:pt x="33774" y="22299"/>
                    </a:cubicBezTo>
                    <a:cubicBezTo>
                      <a:pt x="31388" y="26432"/>
                      <a:pt x="28935" y="30532"/>
                      <a:pt x="26045" y="34363"/>
                    </a:cubicBezTo>
                    <a:cubicBezTo>
                      <a:pt x="25910" y="34565"/>
                      <a:pt x="25843" y="34867"/>
                      <a:pt x="25507" y="34867"/>
                    </a:cubicBezTo>
                    <a:cubicBezTo>
                      <a:pt x="25406" y="34498"/>
                      <a:pt x="25473" y="34128"/>
                      <a:pt x="25608" y="33826"/>
                    </a:cubicBezTo>
                    <a:cubicBezTo>
                      <a:pt x="26952" y="28180"/>
                      <a:pt x="28834" y="22702"/>
                      <a:pt x="31220" y="17426"/>
                    </a:cubicBezTo>
                    <a:cubicBezTo>
                      <a:pt x="32463" y="14670"/>
                      <a:pt x="33875" y="12015"/>
                      <a:pt x="35353" y="9361"/>
                    </a:cubicBezTo>
                    <a:cubicBezTo>
                      <a:pt x="35589" y="8789"/>
                      <a:pt x="36160" y="8386"/>
                      <a:pt x="36765" y="8352"/>
                    </a:cubicBezTo>
                    <a:cubicBezTo>
                      <a:pt x="37235" y="8319"/>
                      <a:pt x="37672" y="8184"/>
                      <a:pt x="38042" y="7949"/>
                    </a:cubicBezTo>
                    <a:cubicBezTo>
                      <a:pt x="38949" y="7445"/>
                      <a:pt x="39420" y="6672"/>
                      <a:pt x="39218" y="5664"/>
                    </a:cubicBezTo>
                    <a:cubicBezTo>
                      <a:pt x="39084" y="5025"/>
                      <a:pt x="39319" y="4857"/>
                      <a:pt x="39823" y="4689"/>
                    </a:cubicBezTo>
                    <a:cubicBezTo>
                      <a:pt x="40159" y="4589"/>
                      <a:pt x="40461" y="4421"/>
                      <a:pt x="40798" y="4253"/>
                    </a:cubicBezTo>
                    <a:cubicBezTo>
                      <a:pt x="41201" y="4051"/>
                      <a:pt x="41705" y="3984"/>
                      <a:pt x="42142" y="3480"/>
                    </a:cubicBezTo>
                    <a:cubicBezTo>
                      <a:pt x="41974" y="3429"/>
                      <a:pt x="41813" y="3407"/>
                      <a:pt x="41659" y="3407"/>
                    </a:cubicBezTo>
                    <a:cubicBezTo>
                      <a:pt x="40792" y="3407"/>
                      <a:pt x="40102" y="4085"/>
                      <a:pt x="39218" y="4085"/>
                    </a:cubicBezTo>
                    <a:cubicBezTo>
                      <a:pt x="39789" y="3379"/>
                      <a:pt x="40293" y="2774"/>
                      <a:pt x="40831" y="2203"/>
                    </a:cubicBezTo>
                    <a:cubicBezTo>
                      <a:pt x="40898" y="2102"/>
                      <a:pt x="40999" y="2001"/>
                      <a:pt x="40898" y="1867"/>
                    </a:cubicBezTo>
                    <a:cubicBezTo>
                      <a:pt x="40815" y="1755"/>
                      <a:pt x="40685" y="1690"/>
                      <a:pt x="40548" y="1690"/>
                    </a:cubicBezTo>
                    <a:cubicBezTo>
                      <a:pt x="40519" y="1690"/>
                      <a:pt x="40490" y="1693"/>
                      <a:pt x="40461" y="1699"/>
                    </a:cubicBezTo>
                    <a:cubicBezTo>
                      <a:pt x="40260" y="1766"/>
                      <a:pt x="40125" y="1967"/>
                      <a:pt x="39957" y="2135"/>
                    </a:cubicBezTo>
                    <a:cubicBezTo>
                      <a:pt x="39655" y="2539"/>
                      <a:pt x="39285" y="2875"/>
                      <a:pt x="38882" y="3144"/>
                    </a:cubicBezTo>
                    <a:cubicBezTo>
                      <a:pt x="38949" y="2539"/>
                      <a:pt x="39016" y="2068"/>
                      <a:pt x="39050" y="1598"/>
                    </a:cubicBezTo>
                    <a:cubicBezTo>
                      <a:pt x="39084" y="1362"/>
                      <a:pt x="39117" y="1094"/>
                      <a:pt x="38781" y="1094"/>
                    </a:cubicBezTo>
                    <a:cubicBezTo>
                      <a:pt x="38546" y="1094"/>
                      <a:pt x="38546" y="1329"/>
                      <a:pt x="38479" y="1497"/>
                    </a:cubicBezTo>
                    <a:cubicBezTo>
                      <a:pt x="38311" y="2102"/>
                      <a:pt x="38344" y="2740"/>
                      <a:pt x="38008" y="3345"/>
                    </a:cubicBezTo>
                    <a:cubicBezTo>
                      <a:pt x="37840" y="2841"/>
                      <a:pt x="37672" y="2303"/>
                      <a:pt x="37571" y="1766"/>
                    </a:cubicBezTo>
                    <a:cubicBezTo>
                      <a:pt x="37538" y="1598"/>
                      <a:pt x="37403" y="1497"/>
                      <a:pt x="37235" y="1497"/>
                    </a:cubicBezTo>
                    <a:cubicBezTo>
                      <a:pt x="37000" y="1531"/>
                      <a:pt x="37000" y="1699"/>
                      <a:pt x="37034" y="1867"/>
                    </a:cubicBezTo>
                    <a:cubicBezTo>
                      <a:pt x="37101" y="2673"/>
                      <a:pt x="37269" y="3446"/>
                      <a:pt x="37538" y="4219"/>
                    </a:cubicBezTo>
                    <a:cubicBezTo>
                      <a:pt x="36026" y="5160"/>
                      <a:pt x="35925" y="5294"/>
                      <a:pt x="35521" y="7176"/>
                    </a:cubicBezTo>
                    <a:cubicBezTo>
                      <a:pt x="35353" y="7949"/>
                      <a:pt x="35085" y="8655"/>
                      <a:pt x="34681" y="9327"/>
                    </a:cubicBezTo>
                    <a:cubicBezTo>
                      <a:pt x="33673" y="10974"/>
                      <a:pt x="32699" y="12654"/>
                      <a:pt x="31858" y="14401"/>
                    </a:cubicBezTo>
                    <a:cubicBezTo>
                      <a:pt x="29640" y="18938"/>
                      <a:pt x="27758" y="23643"/>
                      <a:pt x="26313" y="28482"/>
                    </a:cubicBezTo>
                    <a:cubicBezTo>
                      <a:pt x="26280" y="28818"/>
                      <a:pt x="26112" y="29121"/>
                      <a:pt x="25877" y="29322"/>
                    </a:cubicBezTo>
                    <a:cubicBezTo>
                      <a:pt x="24936" y="24349"/>
                      <a:pt x="24566" y="19409"/>
                      <a:pt x="25473" y="14469"/>
                    </a:cubicBezTo>
                    <a:cubicBezTo>
                      <a:pt x="25742" y="12688"/>
                      <a:pt x="26145" y="10906"/>
                      <a:pt x="26650" y="9159"/>
                    </a:cubicBezTo>
                    <a:cubicBezTo>
                      <a:pt x="26784" y="8554"/>
                      <a:pt x="27154" y="8016"/>
                      <a:pt x="27658" y="7680"/>
                    </a:cubicBezTo>
                    <a:cubicBezTo>
                      <a:pt x="28195" y="7344"/>
                      <a:pt x="28632" y="6874"/>
                      <a:pt x="28935" y="6336"/>
                    </a:cubicBezTo>
                    <a:cubicBezTo>
                      <a:pt x="29237" y="5832"/>
                      <a:pt x="29372" y="5227"/>
                      <a:pt x="29338" y="4656"/>
                    </a:cubicBezTo>
                    <a:cubicBezTo>
                      <a:pt x="29237" y="4118"/>
                      <a:pt x="28935" y="3681"/>
                      <a:pt x="28498" y="3379"/>
                    </a:cubicBezTo>
                    <a:lnTo>
                      <a:pt x="28968" y="3076"/>
                    </a:lnTo>
                    <a:cubicBezTo>
                      <a:pt x="29540" y="2673"/>
                      <a:pt x="30044" y="2203"/>
                      <a:pt x="30447" y="1665"/>
                    </a:cubicBezTo>
                    <a:cubicBezTo>
                      <a:pt x="30514" y="1598"/>
                      <a:pt x="30615" y="1463"/>
                      <a:pt x="30514" y="1329"/>
                    </a:cubicBezTo>
                    <a:cubicBezTo>
                      <a:pt x="30447" y="1239"/>
                      <a:pt x="30350" y="1194"/>
                      <a:pt x="30253" y="1194"/>
                    </a:cubicBezTo>
                    <a:cubicBezTo>
                      <a:pt x="30204" y="1194"/>
                      <a:pt x="30156" y="1206"/>
                      <a:pt x="30111" y="1228"/>
                    </a:cubicBezTo>
                    <a:cubicBezTo>
                      <a:pt x="29909" y="1362"/>
                      <a:pt x="29741" y="1497"/>
                      <a:pt x="29573" y="1665"/>
                    </a:cubicBezTo>
                    <a:cubicBezTo>
                      <a:pt x="29304" y="1900"/>
                      <a:pt x="29103" y="2270"/>
                      <a:pt x="28632" y="2371"/>
                    </a:cubicBezTo>
                    <a:cubicBezTo>
                      <a:pt x="28800" y="1699"/>
                      <a:pt x="28968" y="1094"/>
                      <a:pt x="29103" y="489"/>
                    </a:cubicBezTo>
                    <a:cubicBezTo>
                      <a:pt x="29136" y="287"/>
                      <a:pt x="29136" y="85"/>
                      <a:pt x="28901" y="18"/>
                    </a:cubicBezTo>
                    <a:cubicBezTo>
                      <a:pt x="28859" y="6"/>
                      <a:pt x="28821" y="1"/>
                      <a:pt x="2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1FD276AD-D2B7-855C-1653-B51EE76054B8}"/>
              </a:ext>
            </a:extLst>
          </p:cNvPr>
          <p:cNvSpPr txBox="1"/>
          <p:nvPr/>
        </p:nvSpPr>
        <p:spPr>
          <a:xfrm>
            <a:off x="409905" y="1420867"/>
            <a:ext cx="8568556" cy="2607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500"/>
              </a:lnSpc>
            </a:pPr>
            <a:r>
              <a:rPr lang="en-US" sz="1100">
                <a:solidFill>
                  <a:schemeClr val="tx1"/>
                </a:solidFill>
              </a:rPr>
              <a:t>A Decision Tree is a supervised machine learning algorithm used for classification and regression tasks. It splits the data into branches based on feature values and helps in making decisions in a tree-like structure.</a:t>
            </a:r>
            <a:endParaRPr lang="en-US">
              <a:solidFill>
                <a:schemeClr val="tx1"/>
              </a:solidFill>
            </a:endParaRPr>
          </a:p>
          <a:p>
            <a:pPr>
              <a:lnSpc>
                <a:spcPts val="1500"/>
              </a:lnSpc>
            </a:pPr>
            <a:endParaRPr lang="en-US" sz="1100">
              <a:solidFill>
                <a:schemeClr val="tx1"/>
              </a:solidFill>
            </a:endParaRPr>
          </a:p>
          <a:p>
            <a:pPr>
              <a:lnSpc>
                <a:spcPts val="1500"/>
              </a:lnSpc>
            </a:pPr>
            <a:r>
              <a:rPr lang="en-US" sz="1100">
                <a:solidFill>
                  <a:srgbClr val="951B6C"/>
                </a:solidFill>
                <a:cs typeface="Segoe UI"/>
              </a:rPr>
              <a:t>​Accuracy:</a:t>
            </a:r>
            <a:r>
              <a:rPr lang="en-US" sz="1100" b="1">
                <a:solidFill>
                  <a:srgbClr val="951B6C"/>
                </a:solidFill>
                <a:cs typeface="Segoe UI"/>
              </a:rPr>
              <a:t> 73.81%</a:t>
            </a:r>
            <a:r>
              <a:rPr lang="en-US" sz="1100">
                <a:solidFill>
                  <a:srgbClr val="951B6C"/>
                </a:solidFill>
                <a:cs typeface="Segoe UI"/>
              </a:rPr>
              <a:t> – The model correctly predicted survival outcomes 73.81% of the time.</a:t>
            </a:r>
          </a:p>
          <a:p>
            <a:r>
              <a:rPr lang="en-US" sz="1100">
                <a:solidFill>
                  <a:srgbClr val="951B6C"/>
                </a:solidFill>
              </a:rPr>
              <a:t>Precision: </a:t>
            </a:r>
            <a:r>
              <a:rPr lang="en-US" sz="1100" b="1">
                <a:solidFill>
                  <a:srgbClr val="951B6C"/>
                </a:solidFill>
              </a:rPr>
              <a:t>76.03%</a:t>
            </a:r>
            <a:r>
              <a:rPr lang="en-US" sz="1100">
                <a:solidFill>
                  <a:srgbClr val="951B6C"/>
                </a:solidFill>
              </a:rPr>
              <a:t> – Out of all patients predicted to survive, 76.03% actually did.</a:t>
            </a:r>
            <a:endParaRPr lang="en-US"/>
          </a:p>
          <a:p>
            <a:r>
              <a:rPr lang="en-US" sz="1100">
                <a:solidFill>
                  <a:srgbClr val="951B6C"/>
                </a:solidFill>
              </a:rPr>
              <a:t>Recall:</a:t>
            </a:r>
            <a:r>
              <a:rPr lang="en-US" sz="1100" b="1">
                <a:solidFill>
                  <a:srgbClr val="951B6C"/>
                </a:solidFill>
              </a:rPr>
              <a:t> 86.81% </a:t>
            </a:r>
            <a:r>
              <a:rPr lang="en-US" sz="1100">
                <a:solidFill>
                  <a:srgbClr val="951B6C"/>
                </a:solidFill>
              </a:rPr>
              <a:t>– The model correctly identified 86.81% of patients who survived.</a:t>
            </a:r>
            <a:endParaRPr lang="en-US"/>
          </a:p>
          <a:p>
            <a:r>
              <a:rPr lang="en-US" sz="1100">
                <a:solidFill>
                  <a:srgbClr val="951B6C"/>
                </a:solidFill>
              </a:rPr>
              <a:t>F1-Score: </a:t>
            </a:r>
            <a:r>
              <a:rPr lang="en-US" sz="1100" b="1">
                <a:solidFill>
                  <a:srgbClr val="951B6C"/>
                </a:solidFill>
              </a:rPr>
              <a:t>81.06%</a:t>
            </a:r>
            <a:r>
              <a:rPr lang="en-US" sz="1100">
                <a:solidFill>
                  <a:srgbClr val="951B6C"/>
                </a:solidFill>
              </a:rPr>
              <a:t> – Balanced performance combining precision and recall.</a:t>
            </a:r>
            <a:endParaRPr lang="en-US"/>
          </a:p>
          <a:p>
            <a:pPr>
              <a:lnSpc>
                <a:spcPts val="1500"/>
              </a:lnSpc>
            </a:pPr>
            <a:endParaRPr lang="en-US" sz="1100">
              <a:solidFill>
                <a:srgbClr val="951B6C"/>
              </a:solidFill>
              <a:cs typeface="Segoe UI"/>
            </a:endParaRPr>
          </a:p>
          <a:p>
            <a:pPr marL="285750" indent="-285750">
              <a:buFont typeface="Arial"/>
              <a:buChar char="•"/>
            </a:pPr>
            <a:r>
              <a:rPr lang="en-US" sz="1100" b="1">
                <a:solidFill>
                  <a:srgbClr val="951B6C"/>
                </a:solidFill>
              </a:rPr>
              <a:t>True Negatives (87,184):</a:t>
            </a:r>
            <a:r>
              <a:rPr lang="en-US" sz="1100">
                <a:solidFill>
                  <a:srgbClr val="951B6C"/>
                </a:solidFill>
              </a:rPr>
              <a:t> Model correctly predicted 87,184 patients as non-survivors.</a:t>
            </a:r>
            <a:endParaRPr lang="en-US"/>
          </a:p>
          <a:p>
            <a:pPr marL="285750" indent="-285750">
              <a:buFont typeface="Arial"/>
              <a:buChar char="•"/>
            </a:pPr>
            <a:r>
              <a:rPr lang="en-US" sz="1100" b="1">
                <a:solidFill>
                  <a:srgbClr val="951B6C"/>
                </a:solidFill>
              </a:rPr>
              <a:t>False Negatives (41,813):</a:t>
            </a:r>
            <a:r>
              <a:rPr lang="en-US" sz="1100">
                <a:solidFill>
                  <a:srgbClr val="951B6C"/>
                </a:solidFill>
              </a:rPr>
              <a:t> Model wrongly predicted 41,813 patients as survivors (but they did not survive).</a:t>
            </a:r>
            <a:endParaRPr lang="en-US"/>
          </a:p>
          <a:p>
            <a:pPr marL="285750" indent="-285750">
              <a:buFont typeface="Arial"/>
              <a:buChar char="•"/>
            </a:pPr>
            <a:r>
              <a:rPr lang="en-US" sz="1100" b="1">
                <a:solidFill>
                  <a:srgbClr val="951B6C"/>
                </a:solidFill>
              </a:rPr>
              <a:t>False Positives (86,727):</a:t>
            </a:r>
            <a:r>
              <a:rPr lang="en-US" sz="1100">
                <a:solidFill>
                  <a:srgbClr val="951B6C"/>
                </a:solidFill>
              </a:rPr>
              <a:t> Model missed 86,727 actual survivors by predicting them as non-survivors.</a:t>
            </a:r>
            <a:endParaRPr lang="en-US"/>
          </a:p>
          <a:p>
            <a:pPr marL="285750" indent="-285750">
              <a:buFont typeface="Arial"/>
              <a:buChar char="•"/>
            </a:pPr>
            <a:r>
              <a:rPr lang="en-US" sz="1100" b="1">
                <a:solidFill>
                  <a:srgbClr val="951B6C"/>
                </a:solidFill>
              </a:rPr>
              <a:t>True Positives (275,091):</a:t>
            </a:r>
            <a:r>
              <a:rPr lang="en-US" sz="1100">
                <a:solidFill>
                  <a:srgbClr val="951B6C"/>
                </a:solidFill>
              </a:rPr>
              <a:t> Model correctly predicted 275,091 patients as survivors.</a:t>
            </a:r>
            <a:endParaRPr lang="en-US"/>
          </a:p>
          <a:p>
            <a:pPr>
              <a:lnSpc>
                <a:spcPts val="1500"/>
              </a:lnSpc>
            </a:pPr>
            <a:endParaRPr lang="en-US" sz="1100">
              <a:solidFill>
                <a:srgbClr val="951B6C"/>
              </a:solidFill>
            </a:endParaRPr>
          </a:p>
          <a:p>
            <a:pPr marL="171450" indent="-171450">
              <a:lnSpc>
                <a:spcPts val="1500"/>
              </a:lnSpc>
              <a:buFont typeface="Arial,Sans-Serif"/>
              <a:buChar char="•"/>
            </a:pPr>
            <a:endParaRPr lang="en-US" sz="1100">
              <a:solidFill>
                <a:srgbClr val="951B6C"/>
              </a:solidFill>
            </a:endParaRPr>
          </a:p>
        </p:txBody>
      </p:sp>
    </p:spTree>
    <p:extLst>
      <p:ext uri="{BB962C8B-B14F-4D97-AF65-F5344CB8AC3E}">
        <p14:creationId xmlns:p14="http://schemas.microsoft.com/office/powerpoint/2010/main" val="2026765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2">
          <a:extLst>
            <a:ext uri="{FF2B5EF4-FFF2-40B4-BE49-F238E27FC236}">
              <a16:creationId xmlns:a16="http://schemas.microsoft.com/office/drawing/2014/main" id="{1BEC61FC-4CF9-FA08-1033-CA5E2D7ECF7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59B8B03-3645-A4FF-FC05-BDEF5C464154}"/>
              </a:ext>
            </a:extLst>
          </p:cNvPr>
          <p:cNvGrpSpPr/>
          <p:nvPr/>
        </p:nvGrpSpPr>
        <p:grpSpPr>
          <a:xfrm>
            <a:off x="7437970" y="-1962"/>
            <a:ext cx="1964484" cy="1964593"/>
            <a:chOff x="5443632" y="1487879"/>
            <a:chExt cx="1964484" cy="1964593"/>
          </a:xfrm>
        </p:grpSpPr>
        <p:sp>
          <p:nvSpPr>
            <p:cNvPr id="879" name="Google Shape;879;p41">
              <a:extLst>
                <a:ext uri="{FF2B5EF4-FFF2-40B4-BE49-F238E27FC236}">
                  <a16:creationId xmlns:a16="http://schemas.microsoft.com/office/drawing/2014/main" id="{50D6D251-9DA2-97A5-8E91-1EF513704219}"/>
                </a:ext>
              </a:extLst>
            </p:cNvPr>
            <p:cNvSpPr/>
            <p:nvPr/>
          </p:nvSpPr>
          <p:spPr>
            <a:xfrm>
              <a:off x="5827394" y="1988586"/>
              <a:ext cx="999900" cy="99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41">
              <a:extLst>
                <a:ext uri="{FF2B5EF4-FFF2-40B4-BE49-F238E27FC236}">
                  <a16:creationId xmlns:a16="http://schemas.microsoft.com/office/drawing/2014/main" id="{38F6B3D2-A16C-DCAC-2E1A-9940A5CBB945}"/>
                </a:ext>
              </a:extLst>
            </p:cNvPr>
            <p:cNvGrpSpPr/>
            <p:nvPr/>
          </p:nvGrpSpPr>
          <p:grpSpPr>
            <a:xfrm>
              <a:off x="5443632" y="1487879"/>
              <a:ext cx="1964484" cy="1964593"/>
              <a:chOff x="5443632" y="1523157"/>
              <a:chExt cx="1964484" cy="1964593"/>
            </a:xfrm>
          </p:grpSpPr>
          <p:grpSp>
            <p:nvGrpSpPr>
              <p:cNvPr id="892" name="Google Shape;892;p41">
                <a:extLst>
                  <a:ext uri="{FF2B5EF4-FFF2-40B4-BE49-F238E27FC236}">
                    <a16:creationId xmlns:a16="http://schemas.microsoft.com/office/drawing/2014/main" id="{918FB059-C597-87FD-371A-C03C07FC375C}"/>
                  </a:ext>
                </a:extLst>
              </p:cNvPr>
              <p:cNvGrpSpPr/>
              <p:nvPr/>
            </p:nvGrpSpPr>
            <p:grpSpPr>
              <a:xfrm>
                <a:off x="5942325" y="1664700"/>
                <a:ext cx="1012600" cy="1201775"/>
                <a:chOff x="5942325" y="1664700"/>
                <a:chExt cx="1012600" cy="1201775"/>
              </a:xfrm>
            </p:grpSpPr>
            <p:sp>
              <p:nvSpPr>
                <p:cNvPr id="893" name="Google Shape;893;p41">
                  <a:extLst>
                    <a:ext uri="{FF2B5EF4-FFF2-40B4-BE49-F238E27FC236}">
                      <a16:creationId xmlns:a16="http://schemas.microsoft.com/office/drawing/2014/main" id="{E6660429-2D55-45F9-0874-E3A204C34241}"/>
                    </a:ext>
                  </a:extLst>
                </p:cNvPr>
                <p:cNvSpPr/>
                <p:nvPr/>
              </p:nvSpPr>
              <p:spPr>
                <a:xfrm>
                  <a:off x="5942325" y="2409025"/>
                  <a:ext cx="72850" cy="109250"/>
                </a:xfrm>
                <a:custGeom>
                  <a:avLst/>
                  <a:gdLst/>
                  <a:ahLst/>
                  <a:cxnLst/>
                  <a:rect l="l" t="t" r="r" b="b"/>
                  <a:pathLst>
                    <a:path w="2914" h="4370" extrusionOk="0">
                      <a:moveTo>
                        <a:pt x="456" y="455"/>
                      </a:moveTo>
                      <a:lnTo>
                        <a:pt x="0" y="1821"/>
                      </a:lnTo>
                      <a:lnTo>
                        <a:pt x="820" y="3550"/>
                      </a:lnTo>
                      <a:lnTo>
                        <a:pt x="2914" y="4370"/>
                      </a:lnTo>
                      <a:lnTo>
                        <a:pt x="2914" y="3186"/>
                      </a:lnTo>
                      <a:lnTo>
                        <a:pt x="2640" y="1366"/>
                      </a:lnTo>
                      <a:lnTo>
                        <a:pt x="1639" y="0"/>
                      </a:lnTo>
                      <a:close/>
                    </a:path>
                  </a:pathLst>
                </a:custGeom>
                <a:solidFill>
                  <a:schemeClr val="lt1"/>
                </a:solidFill>
                <a:ln>
                  <a:noFill/>
                </a:ln>
              </p:spPr>
            </p:sp>
            <p:sp>
              <p:nvSpPr>
                <p:cNvPr id="894" name="Google Shape;894;p41">
                  <a:extLst>
                    <a:ext uri="{FF2B5EF4-FFF2-40B4-BE49-F238E27FC236}">
                      <a16:creationId xmlns:a16="http://schemas.microsoft.com/office/drawing/2014/main" id="{C8A6119F-E77C-9AC3-98BB-F544BAAC78D6}"/>
                    </a:ext>
                  </a:extLst>
                </p:cNvPr>
                <p:cNvSpPr/>
                <p:nvPr/>
              </p:nvSpPr>
              <p:spPr>
                <a:xfrm>
                  <a:off x="6065825" y="2349900"/>
                  <a:ext cx="66875" cy="86425"/>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5" name="Google Shape;895;p41">
                  <a:extLst>
                    <a:ext uri="{FF2B5EF4-FFF2-40B4-BE49-F238E27FC236}">
                      <a16:creationId xmlns:a16="http://schemas.microsoft.com/office/drawing/2014/main" id="{3D5AA079-5B03-11C5-76DA-381168765047}"/>
                    </a:ext>
                  </a:extLst>
                </p:cNvPr>
                <p:cNvSpPr/>
                <p:nvPr/>
              </p:nvSpPr>
              <p:spPr>
                <a:xfrm>
                  <a:off x="6553400" y="2798775"/>
                  <a:ext cx="99000" cy="67700"/>
                </a:xfrm>
                <a:custGeom>
                  <a:avLst/>
                  <a:gdLst/>
                  <a:ahLst/>
                  <a:cxnLst/>
                  <a:rect l="l" t="t" r="r" b="b"/>
                  <a:pathLst>
                    <a:path w="3960" h="2708" extrusionOk="0">
                      <a:moveTo>
                        <a:pt x="2712" y="125"/>
                      </a:moveTo>
                      <a:lnTo>
                        <a:pt x="1278" y="0"/>
                      </a:lnTo>
                      <a:lnTo>
                        <a:pt x="46" y="705"/>
                      </a:lnTo>
                      <a:lnTo>
                        <a:pt x="0" y="2033"/>
                      </a:lnTo>
                      <a:lnTo>
                        <a:pt x="895" y="2401"/>
                      </a:lnTo>
                      <a:lnTo>
                        <a:pt x="2595" y="2708"/>
                      </a:lnTo>
                      <a:lnTo>
                        <a:pt x="3960" y="1343"/>
                      </a:lnTo>
                      <a:close/>
                    </a:path>
                  </a:pathLst>
                </a:custGeom>
                <a:solidFill>
                  <a:schemeClr val="lt1"/>
                </a:solidFill>
                <a:ln>
                  <a:noFill/>
                </a:ln>
              </p:spPr>
            </p:sp>
            <p:sp>
              <p:nvSpPr>
                <p:cNvPr id="896" name="Google Shape;896;p41">
                  <a:extLst>
                    <a:ext uri="{FF2B5EF4-FFF2-40B4-BE49-F238E27FC236}">
                      <a16:creationId xmlns:a16="http://schemas.microsoft.com/office/drawing/2014/main" id="{3D93307A-4BF1-EAED-3B36-1EC5499B2ED9}"/>
                    </a:ext>
                  </a:extLst>
                </p:cNvPr>
                <p:cNvSpPr/>
                <p:nvPr/>
              </p:nvSpPr>
              <p:spPr>
                <a:xfrm rot="-8442079">
                  <a:off x="6535609" y="2606918"/>
                  <a:ext cx="66879" cy="86430"/>
                </a:xfrm>
                <a:custGeom>
                  <a:avLst/>
                  <a:gdLst/>
                  <a:ahLst/>
                  <a:cxnLst/>
                  <a:rect l="l" t="t" r="r" b="b"/>
                  <a:pathLst>
                    <a:path w="2675" h="3457" extrusionOk="0">
                      <a:moveTo>
                        <a:pt x="750" y="179"/>
                      </a:moveTo>
                      <a:lnTo>
                        <a:pt x="0" y="1408"/>
                      </a:lnTo>
                      <a:lnTo>
                        <a:pt x="614" y="3002"/>
                      </a:lnTo>
                      <a:lnTo>
                        <a:pt x="1251" y="3457"/>
                      </a:lnTo>
                      <a:lnTo>
                        <a:pt x="1979" y="2820"/>
                      </a:lnTo>
                      <a:lnTo>
                        <a:pt x="2675" y="1556"/>
                      </a:lnTo>
                      <a:lnTo>
                        <a:pt x="2005" y="0"/>
                      </a:lnTo>
                      <a:close/>
                    </a:path>
                  </a:pathLst>
                </a:custGeom>
                <a:solidFill>
                  <a:schemeClr val="lt1"/>
                </a:solidFill>
                <a:ln>
                  <a:noFill/>
                </a:ln>
              </p:spPr>
            </p:sp>
            <p:sp>
              <p:nvSpPr>
                <p:cNvPr id="897" name="Google Shape;897;p41">
                  <a:extLst>
                    <a:ext uri="{FF2B5EF4-FFF2-40B4-BE49-F238E27FC236}">
                      <a16:creationId xmlns:a16="http://schemas.microsoft.com/office/drawing/2014/main" id="{E48D4365-EC0F-C1DD-B4B3-A5936EDFDA52}"/>
                    </a:ext>
                  </a:extLst>
                </p:cNvPr>
                <p:cNvSpPr/>
                <p:nvPr/>
              </p:nvSpPr>
              <p:spPr>
                <a:xfrm>
                  <a:off x="6835775" y="2336200"/>
                  <a:ext cx="88275" cy="70550"/>
                </a:xfrm>
                <a:custGeom>
                  <a:avLst/>
                  <a:gdLst/>
                  <a:ahLst/>
                  <a:cxnLst/>
                  <a:rect l="l" t="t" r="r" b="b"/>
                  <a:pathLst>
                    <a:path w="3531" h="2822" extrusionOk="0">
                      <a:moveTo>
                        <a:pt x="517" y="2802"/>
                      </a:moveTo>
                      <a:lnTo>
                        <a:pt x="1860" y="2822"/>
                      </a:lnTo>
                      <a:lnTo>
                        <a:pt x="3269" y="2157"/>
                      </a:lnTo>
                      <a:lnTo>
                        <a:pt x="3531" y="1419"/>
                      </a:lnTo>
                      <a:lnTo>
                        <a:pt x="3226" y="0"/>
                      </a:lnTo>
                      <a:lnTo>
                        <a:pt x="1769" y="273"/>
                      </a:lnTo>
                      <a:lnTo>
                        <a:pt x="0" y="1645"/>
                      </a:lnTo>
                      <a:close/>
                    </a:path>
                  </a:pathLst>
                </a:custGeom>
                <a:solidFill>
                  <a:schemeClr val="lt1"/>
                </a:solidFill>
                <a:ln>
                  <a:noFill/>
                </a:ln>
              </p:spPr>
            </p:sp>
            <p:sp>
              <p:nvSpPr>
                <p:cNvPr id="898" name="Google Shape;898;p41">
                  <a:extLst>
                    <a:ext uri="{FF2B5EF4-FFF2-40B4-BE49-F238E27FC236}">
                      <a16:creationId xmlns:a16="http://schemas.microsoft.com/office/drawing/2014/main" id="{D8C32583-1852-ABAC-2D07-C9D4356F7D99}"/>
                    </a:ext>
                  </a:extLst>
                </p:cNvPr>
                <p:cNvSpPr/>
                <p:nvPr/>
              </p:nvSpPr>
              <p:spPr>
                <a:xfrm>
                  <a:off x="6831150" y="2170050"/>
                  <a:ext cx="60225" cy="56825"/>
                </a:xfrm>
                <a:custGeom>
                  <a:avLst/>
                  <a:gdLst/>
                  <a:ahLst/>
                  <a:cxnLst/>
                  <a:rect l="l" t="t" r="r" b="b"/>
                  <a:pathLst>
                    <a:path w="2409" h="2273" extrusionOk="0">
                      <a:moveTo>
                        <a:pt x="353" y="2253"/>
                      </a:moveTo>
                      <a:lnTo>
                        <a:pt x="1269" y="2273"/>
                      </a:lnTo>
                      <a:lnTo>
                        <a:pt x="2230" y="1608"/>
                      </a:lnTo>
                      <a:lnTo>
                        <a:pt x="2409" y="870"/>
                      </a:lnTo>
                      <a:lnTo>
                        <a:pt x="1954" y="0"/>
                      </a:lnTo>
                      <a:lnTo>
                        <a:pt x="588" y="364"/>
                      </a:lnTo>
                      <a:lnTo>
                        <a:pt x="0" y="1096"/>
                      </a:lnTo>
                      <a:close/>
                    </a:path>
                  </a:pathLst>
                </a:custGeom>
                <a:solidFill>
                  <a:schemeClr val="lt1"/>
                </a:solidFill>
                <a:ln>
                  <a:noFill/>
                </a:ln>
              </p:spPr>
            </p:sp>
            <p:sp>
              <p:nvSpPr>
                <p:cNvPr id="899" name="Google Shape;899;p41">
                  <a:extLst>
                    <a:ext uri="{FF2B5EF4-FFF2-40B4-BE49-F238E27FC236}">
                      <a16:creationId xmlns:a16="http://schemas.microsoft.com/office/drawing/2014/main" id="{43F25549-59BC-30B3-CA0F-5CFEF37DC8CC}"/>
                    </a:ext>
                  </a:extLst>
                </p:cNvPr>
                <p:cNvSpPr/>
                <p:nvPr/>
              </p:nvSpPr>
              <p:spPr>
                <a:xfrm>
                  <a:off x="6200300" y="2165225"/>
                  <a:ext cx="56375" cy="93625"/>
                </a:xfrm>
                <a:custGeom>
                  <a:avLst/>
                  <a:gdLst/>
                  <a:ahLst/>
                  <a:cxnLst/>
                  <a:rect l="l" t="t" r="r" b="b"/>
                  <a:pathLst>
                    <a:path w="2255" h="3745" extrusionOk="0">
                      <a:moveTo>
                        <a:pt x="1568" y="3745"/>
                      </a:moveTo>
                      <a:lnTo>
                        <a:pt x="2255" y="2591"/>
                      </a:lnTo>
                      <a:lnTo>
                        <a:pt x="2062" y="1286"/>
                      </a:lnTo>
                      <a:lnTo>
                        <a:pt x="1516" y="284"/>
                      </a:lnTo>
                      <a:lnTo>
                        <a:pt x="490" y="0"/>
                      </a:lnTo>
                      <a:lnTo>
                        <a:pt x="0" y="1399"/>
                      </a:lnTo>
                      <a:lnTo>
                        <a:pt x="697" y="3653"/>
                      </a:lnTo>
                      <a:close/>
                    </a:path>
                  </a:pathLst>
                </a:custGeom>
                <a:solidFill>
                  <a:schemeClr val="lt1"/>
                </a:solidFill>
                <a:ln>
                  <a:noFill/>
                </a:ln>
              </p:spPr>
            </p:sp>
            <p:sp>
              <p:nvSpPr>
                <p:cNvPr id="900" name="Google Shape;900;p41">
                  <a:extLst>
                    <a:ext uri="{FF2B5EF4-FFF2-40B4-BE49-F238E27FC236}">
                      <a16:creationId xmlns:a16="http://schemas.microsoft.com/office/drawing/2014/main" id="{E71D13AB-BD10-C4E6-1C45-38E9D526B2E5}"/>
                    </a:ext>
                  </a:extLst>
                </p:cNvPr>
                <p:cNvSpPr/>
                <p:nvPr/>
              </p:nvSpPr>
              <p:spPr>
                <a:xfrm>
                  <a:off x="6348575" y="2085500"/>
                  <a:ext cx="57950" cy="82275"/>
                </a:xfrm>
                <a:custGeom>
                  <a:avLst/>
                  <a:gdLst/>
                  <a:ahLst/>
                  <a:cxnLst/>
                  <a:rect l="l" t="t" r="r" b="b"/>
                  <a:pathLst>
                    <a:path w="2318" h="3291" extrusionOk="0">
                      <a:moveTo>
                        <a:pt x="1002" y="3291"/>
                      </a:moveTo>
                      <a:lnTo>
                        <a:pt x="2003" y="2017"/>
                      </a:lnTo>
                      <a:lnTo>
                        <a:pt x="2318" y="1286"/>
                      </a:lnTo>
                      <a:lnTo>
                        <a:pt x="1772" y="284"/>
                      </a:lnTo>
                      <a:lnTo>
                        <a:pt x="746" y="0"/>
                      </a:lnTo>
                      <a:lnTo>
                        <a:pt x="256" y="1399"/>
                      </a:lnTo>
                      <a:lnTo>
                        <a:pt x="0" y="3200"/>
                      </a:lnTo>
                      <a:close/>
                    </a:path>
                  </a:pathLst>
                </a:custGeom>
                <a:solidFill>
                  <a:schemeClr val="lt1"/>
                </a:solidFill>
                <a:ln>
                  <a:noFill/>
                </a:ln>
              </p:spPr>
            </p:sp>
            <p:sp>
              <p:nvSpPr>
                <p:cNvPr id="901" name="Google Shape;901;p41">
                  <a:extLst>
                    <a:ext uri="{FF2B5EF4-FFF2-40B4-BE49-F238E27FC236}">
                      <a16:creationId xmlns:a16="http://schemas.microsoft.com/office/drawing/2014/main" id="{FCAB2E81-BAE2-CC43-955E-3F1F81200B3E}"/>
                    </a:ext>
                  </a:extLst>
                </p:cNvPr>
                <p:cNvSpPr/>
                <p:nvPr/>
              </p:nvSpPr>
              <p:spPr>
                <a:xfrm>
                  <a:off x="6561375" y="1855550"/>
                  <a:ext cx="60925" cy="93625"/>
                </a:xfrm>
                <a:custGeom>
                  <a:avLst/>
                  <a:gdLst/>
                  <a:ahLst/>
                  <a:cxnLst/>
                  <a:rect l="l" t="t" r="r" b="b"/>
                  <a:pathLst>
                    <a:path w="2437" h="3745" extrusionOk="0">
                      <a:moveTo>
                        <a:pt x="1750" y="3745"/>
                      </a:moveTo>
                      <a:lnTo>
                        <a:pt x="2437" y="2591"/>
                      </a:lnTo>
                      <a:lnTo>
                        <a:pt x="2244" y="1286"/>
                      </a:lnTo>
                      <a:lnTo>
                        <a:pt x="2276" y="290"/>
                      </a:lnTo>
                      <a:lnTo>
                        <a:pt x="672" y="0"/>
                      </a:lnTo>
                      <a:lnTo>
                        <a:pt x="0" y="1929"/>
                      </a:lnTo>
                      <a:lnTo>
                        <a:pt x="455" y="3204"/>
                      </a:lnTo>
                      <a:close/>
                    </a:path>
                  </a:pathLst>
                </a:custGeom>
                <a:solidFill>
                  <a:schemeClr val="lt1"/>
                </a:solidFill>
                <a:ln>
                  <a:noFill/>
                </a:ln>
              </p:spPr>
            </p:sp>
            <p:sp>
              <p:nvSpPr>
                <p:cNvPr id="902" name="Google Shape;902;p41">
                  <a:extLst>
                    <a:ext uri="{FF2B5EF4-FFF2-40B4-BE49-F238E27FC236}">
                      <a16:creationId xmlns:a16="http://schemas.microsoft.com/office/drawing/2014/main" id="{5F8AA6BF-AB73-7C34-9903-AC25D10E0566}"/>
                    </a:ext>
                  </a:extLst>
                </p:cNvPr>
                <p:cNvSpPr/>
                <p:nvPr/>
              </p:nvSpPr>
              <p:spPr>
                <a:xfrm>
                  <a:off x="6743350" y="1664700"/>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sp>
              <p:nvSpPr>
                <p:cNvPr id="903" name="Google Shape;903;p41">
                  <a:extLst>
                    <a:ext uri="{FF2B5EF4-FFF2-40B4-BE49-F238E27FC236}">
                      <a16:creationId xmlns:a16="http://schemas.microsoft.com/office/drawing/2014/main" id="{D6C0DA2C-D9C9-2B52-CF57-E2AAFC2179CD}"/>
                    </a:ext>
                  </a:extLst>
                </p:cNvPr>
                <p:cNvSpPr/>
                <p:nvPr/>
              </p:nvSpPr>
              <p:spPr>
                <a:xfrm>
                  <a:off x="6898025" y="1794325"/>
                  <a:ext cx="56900" cy="72850"/>
                </a:xfrm>
                <a:custGeom>
                  <a:avLst/>
                  <a:gdLst/>
                  <a:ahLst/>
                  <a:cxnLst/>
                  <a:rect l="l" t="t" r="r" b="b"/>
                  <a:pathLst>
                    <a:path w="2276" h="2914" extrusionOk="0">
                      <a:moveTo>
                        <a:pt x="1369" y="2872"/>
                      </a:moveTo>
                      <a:lnTo>
                        <a:pt x="2189" y="2144"/>
                      </a:lnTo>
                      <a:lnTo>
                        <a:pt x="2244" y="996"/>
                      </a:lnTo>
                      <a:lnTo>
                        <a:pt x="2276" y="0"/>
                      </a:lnTo>
                      <a:lnTo>
                        <a:pt x="1005" y="231"/>
                      </a:lnTo>
                      <a:lnTo>
                        <a:pt x="0" y="1639"/>
                      </a:lnTo>
                      <a:lnTo>
                        <a:pt x="455" y="2914"/>
                      </a:lnTo>
                      <a:close/>
                    </a:path>
                  </a:pathLst>
                </a:custGeom>
                <a:solidFill>
                  <a:schemeClr val="lt1"/>
                </a:solidFill>
                <a:ln>
                  <a:noFill/>
                </a:ln>
              </p:spPr>
            </p:sp>
          </p:grpSp>
          <p:sp>
            <p:nvSpPr>
              <p:cNvPr id="904" name="Google Shape;904;p41">
                <a:extLst>
                  <a:ext uri="{FF2B5EF4-FFF2-40B4-BE49-F238E27FC236}">
                    <a16:creationId xmlns:a16="http://schemas.microsoft.com/office/drawing/2014/main" id="{47660991-B077-FC44-A66C-BEF092166505}"/>
                  </a:ext>
                </a:extLst>
              </p:cNvPr>
              <p:cNvSpPr/>
              <p:nvPr/>
            </p:nvSpPr>
            <p:spPr>
              <a:xfrm rot="2700296" flipH="1">
                <a:off x="5978510" y="1563679"/>
                <a:ext cx="894728" cy="1883549"/>
              </a:xfrm>
              <a:custGeom>
                <a:avLst/>
                <a:gdLst/>
                <a:ahLst/>
                <a:cxnLst/>
                <a:rect l="l" t="t" r="r" b="b"/>
                <a:pathLst>
                  <a:path w="43621" h="91980" extrusionOk="0">
                    <a:moveTo>
                      <a:pt x="27940" y="3870"/>
                    </a:moveTo>
                    <a:cubicBezTo>
                      <a:pt x="27991" y="3870"/>
                      <a:pt x="28043" y="3874"/>
                      <a:pt x="28095" y="3883"/>
                    </a:cubicBezTo>
                    <a:cubicBezTo>
                      <a:pt x="28565" y="3984"/>
                      <a:pt x="28632" y="4421"/>
                      <a:pt x="28632" y="4824"/>
                    </a:cubicBezTo>
                    <a:cubicBezTo>
                      <a:pt x="28632" y="5362"/>
                      <a:pt x="28464" y="5866"/>
                      <a:pt x="28095" y="6235"/>
                    </a:cubicBezTo>
                    <a:cubicBezTo>
                      <a:pt x="27893" y="6000"/>
                      <a:pt x="28027" y="5798"/>
                      <a:pt x="28061" y="5563"/>
                    </a:cubicBezTo>
                    <a:cubicBezTo>
                      <a:pt x="28128" y="5362"/>
                      <a:pt x="27994" y="5160"/>
                      <a:pt x="27792" y="5093"/>
                    </a:cubicBezTo>
                    <a:cubicBezTo>
                      <a:pt x="27748" y="5076"/>
                      <a:pt x="27710" y="5069"/>
                      <a:pt x="27677" y="5069"/>
                    </a:cubicBezTo>
                    <a:cubicBezTo>
                      <a:pt x="27511" y="5069"/>
                      <a:pt x="27479" y="5260"/>
                      <a:pt x="27422" y="5429"/>
                    </a:cubicBezTo>
                    <a:cubicBezTo>
                      <a:pt x="27355" y="5899"/>
                      <a:pt x="27187" y="6370"/>
                      <a:pt x="27019" y="6840"/>
                    </a:cubicBezTo>
                    <a:cubicBezTo>
                      <a:pt x="26717" y="6034"/>
                      <a:pt x="26750" y="5160"/>
                      <a:pt x="27120" y="4387"/>
                    </a:cubicBezTo>
                    <a:cubicBezTo>
                      <a:pt x="27266" y="4065"/>
                      <a:pt x="27592" y="3870"/>
                      <a:pt x="27940" y="3870"/>
                    </a:cubicBezTo>
                    <a:close/>
                    <a:moveTo>
                      <a:pt x="37892" y="4981"/>
                    </a:moveTo>
                    <a:cubicBezTo>
                      <a:pt x="38231" y="4981"/>
                      <a:pt x="38489" y="5247"/>
                      <a:pt x="38512" y="5698"/>
                    </a:cubicBezTo>
                    <a:cubicBezTo>
                      <a:pt x="38613" y="6672"/>
                      <a:pt x="38075" y="7378"/>
                      <a:pt x="36966" y="7647"/>
                    </a:cubicBezTo>
                    <a:cubicBezTo>
                      <a:pt x="37235" y="7243"/>
                      <a:pt x="37571" y="6874"/>
                      <a:pt x="37907" y="6538"/>
                    </a:cubicBezTo>
                    <a:cubicBezTo>
                      <a:pt x="38042" y="6370"/>
                      <a:pt x="38210" y="6235"/>
                      <a:pt x="38042" y="6034"/>
                    </a:cubicBezTo>
                    <a:cubicBezTo>
                      <a:pt x="37969" y="5946"/>
                      <a:pt x="37883" y="5909"/>
                      <a:pt x="37793" y="5909"/>
                    </a:cubicBezTo>
                    <a:cubicBezTo>
                      <a:pt x="37676" y="5909"/>
                      <a:pt x="37551" y="5972"/>
                      <a:pt x="37437" y="6067"/>
                    </a:cubicBezTo>
                    <a:cubicBezTo>
                      <a:pt x="37135" y="6336"/>
                      <a:pt x="36933" y="6706"/>
                      <a:pt x="36429" y="6874"/>
                    </a:cubicBezTo>
                    <a:cubicBezTo>
                      <a:pt x="36429" y="6168"/>
                      <a:pt x="36832" y="5496"/>
                      <a:pt x="37437" y="5126"/>
                    </a:cubicBezTo>
                    <a:cubicBezTo>
                      <a:pt x="37595" y="5027"/>
                      <a:pt x="37751" y="4981"/>
                      <a:pt x="37892" y="4981"/>
                    </a:cubicBezTo>
                    <a:close/>
                    <a:moveTo>
                      <a:pt x="37555" y="17601"/>
                    </a:moveTo>
                    <a:cubicBezTo>
                      <a:pt x="37819" y="17601"/>
                      <a:pt x="38075" y="17785"/>
                      <a:pt x="38176" y="18064"/>
                    </a:cubicBezTo>
                    <a:cubicBezTo>
                      <a:pt x="38412" y="18569"/>
                      <a:pt x="38378" y="19173"/>
                      <a:pt x="38109" y="19644"/>
                    </a:cubicBezTo>
                    <a:cubicBezTo>
                      <a:pt x="37672" y="20518"/>
                      <a:pt x="37000" y="20988"/>
                      <a:pt x="35790" y="21055"/>
                    </a:cubicBezTo>
                    <a:cubicBezTo>
                      <a:pt x="36294" y="20450"/>
                      <a:pt x="36798" y="19846"/>
                      <a:pt x="37336" y="19207"/>
                    </a:cubicBezTo>
                    <a:cubicBezTo>
                      <a:pt x="37437" y="19073"/>
                      <a:pt x="37605" y="18905"/>
                      <a:pt x="37403" y="18703"/>
                    </a:cubicBezTo>
                    <a:cubicBezTo>
                      <a:pt x="37336" y="18636"/>
                      <a:pt x="37244" y="18602"/>
                      <a:pt x="37147" y="18602"/>
                    </a:cubicBezTo>
                    <a:cubicBezTo>
                      <a:pt x="37050" y="18602"/>
                      <a:pt x="36950" y="18636"/>
                      <a:pt x="36866" y="18703"/>
                    </a:cubicBezTo>
                    <a:cubicBezTo>
                      <a:pt x="36362" y="19140"/>
                      <a:pt x="35925" y="19577"/>
                      <a:pt x="35521" y="19946"/>
                    </a:cubicBezTo>
                    <a:cubicBezTo>
                      <a:pt x="35656" y="18905"/>
                      <a:pt x="36328" y="18031"/>
                      <a:pt x="37303" y="17661"/>
                    </a:cubicBezTo>
                    <a:cubicBezTo>
                      <a:pt x="37384" y="17620"/>
                      <a:pt x="37470" y="17601"/>
                      <a:pt x="37555" y="17601"/>
                    </a:cubicBezTo>
                    <a:close/>
                    <a:moveTo>
                      <a:pt x="17374" y="19039"/>
                    </a:moveTo>
                    <a:cubicBezTo>
                      <a:pt x="17811" y="19073"/>
                      <a:pt x="17946" y="19442"/>
                      <a:pt x="18013" y="19812"/>
                    </a:cubicBezTo>
                    <a:cubicBezTo>
                      <a:pt x="18112" y="20277"/>
                      <a:pt x="18114" y="20774"/>
                      <a:pt x="18017" y="21239"/>
                    </a:cubicBezTo>
                    <a:lnTo>
                      <a:pt x="18017" y="21239"/>
                    </a:lnTo>
                    <a:cubicBezTo>
                      <a:pt x="17674" y="21020"/>
                      <a:pt x="17683" y="20388"/>
                      <a:pt x="17349" y="20388"/>
                    </a:cubicBezTo>
                    <a:cubicBezTo>
                      <a:pt x="17290" y="20388"/>
                      <a:pt x="17222" y="20407"/>
                      <a:pt x="17139" y="20450"/>
                    </a:cubicBezTo>
                    <a:cubicBezTo>
                      <a:pt x="16736" y="20686"/>
                      <a:pt x="17240" y="21156"/>
                      <a:pt x="17206" y="21526"/>
                    </a:cubicBezTo>
                    <a:cubicBezTo>
                      <a:pt x="17173" y="21559"/>
                      <a:pt x="17173" y="21627"/>
                      <a:pt x="17139" y="21694"/>
                    </a:cubicBezTo>
                    <a:cubicBezTo>
                      <a:pt x="16366" y="21089"/>
                      <a:pt x="16131" y="20316"/>
                      <a:pt x="16534" y="19610"/>
                    </a:cubicBezTo>
                    <a:cubicBezTo>
                      <a:pt x="16669" y="19274"/>
                      <a:pt x="17005" y="19073"/>
                      <a:pt x="17374" y="19039"/>
                    </a:cubicBezTo>
                    <a:close/>
                    <a:moveTo>
                      <a:pt x="10620" y="23744"/>
                    </a:moveTo>
                    <a:cubicBezTo>
                      <a:pt x="11056" y="23744"/>
                      <a:pt x="11292" y="24114"/>
                      <a:pt x="11460" y="24483"/>
                    </a:cubicBezTo>
                    <a:cubicBezTo>
                      <a:pt x="11863" y="25391"/>
                      <a:pt x="11863" y="26432"/>
                      <a:pt x="11460" y="27340"/>
                    </a:cubicBezTo>
                    <a:cubicBezTo>
                      <a:pt x="11191" y="26869"/>
                      <a:pt x="11023" y="26365"/>
                      <a:pt x="10922" y="25827"/>
                    </a:cubicBezTo>
                    <a:cubicBezTo>
                      <a:pt x="10888" y="25659"/>
                      <a:pt x="10855" y="25458"/>
                      <a:pt x="10821" y="25256"/>
                    </a:cubicBezTo>
                    <a:cubicBezTo>
                      <a:pt x="10766" y="25090"/>
                      <a:pt x="10642" y="24970"/>
                      <a:pt x="10488" y="24970"/>
                    </a:cubicBezTo>
                    <a:cubicBezTo>
                      <a:pt x="10455" y="24970"/>
                      <a:pt x="10420" y="24975"/>
                      <a:pt x="10384" y="24987"/>
                    </a:cubicBezTo>
                    <a:cubicBezTo>
                      <a:pt x="10183" y="25021"/>
                      <a:pt x="10149" y="25122"/>
                      <a:pt x="10183" y="25391"/>
                    </a:cubicBezTo>
                    <a:cubicBezTo>
                      <a:pt x="10250" y="25626"/>
                      <a:pt x="10283" y="25827"/>
                      <a:pt x="10351" y="26063"/>
                    </a:cubicBezTo>
                    <a:cubicBezTo>
                      <a:pt x="10452" y="26567"/>
                      <a:pt x="10620" y="27104"/>
                      <a:pt x="10754" y="27709"/>
                    </a:cubicBezTo>
                    <a:cubicBezTo>
                      <a:pt x="9880" y="27037"/>
                      <a:pt x="9410" y="25962"/>
                      <a:pt x="9544" y="24886"/>
                    </a:cubicBezTo>
                    <a:cubicBezTo>
                      <a:pt x="9578" y="24718"/>
                      <a:pt x="9645" y="24584"/>
                      <a:pt x="9746" y="24416"/>
                    </a:cubicBezTo>
                    <a:cubicBezTo>
                      <a:pt x="9880" y="24046"/>
                      <a:pt x="10216" y="23811"/>
                      <a:pt x="10620" y="23744"/>
                    </a:cubicBezTo>
                    <a:close/>
                    <a:moveTo>
                      <a:pt x="36781" y="33168"/>
                    </a:moveTo>
                    <a:cubicBezTo>
                      <a:pt x="36867" y="33168"/>
                      <a:pt x="36953" y="33185"/>
                      <a:pt x="37034" y="33221"/>
                    </a:cubicBezTo>
                    <a:cubicBezTo>
                      <a:pt x="37370" y="33321"/>
                      <a:pt x="37605" y="33691"/>
                      <a:pt x="37571" y="34061"/>
                    </a:cubicBezTo>
                    <a:cubicBezTo>
                      <a:pt x="37538" y="34867"/>
                      <a:pt x="37101" y="35640"/>
                      <a:pt x="36395" y="36077"/>
                    </a:cubicBezTo>
                    <a:cubicBezTo>
                      <a:pt x="36530" y="35573"/>
                      <a:pt x="36731" y="35136"/>
                      <a:pt x="37034" y="34733"/>
                    </a:cubicBezTo>
                    <a:cubicBezTo>
                      <a:pt x="37135" y="34598"/>
                      <a:pt x="37135" y="34464"/>
                      <a:pt x="37000" y="34330"/>
                    </a:cubicBezTo>
                    <a:cubicBezTo>
                      <a:pt x="36938" y="34283"/>
                      <a:pt x="36861" y="34258"/>
                      <a:pt x="36786" y="34258"/>
                    </a:cubicBezTo>
                    <a:cubicBezTo>
                      <a:pt x="36700" y="34258"/>
                      <a:pt x="36617" y="34291"/>
                      <a:pt x="36563" y="34363"/>
                    </a:cubicBezTo>
                    <a:cubicBezTo>
                      <a:pt x="36395" y="34531"/>
                      <a:pt x="36294" y="34733"/>
                      <a:pt x="36160" y="34901"/>
                    </a:cubicBezTo>
                    <a:cubicBezTo>
                      <a:pt x="35925" y="35170"/>
                      <a:pt x="35824" y="35539"/>
                      <a:pt x="35421" y="35775"/>
                    </a:cubicBezTo>
                    <a:cubicBezTo>
                      <a:pt x="35387" y="34935"/>
                      <a:pt x="35656" y="34128"/>
                      <a:pt x="36194" y="33489"/>
                    </a:cubicBezTo>
                    <a:cubicBezTo>
                      <a:pt x="36317" y="33293"/>
                      <a:pt x="36548" y="33168"/>
                      <a:pt x="36781" y="33168"/>
                    </a:cubicBezTo>
                    <a:close/>
                    <a:moveTo>
                      <a:pt x="39287" y="41338"/>
                    </a:moveTo>
                    <a:cubicBezTo>
                      <a:pt x="39581" y="41338"/>
                      <a:pt x="39882" y="41471"/>
                      <a:pt x="40092" y="41723"/>
                    </a:cubicBezTo>
                    <a:cubicBezTo>
                      <a:pt x="40327" y="42126"/>
                      <a:pt x="40260" y="42529"/>
                      <a:pt x="39857" y="43000"/>
                    </a:cubicBezTo>
                    <a:cubicBezTo>
                      <a:pt x="39285" y="43638"/>
                      <a:pt x="38479" y="44075"/>
                      <a:pt x="37639" y="44277"/>
                    </a:cubicBezTo>
                    <a:cubicBezTo>
                      <a:pt x="38008" y="43706"/>
                      <a:pt x="38479" y="43202"/>
                      <a:pt x="39016" y="42765"/>
                    </a:cubicBezTo>
                    <a:cubicBezTo>
                      <a:pt x="39117" y="42630"/>
                      <a:pt x="39453" y="42462"/>
                      <a:pt x="39252" y="42227"/>
                    </a:cubicBezTo>
                    <a:cubicBezTo>
                      <a:pt x="39167" y="42128"/>
                      <a:pt x="39070" y="42088"/>
                      <a:pt x="38969" y="42088"/>
                    </a:cubicBezTo>
                    <a:cubicBezTo>
                      <a:pt x="38830" y="42088"/>
                      <a:pt x="38682" y="42163"/>
                      <a:pt x="38546" y="42261"/>
                    </a:cubicBezTo>
                    <a:lnTo>
                      <a:pt x="37471" y="43168"/>
                    </a:lnTo>
                    <a:cubicBezTo>
                      <a:pt x="37605" y="42429"/>
                      <a:pt x="38075" y="41790"/>
                      <a:pt x="38781" y="41488"/>
                    </a:cubicBezTo>
                    <a:cubicBezTo>
                      <a:pt x="38933" y="41386"/>
                      <a:pt x="39109" y="41338"/>
                      <a:pt x="39287" y="41338"/>
                    </a:cubicBezTo>
                    <a:close/>
                    <a:moveTo>
                      <a:pt x="11971" y="44432"/>
                    </a:moveTo>
                    <a:cubicBezTo>
                      <a:pt x="12289" y="44432"/>
                      <a:pt x="12582" y="44627"/>
                      <a:pt x="12669" y="44949"/>
                    </a:cubicBezTo>
                    <a:cubicBezTo>
                      <a:pt x="13006" y="45722"/>
                      <a:pt x="13073" y="46562"/>
                      <a:pt x="12838" y="47402"/>
                    </a:cubicBezTo>
                    <a:cubicBezTo>
                      <a:pt x="12468" y="47033"/>
                      <a:pt x="12468" y="46562"/>
                      <a:pt x="12367" y="46260"/>
                    </a:cubicBezTo>
                    <a:cubicBezTo>
                      <a:pt x="12257" y="46039"/>
                      <a:pt x="12146" y="45864"/>
                      <a:pt x="11943" y="45864"/>
                    </a:cubicBezTo>
                    <a:cubicBezTo>
                      <a:pt x="11899" y="45864"/>
                      <a:pt x="11850" y="45872"/>
                      <a:pt x="11796" y="45890"/>
                    </a:cubicBezTo>
                    <a:cubicBezTo>
                      <a:pt x="11493" y="46024"/>
                      <a:pt x="11628" y="46293"/>
                      <a:pt x="11695" y="46495"/>
                    </a:cubicBezTo>
                    <a:cubicBezTo>
                      <a:pt x="11796" y="47033"/>
                      <a:pt x="11964" y="47537"/>
                      <a:pt x="12098" y="48041"/>
                    </a:cubicBezTo>
                    <a:cubicBezTo>
                      <a:pt x="12032" y="48081"/>
                      <a:pt x="11966" y="48099"/>
                      <a:pt x="11903" y="48099"/>
                    </a:cubicBezTo>
                    <a:cubicBezTo>
                      <a:pt x="11808" y="48099"/>
                      <a:pt x="11722" y="48055"/>
                      <a:pt x="11661" y="47974"/>
                    </a:cubicBezTo>
                    <a:cubicBezTo>
                      <a:pt x="10989" y="47167"/>
                      <a:pt x="10720" y="46125"/>
                      <a:pt x="10922" y="45117"/>
                    </a:cubicBezTo>
                    <a:cubicBezTo>
                      <a:pt x="11023" y="44579"/>
                      <a:pt x="11426" y="44546"/>
                      <a:pt x="11829" y="44445"/>
                    </a:cubicBezTo>
                    <a:cubicBezTo>
                      <a:pt x="11877" y="44436"/>
                      <a:pt x="11924" y="44432"/>
                      <a:pt x="11971" y="44432"/>
                    </a:cubicBezTo>
                    <a:close/>
                    <a:moveTo>
                      <a:pt x="4286" y="49556"/>
                    </a:moveTo>
                    <a:cubicBezTo>
                      <a:pt x="4645" y="49556"/>
                      <a:pt x="4947" y="49803"/>
                      <a:pt x="5209" y="50091"/>
                    </a:cubicBezTo>
                    <a:cubicBezTo>
                      <a:pt x="5747" y="50729"/>
                      <a:pt x="6116" y="51469"/>
                      <a:pt x="6284" y="52275"/>
                    </a:cubicBezTo>
                    <a:cubicBezTo>
                      <a:pt x="5780" y="51905"/>
                      <a:pt x="5310" y="51502"/>
                      <a:pt x="4907" y="51065"/>
                    </a:cubicBezTo>
                    <a:cubicBezTo>
                      <a:pt x="4739" y="50897"/>
                      <a:pt x="4604" y="50729"/>
                      <a:pt x="4402" y="50595"/>
                    </a:cubicBezTo>
                    <a:cubicBezTo>
                      <a:pt x="4346" y="50553"/>
                      <a:pt x="4284" y="50534"/>
                      <a:pt x="4221" y="50534"/>
                    </a:cubicBezTo>
                    <a:cubicBezTo>
                      <a:pt x="4133" y="50534"/>
                      <a:pt x="4044" y="50570"/>
                      <a:pt x="3966" y="50628"/>
                    </a:cubicBezTo>
                    <a:cubicBezTo>
                      <a:pt x="3798" y="50796"/>
                      <a:pt x="3932" y="50931"/>
                      <a:pt x="4033" y="51065"/>
                    </a:cubicBezTo>
                    <a:cubicBezTo>
                      <a:pt x="4470" y="51536"/>
                      <a:pt x="4940" y="51973"/>
                      <a:pt x="5377" y="52443"/>
                    </a:cubicBezTo>
                    <a:cubicBezTo>
                      <a:pt x="5579" y="52611"/>
                      <a:pt x="5747" y="52779"/>
                      <a:pt x="5948" y="52981"/>
                    </a:cubicBezTo>
                    <a:cubicBezTo>
                      <a:pt x="5728" y="53051"/>
                      <a:pt x="5506" y="53084"/>
                      <a:pt x="5290" y="53084"/>
                    </a:cubicBezTo>
                    <a:cubicBezTo>
                      <a:pt x="4154" y="53084"/>
                      <a:pt x="3154" y="52178"/>
                      <a:pt x="3125" y="50964"/>
                    </a:cubicBezTo>
                    <a:cubicBezTo>
                      <a:pt x="3092" y="50393"/>
                      <a:pt x="3428" y="49855"/>
                      <a:pt x="3966" y="49620"/>
                    </a:cubicBezTo>
                    <a:cubicBezTo>
                      <a:pt x="4077" y="49576"/>
                      <a:pt x="4184" y="49556"/>
                      <a:pt x="4286" y="49556"/>
                    </a:cubicBezTo>
                    <a:close/>
                    <a:moveTo>
                      <a:pt x="37596" y="51754"/>
                    </a:moveTo>
                    <a:cubicBezTo>
                      <a:pt x="37795" y="51754"/>
                      <a:pt x="37998" y="51879"/>
                      <a:pt x="38109" y="52073"/>
                    </a:cubicBezTo>
                    <a:cubicBezTo>
                      <a:pt x="38479" y="52544"/>
                      <a:pt x="38479" y="53216"/>
                      <a:pt x="38109" y="53720"/>
                    </a:cubicBezTo>
                    <a:cubicBezTo>
                      <a:pt x="37571" y="54325"/>
                      <a:pt x="36866" y="54762"/>
                      <a:pt x="36059" y="54930"/>
                    </a:cubicBezTo>
                    <a:cubicBezTo>
                      <a:pt x="36362" y="54426"/>
                      <a:pt x="36765" y="53955"/>
                      <a:pt x="37202" y="53586"/>
                    </a:cubicBezTo>
                    <a:cubicBezTo>
                      <a:pt x="37303" y="53485"/>
                      <a:pt x="37403" y="53350"/>
                      <a:pt x="37336" y="53250"/>
                    </a:cubicBezTo>
                    <a:cubicBezTo>
                      <a:pt x="37267" y="53135"/>
                      <a:pt x="37167" y="53083"/>
                      <a:pt x="37057" y="53083"/>
                    </a:cubicBezTo>
                    <a:cubicBezTo>
                      <a:pt x="37006" y="53083"/>
                      <a:pt x="36952" y="53094"/>
                      <a:pt x="36899" y="53115"/>
                    </a:cubicBezTo>
                    <a:cubicBezTo>
                      <a:pt x="36496" y="53250"/>
                      <a:pt x="36294" y="53653"/>
                      <a:pt x="35925" y="53888"/>
                    </a:cubicBezTo>
                    <a:cubicBezTo>
                      <a:pt x="35891" y="52981"/>
                      <a:pt x="36698" y="51872"/>
                      <a:pt x="37471" y="51771"/>
                    </a:cubicBezTo>
                    <a:cubicBezTo>
                      <a:pt x="37512" y="51759"/>
                      <a:pt x="37554" y="51754"/>
                      <a:pt x="37596" y="51754"/>
                    </a:cubicBezTo>
                    <a:close/>
                    <a:moveTo>
                      <a:pt x="39277" y="58601"/>
                    </a:moveTo>
                    <a:cubicBezTo>
                      <a:pt x="39364" y="58601"/>
                      <a:pt x="39446" y="58610"/>
                      <a:pt x="39521" y="58627"/>
                    </a:cubicBezTo>
                    <a:cubicBezTo>
                      <a:pt x="39924" y="58727"/>
                      <a:pt x="40226" y="59063"/>
                      <a:pt x="40361" y="59467"/>
                    </a:cubicBezTo>
                    <a:cubicBezTo>
                      <a:pt x="40461" y="59836"/>
                      <a:pt x="40327" y="60273"/>
                      <a:pt x="40025" y="60542"/>
                    </a:cubicBezTo>
                    <a:cubicBezTo>
                      <a:pt x="39577" y="60989"/>
                      <a:pt x="38893" y="61223"/>
                      <a:pt x="38182" y="61223"/>
                    </a:cubicBezTo>
                    <a:cubicBezTo>
                      <a:pt x="37664" y="61223"/>
                      <a:pt x="37131" y="61099"/>
                      <a:pt x="36664" y="60845"/>
                    </a:cubicBezTo>
                    <a:cubicBezTo>
                      <a:pt x="37403" y="60240"/>
                      <a:pt x="38344" y="60072"/>
                      <a:pt x="39252" y="59567"/>
                    </a:cubicBezTo>
                    <a:cubicBezTo>
                      <a:pt x="39002" y="59413"/>
                      <a:pt x="38775" y="59355"/>
                      <a:pt x="38563" y="59355"/>
                    </a:cubicBezTo>
                    <a:cubicBezTo>
                      <a:pt x="37946" y="59355"/>
                      <a:pt x="37458" y="59845"/>
                      <a:pt x="36933" y="59870"/>
                    </a:cubicBezTo>
                    <a:cubicBezTo>
                      <a:pt x="37326" y="59236"/>
                      <a:pt x="38505" y="58601"/>
                      <a:pt x="39277" y="58601"/>
                    </a:cubicBezTo>
                    <a:close/>
                    <a:moveTo>
                      <a:pt x="28785" y="1"/>
                    </a:moveTo>
                    <a:cubicBezTo>
                      <a:pt x="28620" y="1"/>
                      <a:pt x="28520" y="121"/>
                      <a:pt x="28464" y="287"/>
                    </a:cubicBezTo>
                    <a:cubicBezTo>
                      <a:pt x="28397" y="590"/>
                      <a:pt x="28263" y="892"/>
                      <a:pt x="28095" y="1127"/>
                    </a:cubicBezTo>
                    <a:cubicBezTo>
                      <a:pt x="27960" y="825"/>
                      <a:pt x="27826" y="522"/>
                      <a:pt x="27691" y="253"/>
                    </a:cubicBezTo>
                    <a:cubicBezTo>
                      <a:pt x="27617" y="106"/>
                      <a:pt x="27490" y="12"/>
                      <a:pt x="27347" y="12"/>
                    </a:cubicBezTo>
                    <a:cubicBezTo>
                      <a:pt x="27295" y="12"/>
                      <a:pt x="27241" y="25"/>
                      <a:pt x="27187" y="52"/>
                    </a:cubicBezTo>
                    <a:cubicBezTo>
                      <a:pt x="26952" y="153"/>
                      <a:pt x="27053" y="354"/>
                      <a:pt x="27120" y="522"/>
                    </a:cubicBezTo>
                    <a:cubicBezTo>
                      <a:pt x="27322" y="926"/>
                      <a:pt x="27389" y="1362"/>
                      <a:pt x="27355" y="1799"/>
                    </a:cubicBezTo>
                    <a:cubicBezTo>
                      <a:pt x="26952" y="1598"/>
                      <a:pt x="26784" y="1228"/>
                      <a:pt x="26481" y="959"/>
                    </a:cubicBezTo>
                    <a:cubicBezTo>
                      <a:pt x="26392" y="870"/>
                      <a:pt x="26302" y="765"/>
                      <a:pt x="26183" y="765"/>
                    </a:cubicBezTo>
                    <a:cubicBezTo>
                      <a:pt x="26123" y="765"/>
                      <a:pt x="26056" y="791"/>
                      <a:pt x="25977" y="858"/>
                    </a:cubicBezTo>
                    <a:cubicBezTo>
                      <a:pt x="25776" y="1060"/>
                      <a:pt x="26011" y="1228"/>
                      <a:pt x="26112" y="1362"/>
                    </a:cubicBezTo>
                    <a:cubicBezTo>
                      <a:pt x="26616" y="1967"/>
                      <a:pt x="27053" y="2606"/>
                      <a:pt x="27456" y="3278"/>
                    </a:cubicBezTo>
                    <a:cubicBezTo>
                      <a:pt x="26717" y="3480"/>
                      <a:pt x="26179" y="4118"/>
                      <a:pt x="26112" y="4891"/>
                    </a:cubicBezTo>
                    <a:cubicBezTo>
                      <a:pt x="25944" y="5731"/>
                      <a:pt x="25977" y="6571"/>
                      <a:pt x="26213" y="7411"/>
                    </a:cubicBezTo>
                    <a:cubicBezTo>
                      <a:pt x="26347" y="7781"/>
                      <a:pt x="26347" y="8184"/>
                      <a:pt x="26213" y="8554"/>
                    </a:cubicBezTo>
                    <a:cubicBezTo>
                      <a:pt x="25877" y="9529"/>
                      <a:pt x="25574" y="10503"/>
                      <a:pt x="25372" y="11511"/>
                    </a:cubicBezTo>
                    <a:cubicBezTo>
                      <a:pt x="24263" y="15813"/>
                      <a:pt x="23995" y="20282"/>
                      <a:pt x="24499" y="24718"/>
                    </a:cubicBezTo>
                    <a:cubicBezTo>
                      <a:pt x="24768" y="26802"/>
                      <a:pt x="25036" y="28886"/>
                      <a:pt x="25339" y="30969"/>
                    </a:cubicBezTo>
                    <a:cubicBezTo>
                      <a:pt x="25406" y="31473"/>
                      <a:pt x="25372" y="31944"/>
                      <a:pt x="25238" y="32448"/>
                    </a:cubicBezTo>
                    <a:cubicBezTo>
                      <a:pt x="23759" y="37858"/>
                      <a:pt x="22986" y="43470"/>
                      <a:pt x="22953" y="49116"/>
                    </a:cubicBezTo>
                    <a:cubicBezTo>
                      <a:pt x="22953" y="49788"/>
                      <a:pt x="22886" y="50460"/>
                      <a:pt x="22852" y="51132"/>
                    </a:cubicBezTo>
                    <a:cubicBezTo>
                      <a:pt x="22281" y="50326"/>
                      <a:pt x="21810" y="49452"/>
                      <a:pt x="21474" y="48511"/>
                    </a:cubicBezTo>
                    <a:cubicBezTo>
                      <a:pt x="19660" y="44378"/>
                      <a:pt x="18551" y="39975"/>
                      <a:pt x="18248" y="35506"/>
                    </a:cubicBezTo>
                    <a:cubicBezTo>
                      <a:pt x="18046" y="32885"/>
                      <a:pt x="18046" y="30297"/>
                      <a:pt x="18114" y="27709"/>
                    </a:cubicBezTo>
                    <a:cubicBezTo>
                      <a:pt x="18147" y="25626"/>
                      <a:pt x="18013" y="23542"/>
                      <a:pt x="18719" y="21559"/>
                    </a:cubicBezTo>
                    <a:cubicBezTo>
                      <a:pt x="18954" y="20854"/>
                      <a:pt x="18954" y="20114"/>
                      <a:pt x="18651" y="19442"/>
                    </a:cubicBezTo>
                    <a:cubicBezTo>
                      <a:pt x="18416" y="18837"/>
                      <a:pt x="17878" y="18636"/>
                      <a:pt x="17341" y="18434"/>
                    </a:cubicBezTo>
                    <a:lnTo>
                      <a:pt x="17542" y="17863"/>
                    </a:lnTo>
                    <a:cubicBezTo>
                      <a:pt x="17811" y="17023"/>
                      <a:pt x="18013" y="16149"/>
                      <a:pt x="18147" y="15275"/>
                    </a:cubicBezTo>
                    <a:cubicBezTo>
                      <a:pt x="18181" y="15074"/>
                      <a:pt x="18181" y="14872"/>
                      <a:pt x="17946" y="14838"/>
                    </a:cubicBezTo>
                    <a:cubicBezTo>
                      <a:pt x="17915" y="14828"/>
                      <a:pt x="17884" y="14823"/>
                      <a:pt x="17854" y="14823"/>
                    </a:cubicBezTo>
                    <a:cubicBezTo>
                      <a:pt x="17686" y="14823"/>
                      <a:pt x="17537" y="14970"/>
                      <a:pt x="17509" y="15141"/>
                    </a:cubicBezTo>
                    <a:cubicBezTo>
                      <a:pt x="17442" y="15342"/>
                      <a:pt x="17408" y="15510"/>
                      <a:pt x="17341" y="15813"/>
                    </a:cubicBezTo>
                    <a:cubicBezTo>
                      <a:pt x="17307" y="16082"/>
                      <a:pt x="17307" y="16384"/>
                      <a:pt x="16971" y="16586"/>
                    </a:cubicBezTo>
                    <a:cubicBezTo>
                      <a:pt x="16904" y="16015"/>
                      <a:pt x="16803" y="15477"/>
                      <a:pt x="16736" y="14906"/>
                    </a:cubicBezTo>
                    <a:cubicBezTo>
                      <a:pt x="16702" y="14704"/>
                      <a:pt x="16736" y="14502"/>
                      <a:pt x="16433" y="14502"/>
                    </a:cubicBezTo>
                    <a:cubicBezTo>
                      <a:pt x="16097" y="14502"/>
                      <a:pt x="16097" y="14771"/>
                      <a:pt x="16097" y="15006"/>
                    </a:cubicBezTo>
                    <a:cubicBezTo>
                      <a:pt x="16131" y="15242"/>
                      <a:pt x="16165" y="15477"/>
                      <a:pt x="16165" y="15678"/>
                    </a:cubicBezTo>
                    <a:cubicBezTo>
                      <a:pt x="16165" y="16015"/>
                      <a:pt x="16333" y="16384"/>
                      <a:pt x="16097" y="16787"/>
                    </a:cubicBezTo>
                    <a:cubicBezTo>
                      <a:pt x="15795" y="16351"/>
                      <a:pt x="15526" y="15947"/>
                      <a:pt x="15291" y="15578"/>
                    </a:cubicBezTo>
                    <a:cubicBezTo>
                      <a:pt x="15195" y="15458"/>
                      <a:pt x="15099" y="15355"/>
                      <a:pt x="14966" y="15355"/>
                    </a:cubicBezTo>
                    <a:cubicBezTo>
                      <a:pt x="14913" y="15355"/>
                      <a:pt x="14854" y="15371"/>
                      <a:pt x="14787" y="15410"/>
                    </a:cubicBezTo>
                    <a:cubicBezTo>
                      <a:pt x="14551" y="15544"/>
                      <a:pt x="14719" y="15746"/>
                      <a:pt x="14787" y="15914"/>
                    </a:cubicBezTo>
                    <a:cubicBezTo>
                      <a:pt x="14988" y="16250"/>
                      <a:pt x="15156" y="16586"/>
                      <a:pt x="15358" y="16922"/>
                    </a:cubicBezTo>
                    <a:lnTo>
                      <a:pt x="15190" y="16989"/>
                    </a:lnTo>
                    <a:cubicBezTo>
                      <a:pt x="14820" y="16754"/>
                      <a:pt x="14451" y="16485"/>
                      <a:pt x="14081" y="16250"/>
                    </a:cubicBezTo>
                    <a:cubicBezTo>
                      <a:pt x="14025" y="16222"/>
                      <a:pt x="13970" y="16206"/>
                      <a:pt x="13916" y="16206"/>
                    </a:cubicBezTo>
                    <a:cubicBezTo>
                      <a:pt x="13841" y="16206"/>
                      <a:pt x="13770" y="16238"/>
                      <a:pt x="13711" y="16317"/>
                    </a:cubicBezTo>
                    <a:cubicBezTo>
                      <a:pt x="13644" y="16418"/>
                      <a:pt x="13711" y="16552"/>
                      <a:pt x="13812" y="16653"/>
                    </a:cubicBezTo>
                    <a:lnTo>
                      <a:pt x="14182" y="16956"/>
                    </a:lnTo>
                    <a:cubicBezTo>
                      <a:pt x="14753" y="17426"/>
                      <a:pt x="15324" y="17930"/>
                      <a:pt x="15828" y="18468"/>
                    </a:cubicBezTo>
                    <a:cubicBezTo>
                      <a:pt x="16097" y="18636"/>
                      <a:pt x="16131" y="19005"/>
                      <a:pt x="15896" y="19207"/>
                    </a:cubicBezTo>
                    <a:cubicBezTo>
                      <a:pt x="15492" y="19846"/>
                      <a:pt x="15459" y="20652"/>
                      <a:pt x="15828" y="21291"/>
                    </a:cubicBezTo>
                    <a:cubicBezTo>
                      <a:pt x="16064" y="21728"/>
                      <a:pt x="16400" y="22097"/>
                      <a:pt x="16870" y="22299"/>
                    </a:cubicBezTo>
                    <a:cubicBezTo>
                      <a:pt x="17475" y="22601"/>
                      <a:pt x="17576" y="23038"/>
                      <a:pt x="17542" y="23643"/>
                    </a:cubicBezTo>
                    <a:cubicBezTo>
                      <a:pt x="17475" y="25391"/>
                      <a:pt x="17442" y="27138"/>
                      <a:pt x="17408" y="28886"/>
                    </a:cubicBezTo>
                    <a:cubicBezTo>
                      <a:pt x="17307" y="32246"/>
                      <a:pt x="17475" y="35640"/>
                      <a:pt x="17946" y="38967"/>
                    </a:cubicBezTo>
                    <a:cubicBezTo>
                      <a:pt x="18080" y="39606"/>
                      <a:pt x="18181" y="40244"/>
                      <a:pt x="18214" y="40883"/>
                    </a:cubicBezTo>
                    <a:cubicBezTo>
                      <a:pt x="17912" y="40816"/>
                      <a:pt x="17811" y="40547"/>
                      <a:pt x="17677" y="40379"/>
                    </a:cubicBezTo>
                    <a:cubicBezTo>
                      <a:pt x="16837" y="39303"/>
                      <a:pt x="16064" y="38161"/>
                      <a:pt x="15324" y="37018"/>
                    </a:cubicBezTo>
                    <a:cubicBezTo>
                      <a:pt x="13980" y="35002"/>
                      <a:pt x="12905" y="32817"/>
                      <a:pt x="12065" y="30532"/>
                    </a:cubicBezTo>
                    <a:cubicBezTo>
                      <a:pt x="11729" y="29591"/>
                      <a:pt x="11594" y="28684"/>
                      <a:pt x="12132" y="27777"/>
                    </a:cubicBezTo>
                    <a:cubicBezTo>
                      <a:pt x="12266" y="27541"/>
                      <a:pt x="12367" y="27239"/>
                      <a:pt x="12401" y="26936"/>
                    </a:cubicBezTo>
                    <a:cubicBezTo>
                      <a:pt x="12569" y="25962"/>
                      <a:pt x="12669" y="24987"/>
                      <a:pt x="12132" y="24080"/>
                    </a:cubicBezTo>
                    <a:cubicBezTo>
                      <a:pt x="11863" y="23677"/>
                      <a:pt x="11426" y="23509"/>
                      <a:pt x="11157" y="23139"/>
                    </a:cubicBezTo>
                    <a:cubicBezTo>
                      <a:pt x="11527" y="22433"/>
                      <a:pt x="12132" y="21896"/>
                      <a:pt x="12367" y="21190"/>
                    </a:cubicBezTo>
                    <a:cubicBezTo>
                      <a:pt x="12280" y="21103"/>
                      <a:pt x="12194" y="21074"/>
                      <a:pt x="12108" y="21074"/>
                    </a:cubicBezTo>
                    <a:cubicBezTo>
                      <a:pt x="11942" y="21074"/>
                      <a:pt x="11781" y="21185"/>
                      <a:pt x="11638" y="21185"/>
                    </a:cubicBezTo>
                    <a:cubicBezTo>
                      <a:pt x="11600" y="21185"/>
                      <a:pt x="11563" y="21177"/>
                      <a:pt x="11527" y="21156"/>
                    </a:cubicBezTo>
                    <a:cubicBezTo>
                      <a:pt x="11493" y="20787"/>
                      <a:pt x="11661" y="20518"/>
                      <a:pt x="11695" y="20249"/>
                    </a:cubicBezTo>
                    <a:cubicBezTo>
                      <a:pt x="11729" y="20081"/>
                      <a:pt x="11796" y="19913"/>
                      <a:pt x="11628" y="19812"/>
                    </a:cubicBezTo>
                    <a:cubicBezTo>
                      <a:pt x="11565" y="19781"/>
                      <a:pt x="11500" y="19766"/>
                      <a:pt x="11437" y="19766"/>
                    </a:cubicBezTo>
                    <a:cubicBezTo>
                      <a:pt x="11297" y="19766"/>
                      <a:pt x="11170" y="19841"/>
                      <a:pt x="11124" y="19980"/>
                    </a:cubicBezTo>
                    <a:cubicBezTo>
                      <a:pt x="10989" y="20282"/>
                      <a:pt x="10888" y="20619"/>
                      <a:pt x="10788" y="20921"/>
                    </a:cubicBezTo>
                    <a:cubicBezTo>
                      <a:pt x="10687" y="21291"/>
                      <a:pt x="10519" y="21627"/>
                      <a:pt x="10283" y="21896"/>
                    </a:cubicBezTo>
                    <a:cubicBezTo>
                      <a:pt x="10115" y="21190"/>
                      <a:pt x="9981" y="20585"/>
                      <a:pt x="9847" y="19980"/>
                    </a:cubicBezTo>
                    <a:cubicBezTo>
                      <a:pt x="9817" y="19800"/>
                      <a:pt x="9760" y="19566"/>
                      <a:pt x="9532" y="19566"/>
                    </a:cubicBezTo>
                    <a:cubicBezTo>
                      <a:pt x="9505" y="19566"/>
                      <a:pt x="9476" y="19570"/>
                      <a:pt x="9443" y="19577"/>
                    </a:cubicBezTo>
                    <a:cubicBezTo>
                      <a:pt x="9107" y="19610"/>
                      <a:pt x="9174" y="19879"/>
                      <a:pt x="9174" y="20114"/>
                    </a:cubicBezTo>
                    <a:cubicBezTo>
                      <a:pt x="9174" y="20551"/>
                      <a:pt x="9410" y="20988"/>
                      <a:pt x="9309" y="21559"/>
                    </a:cubicBezTo>
                    <a:lnTo>
                      <a:pt x="8603" y="20787"/>
                    </a:lnTo>
                    <a:cubicBezTo>
                      <a:pt x="8502" y="20686"/>
                      <a:pt x="8402" y="20551"/>
                      <a:pt x="8267" y="20417"/>
                    </a:cubicBezTo>
                    <a:cubicBezTo>
                      <a:pt x="8209" y="20358"/>
                      <a:pt x="8116" y="20322"/>
                      <a:pt x="8022" y="20322"/>
                    </a:cubicBezTo>
                    <a:cubicBezTo>
                      <a:pt x="7955" y="20322"/>
                      <a:pt x="7887" y="20341"/>
                      <a:pt x="7830" y="20383"/>
                    </a:cubicBezTo>
                    <a:cubicBezTo>
                      <a:pt x="7629" y="20518"/>
                      <a:pt x="7729" y="20686"/>
                      <a:pt x="7830" y="20787"/>
                    </a:cubicBezTo>
                    <a:cubicBezTo>
                      <a:pt x="8032" y="21089"/>
                      <a:pt x="8267" y="21358"/>
                      <a:pt x="8502" y="21627"/>
                    </a:cubicBezTo>
                    <a:cubicBezTo>
                      <a:pt x="8805" y="22064"/>
                      <a:pt x="9141" y="22467"/>
                      <a:pt x="9443" y="22904"/>
                    </a:cubicBezTo>
                    <a:cubicBezTo>
                      <a:pt x="9679" y="23139"/>
                      <a:pt x="9645" y="23542"/>
                      <a:pt x="9376" y="23744"/>
                    </a:cubicBezTo>
                    <a:cubicBezTo>
                      <a:pt x="8603" y="24416"/>
                      <a:pt x="8637" y="25323"/>
                      <a:pt x="8906" y="26197"/>
                    </a:cubicBezTo>
                    <a:cubicBezTo>
                      <a:pt x="9107" y="26869"/>
                      <a:pt x="9376" y="27609"/>
                      <a:pt x="9947" y="27945"/>
                    </a:cubicBezTo>
                    <a:cubicBezTo>
                      <a:pt x="10922" y="28549"/>
                      <a:pt x="11124" y="29490"/>
                      <a:pt x="11325" y="30465"/>
                    </a:cubicBezTo>
                    <a:cubicBezTo>
                      <a:pt x="11392" y="30801"/>
                      <a:pt x="11493" y="31103"/>
                      <a:pt x="11628" y="31406"/>
                    </a:cubicBezTo>
                    <a:cubicBezTo>
                      <a:pt x="12333" y="33254"/>
                      <a:pt x="13207" y="35035"/>
                      <a:pt x="14283" y="36716"/>
                    </a:cubicBezTo>
                    <a:cubicBezTo>
                      <a:pt x="15526" y="38631"/>
                      <a:pt x="16702" y="40614"/>
                      <a:pt x="18416" y="42160"/>
                    </a:cubicBezTo>
                    <a:cubicBezTo>
                      <a:pt x="18584" y="42328"/>
                      <a:pt x="18685" y="42529"/>
                      <a:pt x="18719" y="42765"/>
                    </a:cubicBezTo>
                    <a:cubicBezTo>
                      <a:pt x="18819" y="43134"/>
                      <a:pt x="18954" y="43538"/>
                      <a:pt x="19055" y="43907"/>
                    </a:cubicBezTo>
                    <a:cubicBezTo>
                      <a:pt x="19895" y="46965"/>
                      <a:pt x="21306" y="49788"/>
                      <a:pt x="22516" y="52678"/>
                    </a:cubicBezTo>
                    <a:cubicBezTo>
                      <a:pt x="22785" y="53283"/>
                      <a:pt x="22919" y="53955"/>
                      <a:pt x="22919" y="54594"/>
                    </a:cubicBezTo>
                    <a:cubicBezTo>
                      <a:pt x="22953" y="58660"/>
                      <a:pt x="23054" y="62760"/>
                      <a:pt x="23390" y="66826"/>
                    </a:cubicBezTo>
                    <a:cubicBezTo>
                      <a:pt x="23524" y="68372"/>
                      <a:pt x="23692" y="69884"/>
                      <a:pt x="23860" y="71397"/>
                    </a:cubicBezTo>
                    <a:cubicBezTo>
                      <a:pt x="23836" y="71403"/>
                      <a:pt x="23813" y="71405"/>
                      <a:pt x="23789" y="71405"/>
                    </a:cubicBezTo>
                    <a:cubicBezTo>
                      <a:pt x="23679" y="71405"/>
                      <a:pt x="23574" y="71345"/>
                      <a:pt x="23491" y="71262"/>
                    </a:cubicBezTo>
                    <a:cubicBezTo>
                      <a:pt x="21676" y="69246"/>
                      <a:pt x="20096" y="67028"/>
                      <a:pt x="18752" y="64676"/>
                    </a:cubicBezTo>
                    <a:cubicBezTo>
                      <a:pt x="16131" y="59904"/>
                      <a:pt x="14585" y="54762"/>
                      <a:pt x="13476" y="49452"/>
                    </a:cubicBezTo>
                    <a:cubicBezTo>
                      <a:pt x="13342" y="49015"/>
                      <a:pt x="13342" y="48545"/>
                      <a:pt x="13476" y="48108"/>
                    </a:cubicBezTo>
                    <a:cubicBezTo>
                      <a:pt x="13644" y="47436"/>
                      <a:pt x="13711" y="46730"/>
                      <a:pt x="13678" y="46058"/>
                    </a:cubicBezTo>
                    <a:cubicBezTo>
                      <a:pt x="13778" y="45285"/>
                      <a:pt x="13409" y="44512"/>
                      <a:pt x="12804" y="44075"/>
                    </a:cubicBezTo>
                    <a:cubicBezTo>
                      <a:pt x="12434" y="43840"/>
                      <a:pt x="12535" y="43638"/>
                      <a:pt x="12703" y="43370"/>
                    </a:cubicBezTo>
                    <a:cubicBezTo>
                      <a:pt x="12938" y="42899"/>
                      <a:pt x="13140" y="42429"/>
                      <a:pt x="13375" y="41925"/>
                    </a:cubicBezTo>
                    <a:cubicBezTo>
                      <a:pt x="13442" y="41790"/>
                      <a:pt x="13543" y="41622"/>
                      <a:pt x="13375" y="41488"/>
                    </a:cubicBezTo>
                    <a:cubicBezTo>
                      <a:pt x="13320" y="41460"/>
                      <a:pt x="13267" y="41447"/>
                      <a:pt x="13216" y="41447"/>
                    </a:cubicBezTo>
                    <a:cubicBezTo>
                      <a:pt x="13084" y="41447"/>
                      <a:pt x="12969" y="41534"/>
                      <a:pt x="12871" y="41656"/>
                    </a:cubicBezTo>
                    <a:cubicBezTo>
                      <a:pt x="12636" y="41891"/>
                      <a:pt x="12669" y="42328"/>
                      <a:pt x="12199" y="42529"/>
                    </a:cubicBezTo>
                    <a:cubicBezTo>
                      <a:pt x="12165" y="41992"/>
                      <a:pt x="12132" y="41555"/>
                      <a:pt x="12098" y="41084"/>
                    </a:cubicBezTo>
                    <a:cubicBezTo>
                      <a:pt x="12098" y="40916"/>
                      <a:pt x="12065" y="40748"/>
                      <a:pt x="11863" y="40748"/>
                    </a:cubicBezTo>
                    <a:cubicBezTo>
                      <a:pt x="11842" y="40745"/>
                      <a:pt x="11821" y="40743"/>
                      <a:pt x="11801" y="40743"/>
                    </a:cubicBezTo>
                    <a:cubicBezTo>
                      <a:pt x="11621" y="40743"/>
                      <a:pt x="11456" y="40870"/>
                      <a:pt x="11426" y="41051"/>
                    </a:cubicBezTo>
                    <a:cubicBezTo>
                      <a:pt x="11426" y="41252"/>
                      <a:pt x="11426" y="41454"/>
                      <a:pt x="11426" y="41656"/>
                    </a:cubicBezTo>
                    <a:cubicBezTo>
                      <a:pt x="11527" y="41992"/>
                      <a:pt x="11493" y="42361"/>
                      <a:pt x="11426" y="42697"/>
                    </a:cubicBezTo>
                    <a:cubicBezTo>
                      <a:pt x="10956" y="42462"/>
                      <a:pt x="10821" y="42059"/>
                      <a:pt x="10552" y="41824"/>
                    </a:cubicBezTo>
                    <a:cubicBezTo>
                      <a:pt x="10464" y="41735"/>
                      <a:pt x="10366" y="41693"/>
                      <a:pt x="10268" y="41693"/>
                    </a:cubicBezTo>
                    <a:cubicBezTo>
                      <a:pt x="10181" y="41693"/>
                      <a:pt x="10094" y="41727"/>
                      <a:pt x="10015" y="41790"/>
                    </a:cubicBezTo>
                    <a:cubicBezTo>
                      <a:pt x="9779" y="41958"/>
                      <a:pt x="9914" y="42126"/>
                      <a:pt x="10015" y="42294"/>
                    </a:cubicBezTo>
                    <a:cubicBezTo>
                      <a:pt x="10149" y="42529"/>
                      <a:pt x="10418" y="42664"/>
                      <a:pt x="10418" y="43034"/>
                    </a:cubicBezTo>
                    <a:cubicBezTo>
                      <a:pt x="10399" y="43035"/>
                      <a:pt x="10380" y="43036"/>
                      <a:pt x="10361" y="43036"/>
                    </a:cubicBezTo>
                    <a:cubicBezTo>
                      <a:pt x="10020" y="43036"/>
                      <a:pt x="9762" y="42759"/>
                      <a:pt x="9443" y="42664"/>
                    </a:cubicBezTo>
                    <a:cubicBezTo>
                      <a:pt x="9391" y="42646"/>
                      <a:pt x="9339" y="42638"/>
                      <a:pt x="9289" y="42638"/>
                    </a:cubicBezTo>
                    <a:cubicBezTo>
                      <a:pt x="9144" y="42638"/>
                      <a:pt x="9014" y="42707"/>
                      <a:pt x="8939" y="42832"/>
                    </a:cubicBezTo>
                    <a:cubicBezTo>
                      <a:pt x="8805" y="43034"/>
                      <a:pt x="9006" y="43134"/>
                      <a:pt x="9174" y="43235"/>
                    </a:cubicBezTo>
                    <a:cubicBezTo>
                      <a:pt x="9645" y="43538"/>
                      <a:pt x="10216" y="43706"/>
                      <a:pt x="10653" y="44142"/>
                    </a:cubicBezTo>
                    <a:cubicBezTo>
                      <a:pt x="9880" y="45117"/>
                      <a:pt x="9813" y="46159"/>
                      <a:pt x="10418" y="47503"/>
                    </a:cubicBezTo>
                    <a:cubicBezTo>
                      <a:pt x="10620" y="48142"/>
                      <a:pt x="11224" y="48646"/>
                      <a:pt x="11930" y="48713"/>
                    </a:cubicBezTo>
                    <a:cubicBezTo>
                      <a:pt x="12569" y="48780"/>
                      <a:pt x="12737" y="49083"/>
                      <a:pt x="12838" y="49620"/>
                    </a:cubicBezTo>
                    <a:cubicBezTo>
                      <a:pt x="13510" y="53182"/>
                      <a:pt x="14518" y="56677"/>
                      <a:pt x="15795" y="60038"/>
                    </a:cubicBezTo>
                    <a:cubicBezTo>
                      <a:pt x="15862" y="60240"/>
                      <a:pt x="16097" y="60441"/>
                      <a:pt x="15862" y="60744"/>
                    </a:cubicBezTo>
                    <a:cubicBezTo>
                      <a:pt x="15526" y="60508"/>
                      <a:pt x="15156" y="60273"/>
                      <a:pt x="14820" y="60038"/>
                    </a:cubicBezTo>
                    <a:cubicBezTo>
                      <a:pt x="12300" y="58391"/>
                      <a:pt x="9981" y="56442"/>
                      <a:pt x="7897" y="54291"/>
                    </a:cubicBezTo>
                    <a:cubicBezTo>
                      <a:pt x="7494" y="53888"/>
                      <a:pt x="7225" y="53317"/>
                      <a:pt x="7158" y="52746"/>
                    </a:cubicBezTo>
                    <a:cubicBezTo>
                      <a:pt x="7024" y="51771"/>
                      <a:pt x="6654" y="50830"/>
                      <a:pt x="6049" y="50057"/>
                    </a:cubicBezTo>
                    <a:cubicBezTo>
                      <a:pt x="5612" y="49419"/>
                      <a:pt x="4907" y="49049"/>
                      <a:pt x="4134" y="49049"/>
                    </a:cubicBezTo>
                    <a:cubicBezTo>
                      <a:pt x="4074" y="49049"/>
                      <a:pt x="4008" y="49062"/>
                      <a:pt x="3943" y="49062"/>
                    </a:cubicBezTo>
                    <a:cubicBezTo>
                      <a:pt x="3863" y="49062"/>
                      <a:pt x="3786" y="49041"/>
                      <a:pt x="3730" y="48948"/>
                    </a:cubicBezTo>
                    <a:cubicBezTo>
                      <a:pt x="3663" y="48545"/>
                      <a:pt x="3630" y="48142"/>
                      <a:pt x="3529" y="47772"/>
                    </a:cubicBezTo>
                    <a:cubicBezTo>
                      <a:pt x="3473" y="47513"/>
                      <a:pt x="3397" y="47386"/>
                      <a:pt x="3285" y="47386"/>
                    </a:cubicBezTo>
                    <a:cubicBezTo>
                      <a:pt x="3192" y="47386"/>
                      <a:pt x="3075" y="47471"/>
                      <a:pt x="2924" y="47637"/>
                    </a:cubicBezTo>
                    <a:cubicBezTo>
                      <a:pt x="2823" y="47705"/>
                      <a:pt x="2823" y="47873"/>
                      <a:pt x="2621" y="47906"/>
                    </a:cubicBezTo>
                    <a:cubicBezTo>
                      <a:pt x="2554" y="47772"/>
                      <a:pt x="2453" y="47637"/>
                      <a:pt x="2386" y="47503"/>
                    </a:cubicBezTo>
                    <a:cubicBezTo>
                      <a:pt x="2298" y="47349"/>
                      <a:pt x="2166" y="47267"/>
                      <a:pt x="2029" y="47267"/>
                    </a:cubicBezTo>
                    <a:cubicBezTo>
                      <a:pt x="1957" y="47267"/>
                      <a:pt x="1884" y="47289"/>
                      <a:pt x="1815" y="47335"/>
                    </a:cubicBezTo>
                    <a:cubicBezTo>
                      <a:pt x="1613" y="47436"/>
                      <a:pt x="1647" y="47671"/>
                      <a:pt x="1714" y="47839"/>
                    </a:cubicBezTo>
                    <a:cubicBezTo>
                      <a:pt x="1781" y="47974"/>
                      <a:pt x="1949" y="48142"/>
                      <a:pt x="1815" y="48343"/>
                    </a:cubicBezTo>
                    <a:cubicBezTo>
                      <a:pt x="1546" y="48276"/>
                      <a:pt x="1277" y="48142"/>
                      <a:pt x="1008" y="48074"/>
                    </a:cubicBezTo>
                    <a:cubicBezTo>
                      <a:pt x="840" y="48074"/>
                      <a:pt x="739" y="48142"/>
                      <a:pt x="672" y="48276"/>
                    </a:cubicBezTo>
                    <a:cubicBezTo>
                      <a:pt x="605" y="48410"/>
                      <a:pt x="706" y="48511"/>
                      <a:pt x="807" y="48612"/>
                    </a:cubicBezTo>
                    <a:cubicBezTo>
                      <a:pt x="1076" y="48847"/>
                      <a:pt x="1512" y="48915"/>
                      <a:pt x="1647" y="49385"/>
                    </a:cubicBezTo>
                    <a:lnTo>
                      <a:pt x="403" y="49385"/>
                    </a:lnTo>
                    <a:cubicBezTo>
                      <a:pt x="202" y="49419"/>
                      <a:pt x="0" y="49486"/>
                      <a:pt x="0" y="49721"/>
                    </a:cubicBezTo>
                    <a:cubicBezTo>
                      <a:pt x="34" y="49923"/>
                      <a:pt x="235" y="49923"/>
                      <a:pt x="403" y="49923"/>
                    </a:cubicBezTo>
                    <a:cubicBezTo>
                      <a:pt x="773" y="49956"/>
                      <a:pt x="1176" y="49956"/>
                      <a:pt x="1546" y="49990"/>
                    </a:cubicBezTo>
                    <a:cubicBezTo>
                      <a:pt x="2319" y="50091"/>
                      <a:pt x="2353" y="50091"/>
                      <a:pt x="2353" y="50897"/>
                    </a:cubicBezTo>
                    <a:cubicBezTo>
                      <a:pt x="2285" y="52006"/>
                      <a:pt x="2991" y="53014"/>
                      <a:pt x="4033" y="53384"/>
                    </a:cubicBezTo>
                    <a:cubicBezTo>
                      <a:pt x="4560" y="53578"/>
                      <a:pt x="5110" y="53704"/>
                      <a:pt x="5683" y="53704"/>
                    </a:cubicBezTo>
                    <a:cubicBezTo>
                      <a:pt x="5804" y="53704"/>
                      <a:pt x="5926" y="53698"/>
                      <a:pt x="6049" y="53687"/>
                    </a:cubicBezTo>
                    <a:cubicBezTo>
                      <a:pt x="6080" y="53684"/>
                      <a:pt x="6112" y="53682"/>
                      <a:pt x="6143" y="53682"/>
                    </a:cubicBezTo>
                    <a:cubicBezTo>
                      <a:pt x="6486" y="53682"/>
                      <a:pt x="6842" y="53846"/>
                      <a:pt x="7057" y="54123"/>
                    </a:cubicBezTo>
                    <a:cubicBezTo>
                      <a:pt x="9578" y="57081"/>
                      <a:pt x="12636" y="59399"/>
                      <a:pt x="15929" y="61382"/>
                    </a:cubicBezTo>
                    <a:cubicBezTo>
                      <a:pt x="16299" y="61584"/>
                      <a:pt x="16601" y="61886"/>
                      <a:pt x="16769" y="62290"/>
                    </a:cubicBezTo>
                    <a:cubicBezTo>
                      <a:pt x="17240" y="63365"/>
                      <a:pt x="17778" y="64407"/>
                      <a:pt x="18382" y="65448"/>
                    </a:cubicBezTo>
                    <a:cubicBezTo>
                      <a:pt x="19794" y="67969"/>
                      <a:pt x="21676" y="70153"/>
                      <a:pt x="23524" y="72338"/>
                    </a:cubicBezTo>
                    <a:cubicBezTo>
                      <a:pt x="23995" y="72875"/>
                      <a:pt x="24331" y="73547"/>
                      <a:pt x="24499" y="74253"/>
                    </a:cubicBezTo>
                    <a:cubicBezTo>
                      <a:pt x="25104" y="76908"/>
                      <a:pt x="26078" y="79496"/>
                      <a:pt x="27322" y="81949"/>
                    </a:cubicBezTo>
                    <a:cubicBezTo>
                      <a:pt x="28968" y="85175"/>
                      <a:pt x="30985" y="88233"/>
                      <a:pt x="32598" y="91493"/>
                    </a:cubicBezTo>
                    <a:cubicBezTo>
                      <a:pt x="32665" y="91594"/>
                      <a:pt x="32732" y="91728"/>
                      <a:pt x="32833" y="91829"/>
                    </a:cubicBezTo>
                    <a:cubicBezTo>
                      <a:pt x="32892" y="91927"/>
                      <a:pt x="32996" y="91979"/>
                      <a:pt x="33106" y="91979"/>
                    </a:cubicBezTo>
                    <a:cubicBezTo>
                      <a:pt x="33185" y="91979"/>
                      <a:pt x="33267" y="91952"/>
                      <a:pt x="33337" y="91896"/>
                    </a:cubicBezTo>
                    <a:cubicBezTo>
                      <a:pt x="33505" y="91762"/>
                      <a:pt x="33404" y="91627"/>
                      <a:pt x="33337" y="91459"/>
                    </a:cubicBezTo>
                    <a:lnTo>
                      <a:pt x="33169" y="91123"/>
                    </a:lnTo>
                    <a:cubicBezTo>
                      <a:pt x="32094" y="88972"/>
                      <a:pt x="30951" y="86889"/>
                      <a:pt x="29708" y="84805"/>
                    </a:cubicBezTo>
                    <a:cubicBezTo>
                      <a:pt x="28296" y="82453"/>
                      <a:pt x="27120" y="79966"/>
                      <a:pt x="26179" y="77379"/>
                    </a:cubicBezTo>
                    <a:cubicBezTo>
                      <a:pt x="25944" y="76841"/>
                      <a:pt x="25809" y="76236"/>
                      <a:pt x="25809" y="75631"/>
                    </a:cubicBezTo>
                    <a:cubicBezTo>
                      <a:pt x="26011" y="72606"/>
                      <a:pt x="26784" y="69616"/>
                      <a:pt x="28061" y="66826"/>
                    </a:cubicBezTo>
                    <a:cubicBezTo>
                      <a:pt x="28195" y="66490"/>
                      <a:pt x="28431" y="66221"/>
                      <a:pt x="28733" y="66020"/>
                    </a:cubicBezTo>
                    <a:cubicBezTo>
                      <a:pt x="30951" y="64743"/>
                      <a:pt x="33001" y="63264"/>
                      <a:pt x="34917" y="61584"/>
                    </a:cubicBezTo>
                    <a:cubicBezTo>
                      <a:pt x="35137" y="61323"/>
                      <a:pt x="35465" y="61182"/>
                      <a:pt x="35794" y="61182"/>
                    </a:cubicBezTo>
                    <a:cubicBezTo>
                      <a:pt x="36016" y="61182"/>
                      <a:pt x="36239" y="61247"/>
                      <a:pt x="36429" y="61382"/>
                    </a:cubicBezTo>
                    <a:cubicBezTo>
                      <a:pt x="36968" y="61626"/>
                      <a:pt x="37553" y="61752"/>
                      <a:pt x="38136" y="61752"/>
                    </a:cubicBezTo>
                    <a:cubicBezTo>
                      <a:pt x="38678" y="61752"/>
                      <a:pt x="39220" y="61643"/>
                      <a:pt x="39722" y="61416"/>
                    </a:cubicBezTo>
                    <a:cubicBezTo>
                      <a:pt x="40630" y="61147"/>
                      <a:pt x="41234" y="60374"/>
                      <a:pt x="41302" y="59433"/>
                    </a:cubicBezTo>
                    <a:cubicBezTo>
                      <a:pt x="41789" y="59500"/>
                      <a:pt x="42247" y="59610"/>
                      <a:pt x="42763" y="59610"/>
                    </a:cubicBezTo>
                    <a:cubicBezTo>
                      <a:pt x="43030" y="59610"/>
                      <a:pt x="43311" y="59580"/>
                      <a:pt x="43620" y="59500"/>
                    </a:cubicBezTo>
                    <a:cubicBezTo>
                      <a:pt x="42814" y="59030"/>
                      <a:pt x="42075" y="59198"/>
                      <a:pt x="41369" y="58862"/>
                    </a:cubicBezTo>
                    <a:cubicBezTo>
                      <a:pt x="41974" y="58459"/>
                      <a:pt x="42713" y="58694"/>
                      <a:pt x="43251" y="58257"/>
                    </a:cubicBezTo>
                    <a:cubicBezTo>
                      <a:pt x="43124" y="58046"/>
                      <a:pt x="42956" y="58006"/>
                      <a:pt x="42771" y="58006"/>
                    </a:cubicBezTo>
                    <a:cubicBezTo>
                      <a:pt x="42658" y="58006"/>
                      <a:pt x="42539" y="58020"/>
                      <a:pt x="42420" y="58020"/>
                    </a:cubicBezTo>
                    <a:cubicBezTo>
                      <a:pt x="42268" y="58020"/>
                      <a:pt x="42116" y="57996"/>
                      <a:pt x="41974" y="57887"/>
                    </a:cubicBezTo>
                    <a:lnTo>
                      <a:pt x="43083" y="57013"/>
                    </a:lnTo>
                    <a:cubicBezTo>
                      <a:pt x="43217" y="56913"/>
                      <a:pt x="43352" y="56778"/>
                      <a:pt x="43217" y="56610"/>
                    </a:cubicBezTo>
                    <a:cubicBezTo>
                      <a:pt x="43156" y="56529"/>
                      <a:pt x="43058" y="56484"/>
                      <a:pt x="42960" y="56484"/>
                    </a:cubicBezTo>
                    <a:cubicBezTo>
                      <a:pt x="42897" y="56484"/>
                      <a:pt x="42833" y="56503"/>
                      <a:pt x="42780" y="56543"/>
                    </a:cubicBezTo>
                    <a:cubicBezTo>
                      <a:pt x="42545" y="56677"/>
                      <a:pt x="42343" y="56845"/>
                      <a:pt x="42108" y="56980"/>
                    </a:cubicBezTo>
                    <a:cubicBezTo>
                      <a:pt x="41918" y="57075"/>
                      <a:pt x="41728" y="57319"/>
                      <a:pt x="41398" y="57319"/>
                    </a:cubicBezTo>
                    <a:cubicBezTo>
                      <a:pt x="41378" y="57319"/>
                      <a:pt x="41357" y="57318"/>
                      <a:pt x="41335" y="57316"/>
                    </a:cubicBezTo>
                    <a:cubicBezTo>
                      <a:pt x="41470" y="57013"/>
                      <a:pt x="41537" y="56812"/>
                      <a:pt x="41638" y="56610"/>
                    </a:cubicBezTo>
                    <a:cubicBezTo>
                      <a:pt x="41739" y="56375"/>
                      <a:pt x="41806" y="56140"/>
                      <a:pt x="41570" y="56039"/>
                    </a:cubicBezTo>
                    <a:cubicBezTo>
                      <a:pt x="41497" y="56002"/>
                      <a:pt x="41431" y="55986"/>
                      <a:pt x="41371" y="55986"/>
                    </a:cubicBezTo>
                    <a:cubicBezTo>
                      <a:pt x="41212" y="55986"/>
                      <a:pt x="41097" y="56103"/>
                      <a:pt x="40999" y="56274"/>
                    </a:cubicBezTo>
                    <a:cubicBezTo>
                      <a:pt x="40798" y="56711"/>
                      <a:pt x="40529" y="57114"/>
                      <a:pt x="40327" y="57585"/>
                    </a:cubicBezTo>
                    <a:cubicBezTo>
                      <a:pt x="40181" y="57848"/>
                      <a:pt x="39908" y="58035"/>
                      <a:pt x="39618" y="58035"/>
                    </a:cubicBezTo>
                    <a:cubicBezTo>
                      <a:pt x="39574" y="58035"/>
                      <a:pt x="39531" y="58030"/>
                      <a:pt x="39487" y="58022"/>
                    </a:cubicBezTo>
                    <a:cubicBezTo>
                      <a:pt x="39425" y="58019"/>
                      <a:pt x="39363" y="58018"/>
                      <a:pt x="39301" y="58018"/>
                    </a:cubicBezTo>
                    <a:cubicBezTo>
                      <a:pt x="37826" y="58018"/>
                      <a:pt x="36464" y="58780"/>
                      <a:pt x="35689" y="60038"/>
                    </a:cubicBezTo>
                    <a:cubicBezTo>
                      <a:pt x="35589" y="60206"/>
                      <a:pt x="35488" y="60340"/>
                      <a:pt x="35320" y="60475"/>
                    </a:cubicBezTo>
                    <a:cubicBezTo>
                      <a:pt x="33471" y="61886"/>
                      <a:pt x="31724" y="63399"/>
                      <a:pt x="29808" y="64642"/>
                    </a:cubicBezTo>
                    <a:cubicBezTo>
                      <a:pt x="29692" y="64735"/>
                      <a:pt x="29576" y="64877"/>
                      <a:pt x="29415" y="64877"/>
                    </a:cubicBezTo>
                    <a:cubicBezTo>
                      <a:pt x="29343" y="64877"/>
                      <a:pt x="29263" y="64849"/>
                      <a:pt x="29170" y="64776"/>
                    </a:cubicBezTo>
                    <a:cubicBezTo>
                      <a:pt x="29506" y="64239"/>
                      <a:pt x="29808" y="63701"/>
                      <a:pt x="30145" y="63197"/>
                    </a:cubicBezTo>
                    <a:cubicBezTo>
                      <a:pt x="31556" y="61181"/>
                      <a:pt x="32967" y="59164"/>
                      <a:pt x="34345" y="57148"/>
                    </a:cubicBezTo>
                    <a:cubicBezTo>
                      <a:pt x="34950" y="56274"/>
                      <a:pt x="35521" y="55568"/>
                      <a:pt x="36630" y="55367"/>
                    </a:cubicBezTo>
                    <a:cubicBezTo>
                      <a:pt x="37504" y="55199"/>
                      <a:pt x="38311" y="54728"/>
                      <a:pt x="38848" y="54023"/>
                    </a:cubicBezTo>
                    <a:cubicBezTo>
                      <a:pt x="39285" y="53451"/>
                      <a:pt x="39184" y="52779"/>
                      <a:pt x="39117" y="52141"/>
                    </a:cubicBezTo>
                    <a:cubicBezTo>
                      <a:pt x="39364" y="52085"/>
                      <a:pt x="39610" y="52073"/>
                      <a:pt x="39859" y="52073"/>
                    </a:cubicBezTo>
                    <a:cubicBezTo>
                      <a:pt x="40025" y="52073"/>
                      <a:pt x="40192" y="52078"/>
                      <a:pt x="40361" y="52078"/>
                    </a:cubicBezTo>
                    <a:cubicBezTo>
                      <a:pt x="40699" y="52078"/>
                      <a:pt x="41044" y="52058"/>
                      <a:pt x="41402" y="51939"/>
                    </a:cubicBezTo>
                    <a:cubicBezTo>
                      <a:pt x="40865" y="51368"/>
                      <a:pt x="40159" y="51771"/>
                      <a:pt x="39588" y="51401"/>
                    </a:cubicBezTo>
                    <a:cubicBezTo>
                      <a:pt x="40260" y="50931"/>
                      <a:pt x="40999" y="50763"/>
                      <a:pt x="41570" y="50158"/>
                    </a:cubicBezTo>
                    <a:cubicBezTo>
                      <a:pt x="41391" y="50062"/>
                      <a:pt x="41226" y="50023"/>
                      <a:pt x="41070" y="50023"/>
                    </a:cubicBezTo>
                    <a:cubicBezTo>
                      <a:pt x="40438" y="50023"/>
                      <a:pt x="39968" y="50665"/>
                      <a:pt x="39328" y="50665"/>
                    </a:cubicBezTo>
                    <a:cubicBezTo>
                      <a:pt x="39303" y="50665"/>
                      <a:pt x="39277" y="50664"/>
                      <a:pt x="39252" y="50662"/>
                    </a:cubicBezTo>
                    <a:cubicBezTo>
                      <a:pt x="39521" y="50192"/>
                      <a:pt x="39823" y="49721"/>
                      <a:pt x="40159" y="49284"/>
                    </a:cubicBezTo>
                    <a:cubicBezTo>
                      <a:pt x="40226" y="49150"/>
                      <a:pt x="40327" y="49015"/>
                      <a:pt x="40159" y="48847"/>
                    </a:cubicBezTo>
                    <a:cubicBezTo>
                      <a:pt x="40081" y="48789"/>
                      <a:pt x="39991" y="48753"/>
                      <a:pt x="39897" y="48753"/>
                    </a:cubicBezTo>
                    <a:cubicBezTo>
                      <a:pt x="39829" y="48753"/>
                      <a:pt x="39759" y="48771"/>
                      <a:pt x="39689" y="48814"/>
                    </a:cubicBezTo>
                    <a:cubicBezTo>
                      <a:pt x="39554" y="48982"/>
                      <a:pt x="39386" y="49150"/>
                      <a:pt x="39252" y="49318"/>
                    </a:cubicBezTo>
                    <a:cubicBezTo>
                      <a:pt x="39084" y="49486"/>
                      <a:pt x="39016" y="49755"/>
                      <a:pt x="38680" y="49755"/>
                    </a:cubicBezTo>
                    <a:cubicBezTo>
                      <a:pt x="38680" y="49486"/>
                      <a:pt x="38680" y="49251"/>
                      <a:pt x="38680" y="49015"/>
                    </a:cubicBezTo>
                    <a:cubicBezTo>
                      <a:pt x="38680" y="48814"/>
                      <a:pt x="38613" y="48646"/>
                      <a:pt x="38378" y="48612"/>
                    </a:cubicBezTo>
                    <a:cubicBezTo>
                      <a:pt x="38358" y="48610"/>
                      <a:pt x="38339" y="48608"/>
                      <a:pt x="38321" y="48608"/>
                    </a:cubicBezTo>
                    <a:cubicBezTo>
                      <a:pt x="38099" y="48608"/>
                      <a:pt x="38039" y="48795"/>
                      <a:pt x="38008" y="48982"/>
                    </a:cubicBezTo>
                    <a:cubicBezTo>
                      <a:pt x="37907" y="49486"/>
                      <a:pt x="37807" y="50023"/>
                      <a:pt x="37739" y="50528"/>
                    </a:cubicBezTo>
                    <a:cubicBezTo>
                      <a:pt x="37739" y="50864"/>
                      <a:pt x="37504" y="51166"/>
                      <a:pt x="37168" y="51200"/>
                    </a:cubicBezTo>
                    <a:cubicBezTo>
                      <a:pt x="36227" y="51368"/>
                      <a:pt x="35689" y="52040"/>
                      <a:pt x="35253" y="52880"/>
                    </a:cubicBezTo>
                    <a:cubicBezTo>
                      <a:pt x="34950" y="53485"/>
                      <a:pt x="34749" y="54157"/>
                      <a:pt x="34681" y="54829"/>
                    </a:cubicBezTo>
                    <a:cubicBezTo>
                      <a:pt x="34614" y="55501"/>
                      <a:pt x="34345" y="56106"/>
                      <a:pt x="33942" y="56610"/>
                    </a:cubicBezTo>
                    <a:cubicBezTo>
                      <a:pt x="32463" y="58660"/>
                      <a:pt x="30985" y="60710"/>
                      <a:pt x="29573" y="62794"/>
                    </a:cubicBezTo>
                    <a:cubicBezTo>
                      <a:pt x="27422" y="65785"/>
                      <a:pt x="26011" y="69246"/>
                      <a:pt x="25440" y="72909"/>
                    </a:cubicBezTo>
                    <a:cubicBezTo>
                      <a:pt x="25440" y="73245"/>
                      <a:pt x="25339" y="73547"/>
                      <a:pt x="25171" y="73816"/>
                    </a:cubicBezTo>
                    <a:cubicBezTo>
                      <a:pt x="25003" y="73077"/>
                      <a:pt x="24835" y="72438"/>
                      <a:pt x="24700" y="71766"/>
                    </a:cubicBezTo>
                    <a:cubicBezTo>
                      <a:pt x="24095" y="68574"/>
                      <a:pt x="23927" y="65314"/>
                      <a:pt x="23759" y="62054"/>
                    </a:cubicBezTo>
                    <a:cubicBezTo>
                      <a:pt x="23692" y="61617"/>
                      <a:pt x="23692" y="61147"/>
                      <a:pt x="23759" y="60676"/>
                    </a:cubicBezTo>
                    <a:cubicBezTo>
                      <a:pt x="24062" y="59030"/>
                      <a:pt x="24600" y="57450"/>
                      <a:pt x="25406" y="55972"/>
                    </a:cubicBezTo>
                    <a:cubicBezTo>
                      <a:pt x="26213" y="54594"/>
                      <a:pt x="27053" y="53283"/>
                      <a:pt x="27927" y="51973"/>
                    </a:cubicBezTo>
                    <a:cubicBezTo>
                      <a:pt x="28027" y="51771"/>
                      <a:pt x="28195" y="51603"/>
                      <a:pt x="28397" y="51502"/>
                    </a:cubicBezTo>
                    <a:cubicBezTo>
                      <a:pt x="30279" y="50897"/>
                      <a:pt x="31690" y="49587"/>
                      <a:pt x="33102" y="48276"/>
                    </a:cubicBezTo>
                    <a:cubicBezTo>
                      <a:pt x="34144" y="47301"/>
                      <a:pt x="35118" y="46226"/>
                      <a:pt x="36093" y="45184"/>
                    </a:cubicBezTo>
                    <a:cubicBezTo>
                      <a:pt x="36328" y="44915"/>
                      <a:pt x="36664" y="44747"/>
                      <a:pt x="37000" y="44747"/>
                    </a:cubicBezTo>
                    <a:cubicBezTo>
                      <a:pt x="37080" y="44750"/>
                      <a:pt x="37160" y="44752"/>
                      <a:pt x="37239" y="44752"/>
                    </a:cubicBezTo>
                    <a:cubicBezTo>
                      <a:pt x="39072" y="44752"/>
                      <a:pt x="40489" y="43994"/>
                      <a:pt x="41134" y="42093"/>
                    </a:cubicBezTo>
                    <a:cubicBezTo>
                      <a:pt x="41591" y="42093"/>
                      <a:pt x="41983" y="42351"/>
                      <a:pt x="42449" y="42351"/>
                    </a:cubicBezTo>
                    <a:cubicBezTo>
                      <a:pt x="42565" y="42351"/>
                      <a:pt x="42686" y="42335"/>
                      <a:pt x="42814" y="42294"/>
                    </a:cubicBezTo>
                    <a:cubicBezTo>
                      <a:pt x="42310" y="41689"/>
                      <a:pt x="41570" y="41824"/>
                      <a:pt x="41100" y="41387"/>
                    </a:cubicBezTo>
                    <a:cubicBezTo>
                      <a:pt x="41402" y="41084"/>
                      <a:pt x="41806" y="41084"/>
                      <a:pt x="42142" y="40883"/>
                    </a:cubicBezTo>
                    <a:cubicBezTo>
                      <a:pt x="42276" y="40816"/>
                      <a:pt x="42579" y="40782"/>
                      <a:pt x="42478" y="40547"/>
                    </a:cubicBezTo>
                    <a:cubicBezTo>
                      <a:pt x="42433" y="40367"/>
                      <a:pt x="42299" y="40308"/>
                      <a:pt x="42144" y="40308"/>
                    </a:cubicBezTo>
                    <a:cubicBezTo>
                      <a:pt x="42067" y="40308"/>
                      <a:pt x="41985" y="40323"/>
                      <a:pt x="41907" y="40345"/>
                    </a:cubicBezTo>
                    <a:cubicBezTo>
                      <a:pt x="41589" y="40403"/>
                      <a:pt x="41321" y="40634"/>
                      <a:pt x="40911" y="40634"/>
                    </a:cubicBezTo>
                    <a:cubicBezTo>
                      <a:pt x="40843" y="40634"/>
                      <a:pt x="40772" y="40628"/>
                      <a:pt x="40697" y="40614"/>
                    </a:cubicBezTo>
                    <a:cubicBezTo>
                      <a:pt x="40966" y="40076"/>
                      <a:pt x="41201" y="39606"/>
                      <a:pt x="41436" y="39169"/>
                    </a:cubicBezTo>
                    <a:cubicBezTo>
                      <a:pt x="41537" y="38967"/>
                      <a:pt x="41671" y="38833"/>
                      <a:pt x="41402" y="38665"/>
                    </a:cubicBezTo>
                    <a:cubicBezTo>
                      <a:pt x="41339" y="38627"/>
                      <a:pt x="41272" y="38608"/>
                      <a:pt x="41205" y="38608"/>
                    </a:cubicBezTo>
                    <a:cubicBezTo>
                      <a:pt x="41093" y="38608"/>
                      <a:pt x="40982" y="38661"/>
                      <a:pt x="40898" y="38766"/>
                    </a:cubicBezTo>
                    <a:cubicBezTo>
                      <a:pt x="40663" y="38967"/>
                      <a:pt x="40663" y="39337"/>
                      <a:pt x="40260" y="39438"/>
                    </a:cubicBezTo>
                    <a:cubicBezTo>
                      <a:pt x="40226" y="39102"/>
                      <a:pt x="40226" y="38833"/>
                      <a:pt x="40193" y="38598"/>
                    </a:cubicBezTo>
                    <a:cubicBezTo>
                      <a:pt x="40193" y="38396"/>
                      <a:pt x="40025" y="38228"/>
                      <a:pt x="39789" y="38228"/>
                    </a:cubicBezTo>
                    <a:cubicBezTo>
                      <a:pt x="39521" y="38228"/>
                      <a:pt x="39521" y="38430"/>
                      <a:pt x="39521" y="38631"/>
                    </a:cubicBezTo>
                    <a:lnTo>
                      <a:pt x="39521" y="40143"/>
                    </a:lnTo>
                    <a:cubicBezTo>
                      <a:pt x="39521" y="40547"/>
                      <a:pt x="39453" y="40816"/>
                      <a:pt x="38949" y="40816"/>
                    </a:cubicBezTo>
                    <a:cubicBezTo>
                      <a:pt x="38143" y="40849"/>
                      <a:pt x="37571" y="41353"/>
                      <a:pt x="37101" y="41958"/>
                    </a:cubicBezTo>
                    <a:cubicBezTo>
                      <a:pt x="36731" y="42462"/>
                      <a:pt x="36429" y="43034"/>
                      <a:pt x="36261" y="43638"/>
                    </a:cubicBezTo>
                    <a:cubicBezTo>
                      <a:pt x="36093" y="44243"/>
                      <a:pt x="35757" y="44781"/>
                      <a:pt x="35286" y="45184"/>
                    </a:cubicBezTo>
                    <a:cubicBezTo>
                      <a:pt x="34984" y="45487"/>
                      <a:pt x="34681" y="45789"/>
                      <a:pt x="34412" y="46125"/>
                    </a:cubicBezTo>
                    <a:cubicBezTo>
                      <a:pt x="33035" y="47570"/>
                      <a:pt x="31556" y="48881"/>
                      <a:pt x="29976" y="50057"/>
                    </a:cubicBezTo>
                    <a:cubicBezTo>
                      <a:pt x="29708" y="50326"/>
                      <a:pt x="29405" y="50460"/>
                      <a:pt x="29036" y="50528"/>
                    </a:cubicBezTo>
                    <a:cubicBezTo>
                      <a:pt x="29103" y="50225"/>
                      <a:pt x="29271" y="49956"/>
                      <a:pt x="29472" y="49721"/>
                    </a:cubicBezTo>
                    <a:cubicBezTo>
                      <a:pt x="31052" y="47402"/>
                      <a:pt x="32430" y="44915"/>
                      <a:pt x="33572" y="42328"/>
                    </a:cubicBezTo>
                    <a:cubicBezTo>
                      <a:pt x="34110" y="41084"/>
                      <a:pt x="34614" y="39807"/>
                      <a:pt x="35118" y="38497"/>
                    </a:cubicBezTo>
                    <a:cubicBezTo>
                      <a:pt x="35320" y="37993"/>
                      <a:pt x="35689" y="37556"/>
                      <a:pt x="36160" y="37287"/>
                    </a:cubicBezTo>
                    <a:cubicBezTo>
                      <a:pt x="37336" y="36548"/>
                      <a:pt x="38378" y="35640"/>
                      <a:pt x="38311" y="34027"/>
                    </a:cubicBezTo>
                    <a:cubicBezTo>
                      <a:pt x="38311" y="33658"/>
                      <a:pt x="38479" y="33624"/>
                      <a:pt x="38815" y="33590"/>
                    </a:cubicBezTo>
                    <a:cubicBezTo>
                      <a:pt x="39151" y="33523"/>
                      <a:pt x="39521" y="33658"/>
                      <a:pt x="39823" y="33288"/>
                    </a:cubicBezTo>
                    <a:cubicBezTo>
                      <a:pt x="39656" y="33029"/>
                      <a:pt x="39440" y="32984"/>
                      <a:pt x="39211" y="32984"/>
                    </a:cubicBezTo>
                    <a:cubicBezTo>
                      <a:pt x="39088" y="32984"/>
                      <a:pt x="38960" y="32997"/>
                      <a:pt x="38835" y="32997"/>
                    </a:cubicBezTo>
                    <a:cubicBezTo>
                      <a:pt x="38677" y="32997"/>
                      <a:pt x="38521" y="32977"/>
                      <a:pt x="38378" y="32885"/>
                    </a:cubicBezTo>
                    <a:cubicBezTo>
                      <a:pt x="38748" y="32414"/>
                      <a:pt x="39386" y="32347"/>
                      <a:pt x="39722" y="31910"/>
                    </a:cubicBezTo>
                    <a:cubicBezTo>
                      <a:pt x="39569" y="31696"/>
                      <a:pt x="39416" y="31624"/>
                      <a:pt x="39265" y="31624"/>
                    </a:cubicBezTo>
                    <a:cubicBezTo>
                      <a:pt x="38954" y="31624"/>
                      <a:pt x="38647" y="31925"/>
                      <a:pt x="38352" y="31925"/>
                    </a:cubicBezTo>
                    <a:cubicBezTo>
                      <a:pt x="38316" y="31925"/>
                      <a:pt x="38280" y="31920"/>
                      <a:pt x="38244" y="31910"/>
                    </a:cubicBezTo>
                    <a:cubicBezTo>
                      <a:pt x="38277" y="31675"/>
                      <a:pt x="38412" y="31440"/>
                      <a:pt x="38546" y="31238"/>
                    </a:cubicBezTo>
                    <a:cubicBezTo>
                      <a:pt x="38647" y="31070"/>
                      <a:pt x="38680" y="30935"/>
                      <a:pt x="38512" y="30835"/>
                    </a:cubicBezTo>
                    <a:cubicBezTo>
                      <a:pt x="38434" y="30776"/>
                      <a:pt x="38333" y="30740"/>
                      <a:pt x="38236" y="30740"/>
                    </a:cubicBezTo>
                    <a:cubicBezTo>
                      <a:pt x="38166" y="30740"/>
                      <a:pt x="38098" y="30759"/>
                      <a:pt x="38042" y="30801"/>
                    </a:cubicBezTo>
                    <a:cubicBezTo>
                      <a:pt x="37773" y="30969"/>
                      <a:pt x="37739" y="31406"/>
                      <a:pt x="37403" y="31507"/>
                    </a:cubicBezTo>
                    <a:cubicBezTo>
                      <a:pt x="37235" y="31339"/>
                      <a:pt x="37336" y="31103"/>
                      <a:pt x="37303" y="30935"/>
                    </a:cubicBezTo>
                    <a:cubicBezTo>
                      <a:pt x="37269" y="30767"/>
                      <a:pt x="37135" y="30633"/>
                      <a:pt x="36966" y="30633"/>
                    </a:cubicBezTo>
                    <a:cubicBezTo>
                      <a:pt x="36946" y="30630"/>
                      <a:pt x="36927" y="30629"/>
                      <a:pt x="36908" y="30629"/>
                    </a:cubicBezTo>
                    <a:cubicBezTo>
                      <a:pt x="36709" y="30629"/>
                      <a:pt x="36597" y="30785"/>
                      <a:pt x="36597" y="30969"/>
                    </a:cubicBezTo>
                    <a:cubicBezTo>
                      <a:pt x="36563" y="31305"/>
                      <a:pt x="36563" y="31641"/>
                      <a:pt x="36563" y="31944"/>
                    </a:cubicBezTo>
                    <a:cubicBezTo>
                      <a:pt x="36597" y="32246"/>
                      <a:pt x="36429" y="32549"/>
                      <a:pt x="36160" y="32649"/>
                    </a:cubicBezTo>
                    <a:cubicBezTo>
                      <a:pt x="35387" y="32985"/>
                      <a:pt x="35051" y="33725"/>
                      <a:pt x="34816" y="34498"/>
                    </a:cubicBezTo>
                    <a:cubicBezTo>
                      <a:pt x="34614" y="35271"/>
                      <a:pt x="34547" y="36111"/>
                      <a:pt x="34580" y="36917"/>
                    </a:cubicBezTo>
                    <a:cubicBezTo>
                      <a:pt x="34648" y="37421"/>
                      <a:pt x="34580" y="37925"/>
                      <a:pt x="34446" y="38396"/>
                    </a:cubicBezTo>
                    <a:cubicBezTo>
                      <a:pt x="33035" y="41824"/>
                      <a:pt x="31590" y="45218"/>
                      <a:pt x="29540" y="48343"/>
                    </a:cubicBezTo>
                    <a:cubicBezTo>
                      <a:pt x="27523" y="51368"/>
                      <a:pt x="25372" y="54291"/>
                      <a:pt x="23860" y="57618"/>
                    </a:cubicBezTo>
                    <a:cubicBezTo>
                      <a:pt x="23860" y="57652"/>
                      <a:pt x="23793" y="57652"/>
                      <a:pt x="23759" y="57652"/>
                    </a:cubicBezTo>
                    <a:cubicBezTo>
                      <a:pt x="23524" y="57383"/>
                      <a:pt x="23591" y="57047"/>
                      <a:pt x="23591" y="56711"/>
                    </a:cubicBezTo>
                    <a:cubicBezTo>
                      <a:pt x="23491" y="53720"/>
                      <a:pt x="23558" y="50729"/>
                      <a:pt x="23692" y="47738"/>
                    </a:cubicBezTo>
                    <a:cubicBezTo>
                      <a:pt x="23759" y="44243"/>
                      <a:pt x="24163" y="40782"/>
                      <a:pt x="24868" y="37354"/>
                    </a:cubicBezTo>
                    <a:cubicBezTo>
                      <a:pt x="24902" y="37018"/>
                      <a:pt x="25003" y="36716"/>
                      <a:pt x="25204" y="36480"/>
                    </a:cubicBezTo>
                    <a:cubicBezTo>
                      <a:pt x="26448" y="35002"/>
                      <a:pt x="27590" y="33422"/>
                      <a:pt x="28699" y="31843"/>
                    </a:cubicBezTo>
                    <a:cubicBezTo>
                      <a:pt x="30749" y="28886"/>
                      <a:pt x="32564" y="25794"/>
                      <a:pt x="34345" y="22635"/>
                    </a:cubicBezTo>
                    <a:cubicBezTo>
                      <a:pt x="34614" y="22164"/>
                      <a:pt x="34849" y="21828"/>
                      <a:pt x="35521" y="21795"/>
                    </a:cubicBezTo>
                    <a:cubicBezTo>
                      <a:pt x="37874" y="21660"/>
                      <a:pt x="38949" y="20551"/>
                      <a:pt x="39151" y="18165"/>
                    </a:cubicBezTo>
                    <a:cubicBezTo>
                      <a:pt x="39823" y="18064"/>
                      <a:pt x="40562" y="18199"/>
                      <a:pt x="41302" y="17863"/>
                    </a:cubicBezTo>
                    <a:cubicBezTo>
                      <a:pt x="41070" y="17535"/>
                      <a:pt x="40794" y="17495"/>
                      <a:pt x="40512" y="17495"/>
                    </a:cubicBezTo>
                    <a:cubicBezTo>
                      <a:pt x="40421" y="17495"/>
                      <a:pt x="40330" y="17499"/>
                      <a:pt x="40239" y="17499"/>
                    </a:cubicBezTo>
                    <a:cubicBezTo>
                      <a:pt x="40121" y="17499"/>
                      <a:pt x="40004" y="17492"/>
                      <a:pt x="39890" y="17460"/>
                    </a:cubicBezTo>
                    <a:cubicBezTo>
                      <a:pt x="40260" y="16956"/>
                      <a:pt x="40898" y="16956"/>
                      <a:pt x="41167" y="16418"/>
                    </a:cubicBezTo>
                    <a:cubicBezTo>
                      <a:pt x="40998" y="16265"/>
                      <a:pt x="40843" y="16209"/>
                      <a:pt x="40697" y="16209"/>
                    </a:cubicBezTo>
                    <a:cubicBezTo>
                      <a:pt x="40285" y="16209"/>
                      <a:pt x="39940" y="16657"/>
                      <a:pt x="39518" y="16657"/>
                    </a:cubicBezTo>
                    <a:cubicBezTo>
                      <a:pt x="39497" y="16657"/>
                      <a:pt x="39475" y="16655"/>
                      <a:pt x="39453" y="16653"/>
                    </a:cubicBezTo>
                    <a:cubicBezTo>
                      <a:pt x="39487" y="16283"/>
                      <a:pt x="39789" y="16115"/>
                      <a:pt x="39957" y="15847"/>
                    </a:cubicBezTo>
                    <a:cubicBezTo>
                      <a:pt x="40058" y="15645"/>
                      <a:pt x="40125" y="15477"/>
                      <a:pt x="39924" y="15309"/>
                    </a:cubicBezTo>
                    <a:cubicBezTo>
                      <a:pt x="39854" y="15253"/>
                      <a:pt x="39772" y="15226"/>
                      <a:pt x="39693" y="15226"/>
                    </a:cubicBezTo>
                    <a:cubicBezTo>
                      <a:pt x="39583" y="15226"/>
                      <a:pt x="39478" y="15278"/>
                      <a:pt x="39420" y="15376"/>
                    </a:cubicBezTo>
                    <a:cubicBezTo>
                      <a:pt x="39218" y="15544"/>
                      <a:pt x="39117" y="15880"/>
                      <a:pt x="38748" y="15880"/>
                    </a:cubicBezTo>
                    <a:lnTo>
                      <a:pt x="38748" y="15342"/>
                    </a:lnTo>
                    <a:cubicBezTo>
                      <a:pt x="38781" y="15074"/>
                      <a:pt x="38748" y="14805"/>
                      <a:pt x="38378" y="14805"/>
                    </a:cubicBezTo>
                    <a:cubicBezTo>
                      <a:pt x="38042" y="14805"/>
                      <a:pt x="38143" y="15107"/>
                      <a:pt x="38109" y="15309"/>
                    </a:cubicBezTo>
                    <a:cubicBezTo>
                      <a:pt x="38042" y="15712"/>
                      <a:pt x="38008" y="16115"/>
                      <a:pt x="37975" y="16485"/>
                    </a:cubicBezTo>
                    <a:cubicBezTo>
                      <a:pt x="37941" y="16888"/>
                      <a:pt x="37807" y="17090"/>
                      <a:pt x="37370" y="17090"/>
                    </a:cubicBezTo>
                    <a:cubicBezTo>
                      <a:pt x="36798" y="17090"/>
                      <a:pt x="36227" y="17359"/>
                      <a:pt x="35824" y="17796"/>
                    </a:cubicBezTo>
                    <a:cubicBezTo>
                      <a:pt x="35185" y="18401"/>
                      <a:pt x="34749" y="19207"/>
                      <a:pt x="34580" y="20114"/>
                    </a:cubicBezTo>
                    <a:cubicBezTo>
                      <a:pt x="34446" y="20854"/>
                      <a:pt x="34177" y="21593"/>
                      <a:pt x="33774" y="22299"/>
                    </a:cubicBezTo>
                    <a:cubicBezTo>
                      <a:pt x="31388" y="26432"/>
                      <a:pt x="28935" y="30532"/>
                      <a:pt x="26045" y="34363"/>
                    </a:cubicBezTo>
                    <a:cubicBezTo>
                      <a:pt x="25910" y="34565"/>
                      <a:pt x="25843" y="34867"/>
                      <a:pt x="25507" y="34867"/>
                    </a:cubicBezTo>
                    <a:cubicBezTo>
                      <a:pt x="25406" y="34498"/>
                      <a:pt x="25473" y="34128"/>
                      <a:pt x="25608" y="33826"/>
                    </a:cubicBezTo>
                    <a:cubicBezTo>
                      <a:pt x="26952" y="28180"/>
                      <a:pt x="28834" y="22702"/>
                      <a:pt x="31220" y="17426"/>
                    </a:cubicBezTo>
                    <a:cubicBezTo>
                      <a:pt x="32463" y="14670"/>
                      <a:pt x="33875" y="12015"/>
                      <a:pt x="35353" y="9361"/>
                    </a:cubicBezTo>
                    <a:cubicBezTo>
                      <a:pt x="35589" y="8789"/>
                      <a:pt x="36160" y="8386"/>
                      <a:pt x="36765" y="8352"/>
                    </a:cubicBezTo>
                    <a:cubicBezTo>
                      <a:pt x="37235" y="8319"/>
                      <a:pt x="37672" y="8184"/>
                      <a:pt x="38042" y="7949"/>
                    </a:cubicBezTo>
                    <a:cubicBezTo>
                      <a:pt x="38949" y="7445"/>
                      <a:pt x="39420" y="6672"/>
                      <a:pt x="39218" y="5664"/>
                    </a:cubicBezTo>
                    <a:cubicBezTo>
                      <a:pt x="39084" y="5025"/>
                      <a:pt x="39319" y="4857"/>
                      <a:pt x="39823" y="4689"/>
                    </a:cubicBezTo>
                    <a:cubicBezTo>
                      <a:pt x="40159" y="4589"/>
                      <a:pt x="40461" y="4421"/>
                      <a:pt x="40798" y="4253"/>
                    </a:cubicBezTo>
                    <a:cubicBezTo>
                      <a:pt x="41201" y="4051"/>
                      <a:pt x="41705" y="3984"/>
                      <a:pt x="42142" y="3480"/>
                    </a:cubicBezTo>
                    <a:cubicBezTo>
                      <a:pt x="41974" y="3429"/>
                      <a:pt x="41813" y="3407"/>
                      <a:pt x="41659" y="3407"/>
                    </a:cubicBezTo>
                    <a:cubicBezTo>
                      <a:pt x="40792" y="3407"/>
                      <a:pt x="40102" y="4085"/>
                      <a:pt x="39218" y="4085"/>
                    </a:cubicBezTo>
                    <a:cubicBezTo>
                      <a:pt x="39789" y="3379"/>
                      <a:pt x="40293" y="2774"/>
                      <a:pt x="40831" y="2203"/>
                    </a:cubicBezTo>
                    <a:cubicBezTo>
                      <a:pt x="40898" y="2102"/>
                      <a:pt x="40999" y="2001"/>
                      <a:pt x="40898" y="1867"/>
                    </a:cubicBezTo>
                    <a:cubicBezTo>
                      <a:pt x="40815" y="1755"/>
                      <a:pt x="40685" y="1690"/>
                      <a:pt x="40548" y="1690"/>
                    </a:cubicBezTo>
                    <a:cubicBezTo>
                      <a:pt x="40519" y="1690"/>
                      <a:pt x="40490" y="1693"/>
                      <a:pt x="40461" y="1699"/>
                    </a:cubicBezTo>
                    <a:cubicBezTo>
                      <a:pt x="40260" y="1766"/>
                      <a:pt x="40125" y="1967"/>
                      <a:pt x="39957" y="2135"/>
                    </a:cubicBezTo>
                    <a:cubicBezTo>
                      <a:pt x="39655" y="2539"/>
                      <a:pt x="39285" y="2875"/>
                      <a:pt x="38882" y="3144"/>
                    </a:cubicBezTo>
                    <a:cubicBezTo>
                      <a:pt x="38949" y="2539"/>
                      <a:pt x="39016" y="2068"/>
                      <a:pt x="39050" y="1598"/>
                    </a:cubicBezTo>
                    <a:cubicBezTo>
                      <a:pt x="39084" y="1362"/>
                      <a:pt x="39117" y="1094"/>
                      <a:pt x="38781" y="1094"/>
                    </a:cubicBezTo>
                    <a:cubicBezTo>
                      <a:pt x="38546" y="1094"/>
                      <a:pt x="38546" y="1329"/>
                      <a:pt x="38479" y="1497"/>
                    </a:cubicBezTo>
                    <a:cubicBezTo>
                      <a:pt x="38311" y="2102"/>
                      <a:pt x="38344" y="2740"/>
                      <a:pt x="38008" y="3345"/>
                    </a:cubicBezTo>
                    <a:cubicBezTo>
                      <a:pt x="37840" y="2841"/>
                      <a:pt x="37672" y="2303"/>
                      <a:pt x="37571" y="1766"/>
                    </a:cubicBezTo>
                    <a:cubicBezTo>
                      <a:pt x="37538" y="1598"/>
                      <a:pt x="37403" y="1497"/>
                      <a:pt x="37235" y="1497"/>
                    </a:cubicBezTo>
                    <a:cubicBezTo>
                      <a:pt x="37000" y="1531"/>
                      <a:pt x="37000" y="1699"/>
                      <a:pt x="37034" y="1867"/>
                    </a:cubicBezTo>
                    <a:cubicBezTo>
                      <a:pt x="37101" y="2673"/>
                      <a:pt x="37269" y="3446"/>
                      <a:pt x="37538" y="4219"/>
                    </a:cubicBezTo>
                    <a:cubicBezTo>
                      <a:pt x="36026" y="5160"/>
                      <a:pt x="35925" y="5294"/>
                      <a:pt x="35521" y="7176"/>
                    </a:cubicBezTo>
                    <a:cubicBezTo>
                      <a:pt x="35353" y="7949"/>
                      <a:pt x="35085" y="8655"/>
                      <a:pt x="34681" y="9327"/>
                    </a:cubicBezTo>
                    <a:cubicBezTo>
                      <a:pt x="33673" y="10974"/>
                      <a:pt x="32699" y="12654"/>
                      <a:pt x="31858" y="14401"/>
                    </a:cubicBezTo>
                    <a:cubicBezTo>
                      <a:pt x="29640" y="18938"/>
                      <a:pt x="27758" y="23643"/>
                      <a:pt x="26313" y="28482"/>
                    </a:cubicBezTo>
                    <a:cubicBezTo>
                      <a:pt x="26280" y="28818"/>
                      <a:pt x="26112" y="29121"/>
                      <a:pt x="25877" y="29322"/>
                    </a:cubicBezTo>
                    <a:cubicBezTo>
                      <a:pt x="24936" y="24349"/>
                      <a:pt x="24566" y="19409"/>
                      <a:pt x="25473" y="14469"/>
                    </a:cubicBezTo>
                    <a:cubicBezTo>
                      <a:pt x="25742" y="12688"/>
                      <a:pt x="26145" y="10906"/>
                      <a:pt x="26650" y="9159"/>
                    </a:cubicBezTo>
                    <a:cubicBezTo>
                      <a:pt x="26784" y="8554"/>
                      <a:pt x="27154" y="8016"/>
                      <a:pt x="27658" y="7680"/>
                    </a:cubicBezTo>
                    <a:cubicBezTo>
                      <a:pt x="28195" y="7344"/>
                      <a:pt x="28632" y="6874"/>
                      <a:pt x="28935" y="6336"/>
                    </a:cubicBezTo>
                    <a:cubicBezTo>
                      <a:pt x="29237" y="5832"/>
                      <a:pt x="29372" y="5227"/>
                      <a:pt x="29338" y="4656"/>
                    </a:cubicBezTo>
                    <a:cubicBezTo>
                      <a:pt x="29237" y="4118"/>
                      <a:pt x="28935" y="3681"/>
                      <a:pt x="28498" y="3379"/>
                    </a:cubicBezTo>
                    <a:lnTo>
                      <a:pt x="28968" y="3076"/>
                    </a:lnTo>
                    <a:cubicBezTo>
                      <a:pt x="29540" y="2673"/>
                      <a:pt x="30044" y="2203"/>
                      <a:pt x="30447" y="1665"/>
                    </a:cubicBezTo>
                    <a:cubicBezTo>
                      <a:pt x="30514" y="1598"/>
                      <a:pt x="30615" y="1463"/>
                      <a:pt x="30514" y="1329"/>
                    </a:cubicBezTo>
                    <a:cubicBezTo>
                      <a:pt x="30447" y="1239"/>
                      <a:pt x="30350" y="1194"/>
                      <a:pt x="30253" y="1194"/>
                    </a:cubicBezTo>
                    <a:cubicBezTo>
                      <a:pt x="30204" y="1194"/>
                      <a:pt x="30156" y="1206"/>
                      <a:pt x="30111" y="1228"/>
                    </a:cubicBezTo>
                    <a:cubicBezTo>
                      <a:pt x="29909" y="1362"/>
                      <a:pt x="29741" y="1497"/>
                      <a:pt x="29573" y="1665"/>
                    </a:cubicBezTo>
                    <a:cubicBezTo>
                      <a:pt x="29304" y="1900"/>
                      <a:pt x="29103" y="2270"/>
                      <a:pt x="28632" y="2371"/>
                    </a:cubicBezTo>
                    <a:cubicBezTo>
                      <a:pt x="28800" y="1699"/>
                      <a:pt x="28968" y="1094"/>
                      <a:pt x="29103" y="489"/>
                    </a:cubicBezTo>
                    <a:cubicBezTo>
                      <a:pt x="29136" y="287"/>
                      <a:pt x="29136" y="85"/>
                      <a:pt x="28901" y="18"/>
                    </a:cubicBezTo>
                    <a:cubicBezTo>
                      <a:pt x="28859" y="6"/>
                      <a:pt x="28821" y="1"/>
                      <a:pt x="2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itle 3">
            <a:extLst>
              <a:ext uri="{FF2B5EF4-FFF2-40B4-BE49-F238E27FC236}">
                <a16:creationId xmlns:a16="http://schemas.microsoft.com/office/drawing/2014/main" id="{AA43FEE9-357F-CB3C-FDA1-A0B9F13F94DD}"/>
              </a:ext>
            </a:extLst>
          </p:cNvPr>
          <p:cNvSpPr>
            <a:spLocks noGrp="1"/>
          </p:cNvSpPr>
          <p:nvPr>
            <p:ph type="title"/>
          </p:nvPr>
        </p:nvSpPr>
        <p:spPr/>
        <p:txBody>
          <a:bodyPr/>
          <a:lstStyle/>
          <a:p>
            <a:r>
              <a:rPr lang="en-US"/>
              <a:t>   </a:t>
            </a:r>
          </a:p>
        </p:txBody>
      </p:sp>
      <p:pic>
        <p:nvPicPr>
          <p:cNvPr id="6" name="Picture 5">
            <a:extLst>
              <a:ext uri="{FF2B5EF4-FFF2-40B4-BE49-F238E27FC236}">
                <a16:creationId xmlns:a16="http://schemas.microsoft.com/office/drawing/2014/main" id="{9CF2D638-F6CC-9DFC-19E3-5D7C4EE1A0C5}"/>
              </a:ext>
            </a:extLst>
          </p:cNvPr>
          <p:cNvPicPr>
            <a:picLocks noChangeAspect="1"/>
          </p:cNvPicPr>
          <p:nvPr/>
        </p:nvPicPr>
        <p:blipFill>
          <a:blip r:embed="rId3"/>
          <a:stretch>
            <a:fillRect/>
          </a:stretch>
        </p:blipFill>
        <p:spPr>
          <a:xfrm>
            <a:off x="555949" y="110359"/>
            <a:ext cx="4425741" cy="4733597"/>
          </a:xfrm>
          <a:prstGeom prst="rect">
            <a:avLst/>
          </a:prstGeom>
        </p:spPr>
      </p:pic>
      <p:pic>
        <p:nvPicPr>
          <p:cNvPr id="7" name="Picture 6">
            <a:extLst>
              <a:ext uri="{FF2B5EF4-FFF2-40B4-BE49-F238E27FC236}">
                <a16:creationId xmlns:a16="http://schemas.microsoft.com/office/drawing/2014/main" id="{DD104F9E-26D3-C58A-327B-BB84B01B58BC}"/>
              </a:ext>
            </a:extLst>
          </p:cNvPr>
          <p:cNvPicPr>
            <a:picLocks noChangeAspect="1"/>
          </p:cNvPicPr>
          <p:nvPr/>
        </p:nvPicPr>
        <p:blipFill>
          <a:blip r:embed="rId4"/>
          <a:stretch>
            <a:fillRect/>
          </a:stretch>
        </p:blipFill>
        <p:spPr>
          <a:xfrm>
            <a:off x="5467022" y="2313918"/>
            <a:ext cx="2372054" cy="1012278"/>
          </a:xfrm>
          <a:prstGeom prst="rect">
            <a:avLst/>
          </a:prstGeom>
        </p:spPr>
      </p:pic>
    </p:spTree>
    <p:extLst>
      <p:ext uri="{BB962C8B-B14F-4D97-AF65-F5344CB8AC3E}">
        <p14:creationId xmlns:p14="http://schemas.microsoft.com/office/powerpoint/2010/main" val="1893953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4"/>
        <p:cNvGrpSpPr/>
        <p:nvPr/>
      </p:nvGrpSpPr>
      <p:grpSpPr>
        <a:xfrm>
          <a:off x="0" y="0"/>
          <a:ext cx="0" cy="0"/>
          <a:chOff x="0" y="0"/>
          <a:chExt cx="0" cy="0"/>
        </a:xfrm>
      </p:grpSpPr>
      <p:cxnSp>
        <p:nvCxnSpPr>
          <p:cNvPr id="1115" name="Google Shape;1115;p46"/>
          <p:cNvCxnSpPr/>
          <p:nvPr/>
        </p:nvCxnSpPr>
        <p:spPr>
          <a:xfrm>
            <a:off x="3469950" y="2778475"/>
            <a:ext cx="2204100" cy="0"/>
          </a:xfrm>
          <a:prstGeom prst="straightConnector1">
            <a:avLst/>
          </a:prstGeom>
          <a:noFill/>
          <a:ln w="28575" cap="rnd" cmpd="sng">
            <a:solidFill>
              <a:srgbClr val="FFFFFF"/>
            </a:solidFill>
            <a:prstDash val="solid"/>
            <a:round/>
            <a:headEnd type="none" w="med" len="med"/>
            <a:tailEnd type="none" w="med" len="med"/>
          </a:ln>
        </p:spPr>
      </p:cxnSp>
      <p:sp>
        <p:nvSpPr>
          <p:cNvPr id="1116" name="Google Shape;1116;p46"/>
          <p:cNvSpPr txBox="1">
            <a:spLocks noGrp="1"/>
          </p:cNvSpPr>
          <p:nvPr>
            <p:ph type="title"/>
          </p:nvPr>
        </p:nvSpPr>
        <p:spPr>
          <a:xfrm>
            <a:off x="-740576" y="-102017"/>
            <a:ext cx="6762600" cy="1217700"/>
          </a:xfrm>
          <a:prstGeom prst="rect">
            <a:avLst/>
          </a:prstGeom>
        </p:spPr>
        <p:txBody>
          <a:bodyPr spcFirstLastPara="1" wrap="square" lIns="91425" tIns="0" rIns="91425" bIns="0" anchor="b" anchorCtr="0">
            <a:noAutofit/>
          </a:bodyPr>
          <a:lstStyle/>
          <a:p>
            <a:r>
              <a:rPr lang="en" sz="7200" dirty="0"/>
              <a:t>ROC &amp;AUC</a:t>
            </a:r>
            <a:r>
              <a:rPr lang="en" dirty="0"/>
              <a:t>   </a:t>
            </a:r>
          </a:p>
        </p:txBody>
      </p:sp>
      <p:sp>
        <p:nvSpPr>
          <p:cNvPr id="2" name="TextBox 1">
            <a:extLst>
              <a:ext uri="{FF2B5EF4-FFF2-40B4-BE49-F238E27FC236}">
                <a16:creationId xmlns:a16="http://schemas.microsoft.com/office/drawing/2014/main" id="{A154780A-7292-A584-F773-8A2C8F450780}"/>
              </a:ext>
            </a:extLst>
          </p:cNvPr>
          <p:cNvSpPr txBox="1"/>
          <p:nvPr/>
        </p:nvSpPr>
        <p:spPr>
          <a:xfrm>
            <a:off x="459611" y="1179943"/>
            <a:ext cx="4143272"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tx1"/>
                </a:solidFill>
              </a:rPr>
              <a:t>The </a:t>
            </a:r>
            <a:r>
              <a:rPr lang="en-US" sz="1200" b="1" dirty="0">
                <a:solidFill>
                  <a:schemeClr val="tx1"/>
                </a:solidFill>
              </a:rPr>
              <a:t>ROC (Receiver Operating Characteristic)</a:t>
            </a:r>
            <a:r>
              <a:rPr lang="en-US" sz="1200" dirty="0">
                <a:solidFill>
                  <a:schemeClr val="tx1"/>
                </a:solidFill>
              </a:rPr>
              <a:t> curve shows how well our model can distinguish between two classes (in our case, survived_5yr = 0 or 1) by plotting:</a:t>
            </a:r>
          </a:p>
          <a:p>
            <a:pPr marL="285750" indent="-285750">
              <a:buChar char="•"/>
            </a:pPr>
            <a:r>
              <a:rPr lang="en-US" sz="1200" b="1" dirty="0">
                <a:solidFill>
                  <a:schemeClr val="tx1"/>
                </a:solidFill>
              </a:rPr>
              <a:t>True Positive Rate (TPR)</a:t>
            </a:r>
            <a:r>
              <a:rPr lang="en-US" sz="1200" dirty="0">
                <a:solidFill>
                  <a:schemeClr val="tx1"/>
                </a:solidFill>
              </a:rPr>
              <a:t> = Sensitivity</a:t>
            </a:r>
          </a:p>
          <a:p>
            <a:pPr marL="285750" indent="-285750">
              <a:buChar char="•"/>
            </a:pPr>
            <a:r>
              <a:rPr lang="en-US" sz="1200" b="1" dirty="0">
                <a:solidFill>
                  <a:schemeClr val="tx1"/>
                </a:solidFill>
              </a:rPr>
              <a:t>False Positive Rate (FPR)</a:t>
            </a:r>
            <a:r>
              <a:rPr lang="en-US" sz="1200" dirty="0">
                <a:solidFill>
                  <a:schemeClr val="tx1"/>
                </a:solidFill>
              </a:rPr>
              <a:t> = 1 - Specificity</a:t>
            </a:r>
          </a:p>
          <a:p>
            <a:pPr algn="l"/>
            <a:endParaRPr lang="en-US">
              <a:solidFill>
                <a:schemeClr val="tx1"/>
              </a:solidFill>
            </a:endParaRPr>
          </a:p>
        </p:txBody>
      </p:sp>
      <p:pic>
        <p:nvPicPr>
          <p:cNvPr id="3" name="Picture 2" descr="A graph of a function&#10;&#10;AI-generated content may be incorrect.">
            <a:extLst>
              <a:ext uri="{FF2B5EF4-FFF2-40B4-BE49-F238E27FC236}">
                <a16:creationId xmlns:a16="http://schemas.microsoft.com/office/drawing/2014/main" id="{E50C51E5-E85F-1F48-AD54-C62453E472EA}"/>
              </a:ext>
            </a:extLst>
          </p:cNvPr>
          <p:cNvPicPr>
            <a:picLocks noChangeAspect="1"/>
          </p:cNvPicPr>
          <p:nvPr/>
        </p:nvPicPr>
        <p:blipFill>
          <a:blip r:embed="rId3"/>
          <a:stretch>
            <a:fillRect/>
          </a:stretch>
        </p:blipFill>
        <p:spPr>
          <a:xfrm>
            <a:off x="5120639" y="63063"/>
            <a:ext cx="3884624" cy="501343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5"/>
        <p:cNvGrpSpPr/>
        <p:nvPr/>
      </p:nvGrpSpPr>
      <p:grpSpPr>
        <a:xfrm>
          <a:off x="0" y="0"/>
          <a:ext cx="0" cy="0"/>
          <a:chOff x="0" y="0"/>
          <a:chExt cx="0" cy="0"/>
        </a:xfrm>
      </p:grpSpPr>
      <p:sp>
        <p:nvSpPr>
          <p:cNvPr id="1546" name="Google Shape;1546;p62"/>
          <p:cNvSpPr txBox="1">
            <a:spLocks noGrp="1"/>
          </p:cNvSpPr>
          <p:nvPr>
            <p:ph type="title"/>
          </p:nvPr>
        </p:nvSpPr>
        <p:spPr>
          <a:xfrm>
            <a:off x="7467642" y="2119350"/>
            <a:ext cx="1093500" cy="122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6</a:t>
            </a:r>
          </a:p>
        </p:txBody>
      </p:sp>
      <p:sp>
        <p:nvSpPr>
          <p:cNvPr id="1548" name="Google Shape;1548;p62"/>
          <p:cNvSpPr txBox="1">
            <a:spLocks noGrp="1"/>
          </p:cNvSpPr>
          <p:nvPr>
            <p:ph type="title" idx="2"/>
          </p:nvPr>
        </p:nvSpPr>
        <p:spPr>
          <a:xfrm flipH="1">
            <a:off x="1492472" y="2601500"/>
            <a:ext cx="6555600" cy="694800"/>
          </a:xfrm>
          <a:prstGeom prst="rect">
            <a:avLst/>
          </a:prstGeom>
        </p:spPr>
        <p:txBody>
          <a:bodyPr spcFirstLastPara="1" wrap="square" lIns="91425" tIns="91425" rIns="91425" bIns="91425" anchor="ctr" anchorCtr="0">
            <a:noAutofit/>
          </a:bodyPr>
          <a:lstStyle/>
          <a:p>
            <a:r>
              <a:rPr lang="en" dirty="0"/>
              <a:t>Results </a:t>
            </a:r>
            <a:endParaRPr lang="en-US" dirty="0"/>
          </a:p>
        </p:txBody>
      </p:sp>
      <p:grpSp>
        <p:nvGrpSpPr>
          <p:cNvPr id="1549" name="Google Shape;1549;p62"/>
          <p:cNvGrpSpPr/>
          <p:nvPr/>
        </p:nvGrpSpPr>
        <p:grpSpPr>
          <a:xfrm>
            <a:off x="713232" y="50187"/>
            <a:ext cx="3394846" cy="4587043"/>
            <a:chOff x="713232" y="50187"/>
            <a:chExt cx="3394846" cy="4587043"/>
          </a:xfrm>
        </p:grpSpPr>
        <p:grpSp>
          <p:nvGrpSpPr>
            <p:cNvPr id="1550" name="Google Shape;1550;p62"/>
            <p:cNvGrpSpPr/>
            <p:nvPr/>
          </p:nvGrpSpPr>
          <p:grpSpPr>
            <a:xfrm>
              <a:off x="983573" y="3973896"/>
              <a:ext cx="657839" cy="663333"/>
              <a:chOff x="3881650" y="3189525"/>
              <a:chExt cx="466950" cy="470850"/>
            </a:xfrm>
          </p:grpSpPr>
          <p:sp>
            <p:nvSpPr>
              <p:cNvPr id="1551" name="Google Shape;1551;p62"/>
              <p:cNvSpPr/>
              <p:nvPr/>
            </p:nvSpPr>
            <p:spPr>
              <a:xfrm>
                <a:off x="4104150" y="3364000"/>
                <a:ext cx="85025" cy="140100"/>
              </a:xfrm>
              <a:custGeom>
                <a:avLst/>
                <a:gdLst/>
                <a:ahLst/>
                <a:cxnLst/>
                <a:rect l="l" t="t" r="r" b="b"/>
                <a:pathLst>
                  <a:path w="3401" h="5604" extrusionOk="0">
                    <a:moveTo>
                      <a:pt x="3401" y="0"/>
                    </a:moveTo>
                    <a:cubicBezTo>
                      <a:pt x="1445" y="1386"/>
                      <a:pt x="1168" y="3721"/>
                      <a:pt x="1" y="5603"/>
                    </a:cubicBezTo>
                    <a:cubicBezTo>
                      <a:pt x="249" y="5472"/>
                      <a:pt x="512" y="5355"/>
                      <a:pt x="774" y="5224"/>
                    </a:cubicBezTo>
                    <a:cubicBezTo>
                      <a:pt x="2686" y="4334"/>
                      <a:pt x="2759" y="4596"/>
                      <a:pt x="2788" y="2904"/>
                    </a:cubicBezTo>
                    <a:cubicBezTo>
                      <a:pt x="2803" y="2379"/>
                      <a:pt x="2744" y="1839"/>
                      <a:pt x="2846" y="1313"/>
                    </a:cubicBezTo>
                    <a:cubicBezTo>
                      <a:pt x="2919" y="832"/>
                      <a:pt x="3109" y="379"/>
                      <a:pt x="3401"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2"/>
              <p:cNvSpPr/>
              <p:nvPr/>
            </p:nvSpPr>
            <p:spPr>
              <a:xfrm>
                <a:off x="3978675" y="3306350"/>
                <a:ext cx="105450" cy="197025"/>
              </a:xfrm>
              <a:custGeom>
                <a:avLst/>
                <a:gdLst/>
                <a:ahLst/>
                <a:cxnLst/>
                <a:rect l="l" t="t" r="r" b="b"/>
                <a:pathLst>
                  <a:path w="4218" h="7881" extrusionOk="0">
                    <a:moveTo>
                      <a:pt x="4217" y="1"/>
                    </a:moveTo>
                    <a:lnTo>
                      <a:pt x="4217" y="1"/>
                    </a:lnTo>
                    <a:cubicBezTo>
                      <a:pt x="3911" y="88"/>
                      <a:pt x="3590" y="176"/>
                      <a:pt x="3254" y="234"/>
                    </a:cubicBezTo>
                    <a:cubicBezTo>
                      <a:pt x="1970" y="497"/>
                      <a:pt x="1620" y="395"/>
                      <a:pt x="876" y="1635"/>
                    </a:cubicBezTo>
                    <a:cubicBezTo>
                      <a:pt x="0" y="3109"/>
                      <a:pt x="555" y="3867"/>
                      <a:pt x="1591" y="5137"/>
                    </a:cubicBezTo>
                    <a:cubicBezTo>
                      <a:pt x="2350" y="6085"/>
                      <a:pt x="3167" y="6888"/>
                      <a:pt x="3765" y="7880"/>
                    </a:cubicBezTo>
                    <a:cubicBezTo>
                      <a:pt x="3677" y="5954"/>
                      <a:pt x="2350" y="4203"/>
                      <a:pt x="2992" y="2131"/>
                    </a:cubicBezTo>
                    <a:cubicBezTo>
                      <a:pt x="3269" y="1343"/>
                      <a:pt x="3677" y="628"/>
                      <a:pt x="421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2"/>
              <p:cNvSpPr/>
              <p:nvPr/>
            </p:nvSpPr>
            <p:spPr>
              <a:xfrm>
                <a:off x="4049075" y="3219300"/>
                <a:ext cx="236775" cy="277500"/>
              </a:xfrm>
              <a:custGeom>
                <a:avLst/>
                <a:gdLst/>
                <a:ahLst/>
                <a:cxnLst/>
                <a:rect l="l" t="t" r="r" b="b"/>
                <a:pathLst>
                  <a:path w="9471" h="11100" extrusionOk="0">
                    <a:moveTo>
                      <a:pt x="6619" y="1548"/>
                    </a:moveTo>
                    <a:cubicBezTo>
                      <a:pt x="6660" y="1548"/>
                      <a:pt x="6701" y="1559"/>
                      <a:pt x="6742" y="1586"/>
                    </a:cubicBezTo>
                    <a:lnTo>
                      <a:pt x="6771" y="1586"/>
                    </a:lnTo>
                    <a:cubicBezTo>
                      <a:pt x="7025" y="1751"/>
                      <a:pt x="6815" y="2202"/>
                      <a:pt x="6564" y="2202"/>
                    </a:cubicBezTo>
                    <a:cubicBezTo>
                      <a:pt x="6527" y="2202"/>
                      <a:pt x="6488" y="2192"/>
                      <a:pt x="6450" y="2169"/>
                    </a:cubicBezTo>
                    <a:lnTo>
                      <a:pt x="6421" y="2155"/>
                    </a:lnTo>
                    <a:cubicBezTo>
                      <a:pt x="6157" y="1992"/>
                      <a:pt x="6369" y="1548"/>
                      <a:pt x="6619" y="1548"/>
                    </a:cubicBezTo>
                    <a:close/>
                    <a:moveTo>
                      <a:pt x="6864" y="1"/>
                    </a:moveTo>
                    <a:cubicBezTo>
                      <a:pt x="5414" y="1"/>
                      <a:pt x="4351" y="1513"/>
                      <a:pt x="3255" y="2476"/>
                    </a:cubicBezTo>
                    <a:cubicBezTo>
                      <a:pt x="3123" y="2593"/>
                      <a:pt x="3006" y="2695"/>
                      <a:pt x="2861" y="2782"/>
                    </a:cubicBezTo>
                    <a:cubicBezTo>
                      <a:pt x="1270" y="4431"/>
                      <a:pt x="1" y="6343"/>
                      <a:pt x="861" y="8604"/>
                    </a:cubicBezTo>
                    <a:cubicBezTo>
                      <a:pt x="1037" y="9100"/>
                      <a:pt x="1212" y="9553"/>
                      <a:pt x="1343" y="9976"/>
                    </a:cubicBezTo>
                    <a:cubicBezTo>
                      <a:pt x="1431" y="8619"/>
                      <a:pt x="1401" y="7262"/>
                      <a:pt x="1970" y="5963"/>
                    </a:cubicBezTo>
                    <a:cubicBezTo>
                      <a:pt x="2598" y="4504"/>
                      <a:pt x="3678" y="3395"/>
                      <a:pt x="5035" y="2593"/>
                    </a:cubicBezTo>
                    <a:cubicBezTo>
                      <a:pt x="5093" y="2557"/>
                      <a:pt x="5147" y="2542"/>
                      <a:pt x="5195" y="2542"/>
                    </a:cubicBezTo>
                    <a:cubicBezTo>
                      <a:pt x="5447" y="2542"/>
                      <a:pt x="5538" y="2959"/>
                      <a:pt x="5268" y="3118"/>
                    </a:cubicBezTo>
                    <a:cubicBezTo>
                      <a:pt x="3240" y="4329"/>
                      <a:pt x="2160" y="6167"/>
                      <a:pt x="1956" y="8502"/>
                    </a:cubicBezTo>
                    <a:cubicBezTo>
                      <a:pt x="1883" y="9407"/>
                      <a:pt x="1883" y="10239"/>
                      <a:pt x="1752" y="11099"/>
                    </a:cubicBezTo>
                    <a:cubicBezTo>
                      <a:pt x="2583" y="9684"/>
                      <a:pt x="2773" y="8035"/>
                      <a:pt x="3809" y="6678"/>
                    </a:cubicBezTo>
                    <a:cubicBezTo>
                      <a:pt x="5356" y="4606"/>
                      <a:pt x="8391" y="4227"/>
                      <a:pt x="9471" y="1746"/>
                    </a:cubicBezTo>
                    <a:cubicBezTo>
                      <a:pt x="9368" y="1352"/>
                      <a:pt x="9004" y="914"/>
                      <a:pt x="8303" y="477"/>
                    </a:cubicBezTo>
                    <a:cubicBezTo>
                      <a:pt x="7780" y="140"/>
                      <a:pt x="7304" y="1"/>
                      <a:pt x="6864"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2"/>
              <p:cNvSpPr/>
              <p:nvPr/>
            </p:nvSpPr>
            <p:spPr>
              <a:xfrm>
                <a:off x="3881650" y="3189525"/>
                <a:ext cx="466950" cy="366375"/>
              </a:xfrm>
              <a:custGeom>
                <a:avLst/>
                <a:gdLst/>
                <a:ahLst/>
                <a:cxnLst/>
                <a:rect l="l" t="t" r="r" b="b"/>
                <a:pathLst>
                  <a:path w="18678" h="14655" extrusionOk="0">
                    <a:moveTo>
                      <a:pt x="13566" y="1201"/>
                    </a:moveTo>
                    <a:cubicBezTo>
                      <a:pt x="14008" y="1201"/>
                      <a:pt x="14487" y="1342"/>
                      <a:pt x="15015" y="1682"/>
                    </a:cubicBezTo>
                    <a:cubicBezTo>
                      <a:pt x="15715" y="2135"/>
                      <a:pt x="16065" y="2558"/>
                      <a:pt x="16182" y="2952"/>
                    </a:cubicBezTo>
                    <a:cubicBezTo>
                      <a:pt x="15088" y="5418"/>
                      <a:pt x="12067" y="5812"/>
                      <a:pt x="10506" y="7884"/>
                    </a:cubicBezTo>
                    <a:cubicBezTo>
                      <a:pt x="9470" y="9241"/>
                      <a:pt x="9295" y="10890"/>
                      <a:pt x="8463" y="12305"/>
                    </a:cubicBezTo>
                    <a:cubicBezTo>
                      <a:pt x="8580" y="11430"/>
                      <a:pt x="8580" y="10598"/>
                      <a:pt x="8653" y="9693"/>
                    </a:cubicBezTo>
                    <a:cubicBezTo>
                      <a:pt x="8857" y="7358"/>
                      <a:pt x="9937" y="5520"/>
                      <a:pt x="11965" y="4323"/>
                    </a:cubicBezTo>
                    <a:cubicBezTo>
                      <a:pt x="12224" y="4163"/>
                      <a:pt x="12150" y="3753"/>
                      <a:pt x="11900" y="3753"/>
                    </a:cubicBezTo>
                    <a:cubicBezTo>
                      <a:pt x="11854" y="3753"/>
                      <a:pt x="11803" y="3766"/>
                      <a:pt x="11746" y="3798"/>
                    </a:cubicBezTo>
                    <a:cubicBezTo>
                      <a:pt x="10389" y="4601"/>
                      <a:pt x="9295" y="5710"/>
                      <a:pt x="8667" y="7169"/>
                    </a:cubicBezTo>
                    <a:cubicBezTo>
                      <a:pt x="8113" y="8453"/>
                      <a:pt x="8142" y="9824"/>
                      <a:pt x="8040" y="11181"/>
                    </a:cubicBezTo>
                    <a:cubicBezTo>
                      <a:pt x="7923" y="10758"/>
                      <a:pt x="7748" y="10306"/>
                      <a:pt x="7558" y="9810"/>
                    </a:cubicBezTo>
                    <a:cubicBezTo>
                      <a:pt x="6698" y="7548"/>
                      <a:pt x="7967" y="5637"/>
                      <a:pt x="9572" y="3988"/>
                    </a:cubicBezTo>
                    <a:cubicBezTo>
                      <a:pt x="9703" y="3900"/>
                      <a:pt x="9835" y="3798"/>
                      <a:pt x="9952" y="3681"/>
                    </a:cubicBezTo>
                    <a:cubicBezTo>
                      <a:pt x="11059" y="2720"/>
                      <a:pt x="12115" y="1201"/>
                      <a:pt x="13566" y="1201"/>
                    </a:cubicBezTo>
                    <a:close/>
                    <a:moveTo>
                      <a:pt x="8098" y="4674"/>
                    </a:moveTo>
                    <a:lnTo>
                      <a:pt x="8098" y="4674"/>
                    </a:lnTo>
                    <a:cubicBezTo>
                      <a:pt x="7558" y="5301"/>
                      <a:pt x="7150" y="6016"/>
                      <a:pt x="6873" y="6804"/>
                    </a:cubicBezTo>
                    <a:cubicBezTo>
                      <a:pt x="6216" y="8876"/>
                      <a:pt x="7544" y="10627"/>
                      <a:pt x="7631" y="12553"/>
                    </a:cubicBezTo>
                    <a:cubicBezTo>
                      <a:pt x="7048" y="11561"/>
                      <a:pt x="6231" y="10773"/>
                      <a:pt x="5472" y="9810"/>
                    </a:cubicBezTo>
                    <a:cubicBezTo>
                      <a:pt x="4450" y="8540"/>
                      <a:pt x="3881" y="7782"/>
                      <a:pt x="4757" y="6308"/>
                    </a:cubicBezTo>
                    <a:cubicBezTo>
                      <a:pt x="5501" y="5068"/>
                      <a:pt x="5851" y="5170"/>
                      <a:pt x="7135" y="4907"/>
                    </a:cubicBezTo>
                    <a:cubicBezTo>
                      <a:pt x="7471" y="4849"/>
                      <a:pt x="7792" y="4761"/>
                      <a:pt x="8098" y="4674"/>
                    </a:cubicBezTo>
                    <a:close/>
                    <a:moveTo>
                      <a:pt x="12301" y="6979"/>
                    </a:moveTo>
                    <a:lnTo>
                      <a:pt x="12301" y="6979"/>
                    </a:lnTo>
                    <a:cubicBezTo>
                      <a:pt x="12009" y="7358"/>
                      <a:pt x="11819" y="7811"/>
                      <a:pt x="11746" y="8292"/>
                    </a:cubicBezTo>
                    <a:cubicBezTo>
                      <a:pt x="11644" y="8818"/>
                      <a:pt x="11703" y="9358"/>
                      <a:pt x="11688" y="9883"/>
                    </a:cubicBezTo>
                    <a:cubicBezTo>
                      <a:pt x="11659" y="11575"/>
                      <a:pt x="11586" y="11313"/>
                      <a:pt x="9674" y="12203"/>
                    </a:cubicBezTo>
                    <a:cubicBezTo>
                      <a:pt x="9412" y="12334"/>
                      <a:pt x="9149" y="12451"/>
                      <a:pt x="8901" y="12582"/>
                    </a:cubicBezTo>
                    <a:cubicBezTo>
                      <a:pt x="10068" y="10700"/>
                      <a:pt x="10345" y="8365"/>
                      <a:pt x="12301" y="6979"/>
                    </a:cubicBezTo>
                    <a:close/>
                    <a:moveTo>
                      <a:pt x="13761" y="0"/>
                    </a:moveTo>
                    <a:cubicBezTo>
                      <a:pt x="12613" y="0"/>
                      <a:pt x="11533" y="549"/>
                      <a:pt x="10667" y="1347"/>
                    </a:cubicBezTo>
                    <a:cubicBezTo>
                      <a:pt x="9382" y="2529"/>
                      <a:pt x="8536" y="3404"/>
                      <a:pt x="6756" y="3740"/>
                    </a:cubicBezTo>
                    <a:cubicBezTo>
                      <a:pt x="6026" y="3886"/>
                      <a:pt x="5282" y="4002"/>
                      <a:pt x="4640" y="4367"/>
                    </a:cubicBezTo>
                    <a:cubicBezTo>
                      <a:pt x="0" y="7081"/>
                      <a:pt x="6187" y="11751"/>
                      <a:pt x="7150" y="14362"/>
                    </a:cubicBezTo>
                    <a:cubicBezTo>
                      <a:pt x="7194" y="14538"/>
                      <a:pt x="7340" y="14654"/>
                      <a:pt x="7515" y="14654"/>
                    </a:cubicBezTo>
                    <a:cubicBezTo>
                      <a:pt x="7646" y="14654"/>
                      <a:pt x="7777" y="14610"/>
                      <a:pt x="7880" y="14523"/>
                    </a:cubicBezTo>
                    <a:cubicBezTo>
                      <a:pt x="8638" y="13983"/>
                      <a:pt x="9470" y="13560"/>
                      <a:pt x="10360" y="13283"/>
                    </a:cubicBezTo>
                    <a:cubicBezTo>
                      <a:pt x="11119" y="13035"/>
                      <a:pt x="11790" y="12859"/>
                      <a:pt x="12286" y="12174"/>
                    </a:cubicBezTo>
                    <a:cubicBezTo>
                      <a:pt x="12680" y="11619"/>
                      <a:pt x="12782" y="10948"/>
                      <a:pt x="12811" y="10291"/>
                    </a:cubicBezTo>
                    <a:cubicBezTo>
                      <a:pt x="12841" y="9854"/>
                      <a:pt x="12680" y="9109"/>
                      <a:pt x="12811" y="8686"/>
                    </a:cubicBezTo>
                    <a:cubicBezTo>
                      <a:pt x="13103" y="7752"/>
                      <a:pt x="14096" y="7081"/>
                      <a:pt x="14811" y="6556"/>
                    </a:cubicBezTo>
                    <a:cubicBezTo>
                      <a:pt x="17306" y="4732"/>
                      <a:pt x="18677" y="1245"/>
                      <a:pt x="14738" y="136"/>
                    </a:cubicBezTo>
                    <a:cubicBezTo>
                      <a:pt x="14409" y="43"/>
                      <a:pt x="14082" y="0"/>
                      <a:pt x="13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2"/>
              <p:cNvSpPr/>
              <p:nvPr/>
            </p:nvSpPr>
            <p:spPr>
              <a:xfrm>
                <a:off x="4203000" y="3257975"/>
                <a:ext cx="21700" cy="16400"/>
              </a:xfrm>
              <a:custGeom>
                <a:avLst/>
                <a:gdLst/>
                <a:ahLst/>
                <a:cxnLst/>
                <a:rect l="l" t="t" r="r" b="b"/>
                <a:pathLst>
                  <a:path w="868" h="656" extrusionOk="0">
                    <a:moveTo>
                      <a:pt x="462" y="1"/>
                    </a:moveTo>
                    <a:cubicBezTo>
                      <a:pt x="212" y="1"/>
                      <a:pt x="0" y="445"/>
                      <a:pt x="264" y="608"/>
                    </a:cubicBezTo>
                    <a:lnTo>
                      <a:pt x="293" y="622"/>
                    </a:lnTo>
                    <a:cubicBezTo>
                      <a:pt x="331" y="645"/>
                      <a:pt x="370" y="655"/>
                      <a:pt x="407" y="655"/>
                    </a:cubicBezTo>
                    <a:cubicBezTo>
                      <a:pt x="658" y="655"/>
                      <a:pt x="868" y="204"/>
                      <a:pt x="614" y="39"/>
                    </a:cubicBezTo>
                    <a:lnTo>
                      <a:pt x="585" y="39"/>
                    </a:lnTo>
                    <a:cubicBezTo>
                      <a:pt x="544" y="12"/>
                      <a:pt x="503" y="1"/>
                      <a:pt x="46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2"/>
              <p:cNvSpPr/>
              <p:nvPr/>
            </p:nvSpPr>
            <p:spPr>
              <a:xfrm>
                <a:off x="4126050" y="3583775"/>
                <a:ext cx="49275" cy="35375"/>
              </a:xfrm>
              <a:custGeom>
                <a:avLst/>
                <a:gdLst/>
                <a:ahLst/>
                <a:cxnLst/>
                <a:rect l="l" t="t" r="r" b="b"/>
                <a:pathLst>
                  <a:path w="1971" h="1415" extrusionOk="0">
                    <a:moveTo>
                      <a:pt x="1153" y="0"/>
                    </a:moveTo>
                    <a:cubicBezTo>
                      <a:pt x="851" y="0"/>
                      <a:pt x="554" y="110"/>
                      <a:pt x="321" y="314"/>
                    </a:cubicBezTo>
                    <a:cubicBezTo>
                      <a:pt x="132" y="460"/>
                      <a:pt x="15" y="664"/>
                      <a:pt x="0" y="898"/>
                    </a:cubicBezTo>
                    <a:cubicBezTo>
                      <a:pt x="0" y="1269"/>
                      <a:pt x="373" y="1414"/>
                      <a:pt x="717" y="1414"/>
                    </a:cubicBezTo>
                    <a:cubicBezTo>
                      <a:pt x="792" y="1414"/>
                      <a:pt x="866" y="1407"/>
                      <a:pt x="934" y="1394"/>
                    </a:cubicBezTo>
                    <a:cubicBezTo>
                      <a:pt x="1255" y="1379"/>
                      <a:pt x="1547" y="1234"/>
                      <a:pt x="1751" y="1000"/>
                    </a:cubicBezTo>
                    <a:cubicBezTo>
                      <a:pt x="1970" y="723"/>
                      <a:pt x="1941" y="227"/>
                      <a:pt x="1664" y="110"/>
                    </a:cubicBezTo>
                    <a:cubicBezTo>
                      <a:pt x="1500" y="36"/>
                      <a:pt x="1326" y="0"/>
                      <a:pt x="11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2"/>
              <p:cNvSpPr/>
              <p:nvPr/>
            </p:nvSpPr>
            <p:spPr>
              <a:xfrm>
                <a:off x="4083000" y="3637650"/>
                <a:ext cx="31775" cy="22725"/>
              </a:xfrm>
              <a:custGeom>
                <a:avLst/>
                <a:gdLst/>
                <a:ahLst/>
                <a:cxnLst/>
                <a:rect l="l" t="t" r="r" b="b"/>
                <a:pathLst>
                  <a:path w="1271" h="909" extrusionOk="0">
                    <a:moveTo>
                      <a:pt x="753" y="1"/>
                    </a:moveTo>
                    <a:cubicBezTo>
                      <a:pt x="558" y="1"/>
                      <a:pt x="363" y="72"/>
                      <a:pt x="205" y="202"/>
                    </a:cubicBezTo>
                    <a:cubicBezTo>
                      <a:pt x="88" y="290"/>
                      <a:pt x="15" y="421"/>
                      <a:pt x="1" y="567"/>
                    </a:cubicBezTo>
                    <a:cubicBezTo>
                      <a:pt x="1" y="820"/>
                      <a:pt x="264" y="908"/>
                      <a:pt x="496" y="908"/>
                    </a:cubicBezTo>
                    <a:cubicBezTo>
                      <a:pt x="531" y="908"/>
                      <a:pt x="566" y="906"/>
                      <a:pt x="599" y="902"/>
                    </a:cubicBezTo>
                    <a:cubicBezTo>
                      <a:pt x="803" y="888"/>
                      <a:pt x="1007" y="786"/>
                      <a:pt x="1139" y="640"/>
                    </a:cubicBezTo>
                    <a:cubicBezTo>
                      <a:pt x="1270" y="465"/>
                      <a:pt x="1255" y="144"/>
                      <a:pt x="1080" y="71"/>
                    </a:cubicBezTo>
                    <a:cubicBezTo>
                      <a:pt x="975" y="23"/>
                      <a:pt x="864" y="1"/>
                      <a:pt x="7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62"/>
            <p:cNvGrpSpPr/>
            <p:nvPr/>
          </p:nvGrpSpPr>
          <p:grpSpPr>
            <a:xfrm>
              <a:off x="798288" y="1843740"/>
              <a:ext cx="583842" cy="414469"/>
              <a:chOff x="4636400" y="2655400"/>
              <a:chExt cx="414425" cy="294200"/>
            </a:xfrm>
          </p:grpSpPr>
          <p:sp>
            <p:nvSpPr>
              <p:cNvPr id="1559" name="Google Shape;1559;p62"/>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2"/>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2"/>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2"/>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2"/>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2"/>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2"/>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62"/>
            <p:cNvGrpSpPr/>
            <p:nvPr/>
          </p:nvGrpSpPr>
          <p:grpSpPr>
            <a:xfrm rot="1784420">
              <a:off x="3534838" y="132809"/>
              <a:ext cx="473381" cy="528292"/>
              <a:chOff x="8025825" y="930775"/>
              <a:chExt cx="336000" cy="374975"/>
            </a:xfrm>
          </p:grpSpPr>
          <p:sp>
            <p:nvSpPr>
              <p:cNvPr id="1567" name="Google Shape;1567;p62"/>
              <p:cNvSpPr/>
              <p:nvPr/>
            </p:nvSpPr>
            <p:spPr>
              <a:xfrm>
                <a:off x="8053200" y="1023725"/>
                <a:ext cx="77725" cy="225100"/>
              </a:xfrm>
              <a:custGeom>
                <a:avLst/>
                <a:gdLst/>
                <a:ahLst/>
                <a:cxnLst/>
                <a:rect l="l" t="t" r="r" b="b"/>
                <a:pathLst>
                  <a:path w="3109" h="9004" extrusionOk="0">
                    <a:moveTo>
                      <a:pt x="3079" y="0"/>
                    </a:moveTo>
                    <a:lnTo>
                      <a:pt x="3079" y="0"/>
                    </a:lnTo>
                    <a:cubicBezTo>
                      <a:pt x="3021" y="44"/>
                      <a:pt x="2977" y="73"/>
                      <a:pt x="2919" y="102"/>
                    </a:cubicBezTo>
                    <a:cubicBezTo>
                      <a:pt x="2043" y="598"/>
                      <a:pt x="1357" y="525"/>
                      <a:pt x="905" y="1518"/>
                    </a:cubicBezTo>
                    <a:cubicBezTo>
                      <a:pt x="29" y="3414"/>
                      <a:pt x="0" y="5705"/>
                      <a:pt x="1518" y="7165"/>
                    </a:cubicBezTo>
                    <a:cubicBezTo>
                      <a:pt x="2101" y="7719"/>
                      <a:pt x="2641" y="8346"/>
                      <a:pt x="3108" y="9003"/>
                    </a:cubicBezTo>
                    <a:cubicBezTo>
                      <a:pt x="3094" y="8638"/>
                      <a:pt x="3064" y="8273"/>
                      <a:pt x="3021" y="7923"/>
                    </a:cubicBezTo>
                    <a:cubicBezTo>
                      <a:pt x="2948" y="7106"/>
                      <a:pt x="2802" y="6289"/>
                      <a:pt x="2568" y="5501"/>
                    </a:cubicBezTo>
                    <a:cubicBezTo>
                      <a:pt x="2349" y="4801"/>
                      <a:pt x="1824" y="4261"/>
                      <a:pt x="1591" y="3590"/>
                    </a:cubicBezTo>
                    <a:cubicBezTo>
                      <a:pt x="1343" y="2889"/>
                      <a:pt x="1459" y="2320"/>
                      <a:pt x="1780" y="1649"/>
                    </a:cubicBezTo>
                    <a:cubicBezTo>
                      <a:pt x="1926" y="1342"/>
                      <a:pt x="2568" y="671"/>
                      <a:pt x="307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2"/>
              <p:cNvSpPr/>
              <p:nvPr/>
            </p:nvSpPr>
            <p:spPr>
              <a:xfrm>
                <a:off x="8103900" y="962550"/>
                <a:ext cx="159425" cy="284800"/>
              </a:xfrm>
              <a:custGeom>
                <a:avLst/>
                <a:gdLst/>
                <a:ahLst/>
                <a:cxnLst/>
                <a:rect l="l" t="t" r="r" b="b"/>
                <a:pathLst>
                  <a:path w="6377" h="11392" extrusionOk="0">
                    <a:moveTo>
                      <a:pt x="3561" y="3089"/>
                    </a:moveTo>
                    <a:cubicBezTo>
                      <a:pt x="3911" y="3104"/>
                      <a:pt x="3911" y="3746"/>
                      <a:pt x="3575" y="3746"/>
                    </a:cubicBezTo>
                    <a:lnTo>
                      <a:pt x="3517" y="3746"/>
                    </a:lnTo>
                    <a:cubicBezTo>
                      <a:pt x="3167" y="3746"/>
                      <a:pt x="3152" y="3089"/>
                      <a:pt x="3517" y="3089"/>
                    </a:cubicBezTo>
                    <a:close/>
                    <a:moveTo>
                      <a:pt x="1810" y="6431"/>
                    </a:moveTo>
                    <a:cubicBezTo>
                      <a:pt x="2175" y="6431"/>
                      <a:pt x="2160" y="7087"/>
                      <a:pt x="1810" y="7087"/>
                    </a:cubicBezTo>
                    <a:cubicBezTo>
                      <a:pt x="1460" y="7087"/>
                      <a:pt x="1445" y="6431"/>
                      <a:pt x="1810" y="6431"/>
                    </a:cubicBezTo>
                    <a:close/>
                    <a:moveTo>
                      <a:pt x="3448" y="1"/>
                    </a:moveTo>
                    <a:cubicBezTo>
                      <a:pt x="3377" y="1"/>
                      <a:pt x="3312" y="8"/>
                      <a:pt x="3254" y="25"/>
                    </a:cubicBezTo>
                    <a:cubicBezTo>
                      <a:pt x="2598" y="200"/>
                      <a:pt x="2569" y="813"/>
                      <a:pt x="2248" y="1338"/>
                    </a:cubicBezTo>
                    <a:cubicBezTo>
                      <a:pt x="2175" y="1615"/>
                      <a:pt x="2058" y="1893"/>
                      <a:pt x="1897" y="2141"/>
                    </a:cubicBezTo>
                    <a:cubicBezTo>
                      <a:pt x="1591" y="2666"/>
                      <a:pt x="1124" y="3104"/>
                      <a:pt x="759" y="3600"/>
                    </a:cubicBezTo>
                    <a:cubicBezTo>
                      <a:pt x="0" y="4636"/>
                      <a:pt x="146" y="5395"/>
                      <a:pt x="570" y="6591"/>
                    </a:cubicBezTo>
                    <a:cubicBezTo>
                      <a:pt x="1051" y="7948"/>
                      <a:pt x="1387" y="9349"/>
                      <a:pt x="1547" y="10779"/>
                    </a:cubicBezTo>
                    <a:cubicBezTo>
                      <a:pt x="1562" y="10458"/>
                      <a:pt x="1562" y="10122"/>
                      <a:pt x="1547" y="9787"/>
                    </a:cubicBezTo>
                    <a:cubicBezTo>
                      <a:pt x="1525" y="9582"/>
                      <a:pt x="1646" y="9480"/>
                      <a:pt x="1777" y="9480"/>
                    </a:cubicBezTo>
                    <a:cubicBezTo>
                      <a:pt x="1908" y="9480"/>
                      <a:pt x="2051" y="9582"/>
                      <a:pt x="2072" y="9787"/>
                    </a:cubicBezTo>
                    <a:cubicBezTo>
                      <a:pt x="2087" y="10078"/>
                      <a:pt x="2087" y="10370"/>
                      <a:pt x="2072" y="10662"/>
                    </a:cubicBezTo>
                    <a:cubicBezTo>
                      <a:pt x="2802" y="9013"/>
                      <a:pt x="3167" y="7218"/>
                      <a:pt x="3094" y="5409"/>
                    </a:cubicBezTo>
                    <a:cubicBezTo>
                      <a:pt x="3087" y="5198"/>
                      <a:pt x="3214" y="5092"/>
                      <a:pt x="3346" y="5092"/>
                    </a:cubicBezTo>
                    <a:cubicBezTo>
                      <a:pt x="3477" y="5092"/>
                      <a:pt x="3612" y="5198"/>
                      <a:pt x="3619" y="5409"/>
                    </a:cubicBezTo>
                    <a:cubicBezTo>
                      <a:pt x="3692" y="7335"/>
                      <a:pt x="3313" y="9261"/>
                      <a:pt x="2510" y="11027"/>
                    </a:cubicBezTo>
                    <a:cubicBezTo>
                      <a:pt x="3123" y="10166"/>
                      <a:pt x="3648" y="9232"/>
                      <a:pt x="4042" y="8254"/>
                    </a:cubicBezTo>
                    <a:cubicBezTo>
                      <a:pt x="4090" y="8137"/>
                      <a:pt x="4162" y="8090"/>
                      <a:pt x="4237" y="8090"/>
                    </a:cubicBezTo>
                    <a:cubicBezTo>
                      <a:pt x="4412" y="8090"/>
                      <a:pt x="4597" y="8354"/>
                      <a:pt x="4495" y="8590"/>
                    </a:cubicBezTo>
                    <a:cubicBezTo>
                      <a:pt x="4101" y="9582"/>
                      <a:pt x="3575" y="10516"/>
                      <a:pt x="2948" y="11392"/>
                    </a:cubicBezTo>
                    <a:cubicBezTo>
                      <a:pt x="3269" y="11231"/>
                      <a:pt x="3590" y="11071"/>
                      <a:pt x="3911" y="10910"/>
                    </a:cubicBezTo>
                    <a:cubicBezTo>
                      <a:pt x="4991" y="9874"/>
                      <a:pt x="5998" y="8473"/>
                      <a:pt x="6056" y="7029"/>
                    </a:cubicBezTo>
                    <a:cubicBezTo>
                      <a:pt x="5998" y="6941"/>
                      <a:pt x="5939" y="6854"/>
                      <a:pt x="5881" y="6781"/>
                    </a:cubicBezTo>
                    <a:cubicBezTo>
                      <a:pt x="5487" y="6182"/>
                      <a:pt x="5268" y="5540"/>
                      <a:pt x="5399" y="4825"/>
                    </a:cubicBezTo>
                    <a:cubicBezTo>
                      <a:pt x="5487" y="4388"/>
                      <a:pt x="5779" y="4096"/>
                      <a:pt x="5910" y="3702"/>
                    </a:cubicBezTo>
                    <a:cubicBezTo>
                      <a:pt x="6377" y="2389"/>
                      <a:pt x="6275" y="1411"/>
                      <a:pt x="5239" y="696"/>
                    </a:cubicBezTo>
                    <a:cubicBezTo>
                      <a:pt x="4889" y="463"/>
                      <a:pt x="4001" y="1"/>
                      <a:pt x="3448"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2"/>
              <p:cNvSpPr/>
              <p:nvPr/>
            </p:nvSpPr>
            <p:spPr>
              <a:xfrm>
                <a:off x="8237400" y="1151750"/>
                <a:ext cx="53650" cy="64600"/>
              </a:xfrm>
              <a:custGeom>
                <a:avLst/>
                <a:gdLst/>
                <a:ahLst/>
                <a:cxnLst/>
                <a:rect l="l" t="t" r="r" b="b"/>
                <a:pathLst>
                  <a:path w="2146" h="2584" extrusionOk="0">
                    <a:moveTo>
                      <a:pt x="1197" y="1"/>
                    </a:moveTo>
                    <a:lnTo>
                      <a:pt x="1197" y="1"/>
                    </a:lnTo>
                    <a:cubicBezTo>
                      <a:pt x="993" y="949"/>
                      <a:pt x="585" y="1825"/>
                      <a:pt x="1" y="2583"/>
                    </a:cubicBezTo>
                    <a:cubicBezTo>
                      <a:pt x="264" y="2437"/>
                      <a:pt x="512" y="2277"/>
                      <a:pt x="760" y="2102"/>
                    </a:cubicBezTo>
                    <a:cubicBezTo>
                      <a:pt x="2146" y="1124"/>
                      <a:pt x="1796" y="672"/>
                      <a:pt x="119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2"/>
              <p:cNvSpPr/>
              <p:nvPr/>
            </p:nvSpPr>
            <p:spPr>
              <a:xfrm>
                <a:off x="8182700" y="1040125"/>
                <a:ext cx="18975" cy="16450"/>
              </a:xfrm>
              <a:custGeom>
                <a:avLst/>
                <a:gdLst/>
                <a:ahLst/>
                <a:cxnLst/>
                <a:rect l="l" t="t" r="r" b="b"/>
                <a:pathLst>
                  <a:path w="759" h="658" extrusionOk="0">
                    <a:moveTo>
                      <a:pt x="350" y="1"/>
                    </a:moveTo>
                    <a:cubicBezTo>
                      <a:pt x="0" y="1"/>
                      <a:pt x="15" y="657"/>
                      <a:pt x="350" y="657"/>
                    </a:cubicBezTo>
                    <a:lnTo>
                      <a:pt x="409" y="657"/>
                    </a:lnTo>
                    <a:cubicBezTo>
                      <a:pt x="759" y="643"/>
                      <a:pt x="759" y="1"/>
                      <a:pt x="409"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2"/>
              <p:cNvSpPr/>
              <p:nvPr/>
            </p:nvSpPr>
            <p:spPr>
              <a:xfrm>
                <a:off x="8140375" y="1123300"/>
                <a:ext cx="17175" cy="16450"/>
              </a:xfrm>
              <a:custGeom>
                <a:avLst/>
                <a:gdLst/>
                <a:ahLst/>
                <a:cxnLst/>
                <a:rect l="l" t="t" r="r" b="b"/>
                <a:pathLst>
                  <a:path w="687" h="658" extrusionOk="0">
                    <a:moveTo>
                      <a:pt x="351" y="1"/>
                    </a:moveTo>
                    <a:cubicBezTo>
                      <a:pt x="1" y="1"/>
                      <a:pt x="1" y="657"/>
                      <a:pt x="351" y="657"/>
                    </a:cubicBezTo>
                    <a:cubicBezTo>
                      <a:pt x="686" y="657"/>
                      <a:pt x="686" y="1"/>
                      <a:pt x="351"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2"/>
              <p:cNvSpPr/>
              <p:nvPr/>
            </p:nvSpPr>
            <p:spPr>
              <a:xfrm>
                <a:off x="8025825" y="930775"/>
                <a:ext cx="336000" cy="374975"/>
              </a:xfrm>
              <a:custGeom>
                <a:avLst/>
                <a:gdLst/>
                <a:ahLst/>
                <a:cxnLst/>
                <a:rect l="l" t="t" r="r" b="b"/>
                <a:pathLst>
                  <a:path w="13440" h="14999" extrusionOk="0">
                    <a:moveTo>
                      <a:pt x="9660" y="8840"/>
                    </a:moveTo>
                    <a:lnTo>
                      <a:pt x="9660" y="8840"/>
                    </a:lnTo>
                    <a:cubicBezTo>
                      <a:pt x="10259" y="9511"/>
                      <a:pt x="10609" y="9963"/>
                      <a:pt x="9223" y="10941"/>
                    </a:cubicBezTo>
                    <a:cubicBezTo>
                      <a:pt x="8975" y="11116"/>
                      <a:pt x="8727" y="11262"/>
                      <a:pt x="8464" y="11422"/>
                    </a:cubicBezTo>
                    <a:cubicBezTo>
                      <a:pt x="9048" y="10664"/>
                      <a:pt x="9456" y="9774"/>
                      <a:pt x="9660" y="8840"/>
                    </a:cubicBezTo>
                    <a:close/>
                    <a:moveTo>
                      <a:pt x="6567" y="1246"/>
                    </a:moveTo>
                    <a:cubicBezTo>
                      <a:pt x="7108" y="1246"/>
                      <a:pt x="8009" y="1704"/>
                      <a:pt x="8362" y="1952"/>
                    </a:cubicBezTo>
                    <a:cubicBezTo>
                      <a:pt x="9412" y="2667"/>
                      <a:pt x="9500" y="3630"/>
                      <a:pt x="9048" y="4944"/>
                    </a:cubicBezTo>
                    <a:cubicBezTo>
                      <a:pt x="8916" y="5338"/>
                      <a:pt x="8610" y="5644"/>
                      <a:pt x="8537" y="6082"/>
                    </a:cubicBezTo>
                    <a:cubicBezTo>
                      <a:pt x="8391" y="6797"/>
                      <a:pt x="8610" y="7439"/>
                      <a:pt x="9018" y="8023"/>
                    </a:cubicBezTo>
                    <a:cubicBezTo>
                      <a:pt x="9062" y="8110"/>
                      <a:pt x="9135" y="8183"/>
                      <a:pt x="9194" y="8271"/>
                    </a:cubicBezTo>
                    <a:cubicBezTo>
                      <a:pt x="9135" y="9715"/>
                      <a:pt x="8128" y="11101"/>
                      <a:pt x="7049" y="12152"/>
                    </a:cubicBezTo>
                    <a:cubicBezTo>
                      <a:pt x="6713" y="12327"/>
                      <a:pt x="6392" y="12488"/>
                      <a:pt x="6086" y="12648"/>
                    </a:cubicBezTo>
                    <a:cubicBezTo>
                      <a:pt x="6698" y="11773"/>
                      <a:pt x="7224" y="10824"/>
                      <a:pt x="7632" y="9847"/>
                    </a:cubicBezTo>
                    <a:cubicBezTo>
                      <a:pt x="7724" y="9611"/>
                      <a:pt x="7543" y="9346"/>
                      <a:pt x="7371" y="9346"/>
                    </a:cubicBezTo>
                    <a:cubicBezTo>
                      <a:pt x="7299" y="9346"/>
                      <a:pt x="7228" y="9394"/>
                      <a:pt x="7180" y="9511"/>
                    </a:cubicBezTo>
                    <a:cubicBezTo>
                      <a:pt x="6771" y="10489"/>
                      <a:pt x="6261" y="11422"/>
                      <a:pt x="5633" y="12269"/>
                    </a:cubicBezTo>
                    <a:cubicBezTo>
                      <a:pt x="6436" y="10518"/>
                      <a:pt x="6815" y="8592"/>
                      <a:pt x="6757" y="6651"/>
                    </a:cubicBezTo>
                    <a:cubicBezTo>
                      <a:pt x="6749" y="6447"/>
                      <a:pt x="6611" y="6345"/>
                      <a:pt x="6478" y="6345"/>
                    </a:cubicBezTo>
                    <a:cubicBezTo>
                      <a:pt x="6345" y="6345"/>
                      <a:pt x="6217" y="6447"/>
                      <a:pt x="6231" y="6651"/>
                    </a:cubicBezTo>
                    <a:cubicBezTo>
                      <a:pt x="6290" y="8460"/>
                      <a:pt x="5940" y="10270"/>
                      <a:pt x="5195" y="11919"/>
                    </a:cubicBezTo>
                    <a:cubicBezTo>
                      <a:pt x="5210" y="11627"/>
                      <a:pt x="5210" y="11335"/>
                      <a:pt x="5195" y="11043"/>
                    </a:cubicBezTo>
                    <a:cubicBezTo>
                      <a:pt x="5181" y="10839"/>
                      <a:pt x="5046" y="10737"/>
                      <a:pt x="4916" y="10737"/>
                    </a:cubicBezTo>
                    <a:cubicBezTo>
                      <a:pt x="4787" y="10737"/>
                      <a:pt x="4663" y="10839"/>
                      <a:pt x="4670" y="11043"/>
                    </a:cubicBezTo>
                    <a:cubicBezTo>
                      <a:pt x="4685" y="11364"/>
                      <a:pt x="4685" y="11700"/>
                      <a:pt x="4670" y="12035"/>
                    </a:cubicBezTo>
                    <a:cubicBezTo>
                      <a:pt x="4510" y="10605"/>
                      <a:pt x="4189" y="9190"/>
                      <a:pt x="3693" y="7833"/>
                    </a:cubicBezTo>
                    <a:cubicBezTo>
                      <a:pt x="3284" y="6651"/>
                      <a:pt x="3123" y="5892"/>
                      <a:pt x="3882" y="4856"/>
                    </a:cubicBezTo>
                    <a:cubicBezTo>
                      <a:pt x="4247" y="4360"/>
                      <a:pt x="4714" y="3922"/>
                      <a:pt x="5020" y="3397"/>
                    </a:cubicBezTo>
                    <a:cubicBezTo>
                      <a:pt x="5195" y="3149"/>
                      <a:pt x="5312" y="2872"/>
                      <a:pt x="5371" y="2580"/>
                    </a:cubicBezTo>
                    <a:cubicBezTo>
                      <a:pt x="5692" y="2069"/>
                      <a:pt x="5721" y="1456"/>
                      <a:pt x="6392" y="1267"/>
                    </a:cubicBezTo>
                    <a:cubicBezTo>
                      <a:pt x="6444" y="1253"/>
                      <a:pt x="6503" y="1246"/>
                      <a:pt x="6567" y="1246"/>
                    </a:cubicBezTo>
                    <a:close/>
                    <a:moveTo>
                      <a:pt x="4174" y="3703"/>
                    </a:moveTo>
                    <a:lnTo>
                      <a:pt x="4174" y="3703"/>
                    </a:lnTo>
                    <a:cubicBezTo>
                      <a:pt x="3663" y="4375"/>
                      <a:pt x="3021" y="5046"/>
                      <a:pt x="2875" y="5352"/>
                    </a:cubicBezTo>
                    <a:cubicBezTo>
                      <a:pt x="2554" y="6009"/>
                      <a:pt x="2438" y="6593"/>
                      <a:pt x="2686" y="7293"/>
                    </a:cubicBezTo>
                    <a:cubicBezTo>
                      <a:pt x="2919" y="7964"/>
                      <a:pt x="3444" y="8504"/>
                      <a:pt x="3663" y="9204"/>
                    </a:cubicBezTo>
                    <a:cubicBezTo>
                      <a:pt x="3897" y="9992"/>
                      <a:pt x="4043" y="10810"/>
                      <a:pt x="4116" y="11627"/>
                    </a:cubicBezTo>
                    <a:cubicBezTo>
                      <a:pt x="4145" y="11991"/>
                      <a:pt x="4174" y="12356"/>
                      <a:pt x="4189" y="12706"/>
                    </a:cubicBezTo>
                    <a:cubicBezTo>
                      <a:pt x="3736" y="12050"/>
                      <a:pt x="3196" y="11422"/>
                      <a:pt x="2613" y="10868"/>
                    </a:cubicBezTo>
                    <a:cubicBezTo>
                      <a:pt x="1095" y="9409"/>
                      <a:pt x="1124" y="7118"/>
                      <a:pt x="2000" y="5221"/>
                    </a:cubicBezTo>
                    <a:cubicBezTo>
                      <a:pt x="2452" y="4229"/>
                      <a:pt x="3138" y="4302"/>
                      <a:pt x="4028" y="3806"/>
                    </a:cubicBezTo>
                    <a:cubicBezTo>
                      <a:pt x="4072" y="3776"/>
                      <a:pt x="4116" y="3747"/>
                      <a:pt x="4174" y="3703"/>
                    </a:cubicBezTo>
                    <a:close/>
                    <a:moveTo>
                      <a:pt x="6434" y="0"/>
                    </a:moveTo>
                    <a:cubicBezTo>
                      <a:pt x="4915" y="0"/>
                      <a:pt x="5166" y="1472"/>
                      <a:pt x="3853" y="2434"/>
                    </a:cubicBezTo>
                    <a:cubicBezTo>
                      <a:pt x="2832" y="3193"/>
                      <a:pt x="1796" y="3018"/>
                      <a:pt x="1183" y="4258"/>
                    </a:cubicBezTo>
                    <a:cubicBezTo>
                      <a:pt x="439" y="5761"/>
                      <a:pt x="1" y="8344"/>
                      <a:pt x="555" y="9963"/>
                    </a:cubicBezTo>
                    <a:cubicBezTo>
                      <a:pt x="1168" y="11802"/>
                      <a:pt x="3182" y="12882"/>
                      <a:pt x="4043" y="14662"/>
                    </a:cubicBezTo>
                    <a:cubicBezTo>
                      <a:pt x="4086" y="14778"/>
                      <a:pt x="4174" y="14881"/>
                      <a:pt x="4305" y="14954"/>
                    </a:cubicBezTo>
                    <a:cubicBezTo>
                      <a:pt x="4364" y="14983"/>
                      <a:pt x="4430" y="14998"/>
                      <a:pt x="4496" y="14998"/>
                    </a:cubicBezTo>
                    <a:cubicBezTo>
                      <a:pt x="4592" y="14998"/>
                      <a:pt x="4688" y="14965"/>
                      <a:pt x="4758" y="14895"/>
                    </a:cubicBezTo>
                    <a:cubicBezTo>
                      <a:pt x="6523" y="13538"/>
                      <a:pt x="13440" y="11670"/>
                      <a:pt x="10872" y="8344"/>
                    </a:cubicBezTo>
                    <a:cubicBezTo>
                      <a:pt x="10434" y="7760"/>
                      <a:pt x="9529" y="7293"/>
                      <a:pt x="9544" y="6432"/>
                    </a:cubicBezTo>
                    <a:cubicBezTo>
                      <a:pt x="9558" y="5586"/>
                      <a:pt x="10536" y="4842"/>
                      <a:pt x="10580" y="3879"/>
                    </a:cubicBezTo>
                    <a:cubicBezTo>
                      <a:pt x="10667" y="1923"/>
                      <a:pt x="8873" y="420"/>
                      <a:pt x="7078" y="70"/>
                    </a:cubicBezTo>
                    <a:cubicBezTo>
                      <a:pt x="6833" y="22"/>
                      <a:pt x="6620" y="0"/>
                      <a:pt x="6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62"/>
            <p:cNvGrpSpPr/>
            <p:nvPr/>
          </p:nvGrpSpPr>
          <p:grpSpPr>
            <a:xfrm rot="1747827">
              <a:off x="3283948" y="1388185"/>
              <a:ext cx="641917" cy="915399"/>
              <a:chOff x="8229025" y="-95525"/>
              <a:chExt cx="455650" cy="649775"/>
            </a:xfrm>
          </p:grpSpPr>
          <p:sp>
            <p:nvSpPr>
              <p:cNvPr id="1574" name="Google Shape;1574;p62"/>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2"/>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2"/>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2"/>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2"/>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2"/>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2"/>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1582;p62"/>
            <p:cNvGrpSpPr/>
            <p:nvPr/>
          </p:nvGrpSpPr>
          <p:grpSpPr>
            <a:xfrm>
              <a:off x="713232" y="2844516"/>
              <a:ext cx="665059" cy="692566"/>
              <a:chOff x="6261963" y="1023725"/>
              <a:chExt cx="472075" cy="491600"/>
            </a:xfrm>
          </p:grpSpPr>
          <p:sp>
            <p:nvSpPr>
              <p:cNvPr id="1583" name="Google Shape;1583;p62"/>
              <p:cNvSpPr/>
              <p:nvPr/>
            </p:nvSpPr>
            <p:spPr>
              <a:xfrm>
                <a:off x="6261963" y="1476900"/>
                <a:ext cx="32125" cy="38425"/>
              </a:xfrm>
              <a:custGeom>
                <a:avLst/>
                <a:gdLst/>
                <a:ahLst/>
                <a:cxnLst/>
                <a:rect l="l" t="t" r="r" b="b"/>
                <a:pathLst>
                  <a:path w="1285" h="1537" extrusionOk="0">
                    <a:moveTo>
                      <a:pt x="803" y="0"/>
                    </a:moveTo>
                    <a:cubicBezTo>
                      <a:pt x="778" y="0"/>
                      <a:pt x="754" y="4"/>
                      <a:pt x="730" y="11"/>
                    </a:cubicBezTo>
                    <a:cubicBezTo>
                      <a:pt x="351" y="157"/>
                      <a:pt x="88" y="493"/>
                      <a:pt x="44" y="901"/>
                    </a:cubicBezTo>
                    <a:cubicBezTo>
                      <a:pt x="1" y="1076"/>
                      <a:pt x="59" y="1266"/>
                      <a:pt x="176" y="1412"/>
                    </a:cubicBezTo>
                    <a:cubicBezTo>
                      <a:pt x="255" y="1501"/>
                      <a:pt x="349" y="1537"/>
                      <a:pt x="447" y="1537"/>
                    </a:cubicBezTo>
                    <a:cubicBezTo>
                      <a:pt x="655" y="1537"/>
                      <a:pt x="878" y="1372"/>
                      <a:pt x="1007" y="1193"/>
                    </a:cubicBezTo>
                    <a:cubicBezTo>
                      <a:pt x="1183" y="1003"/>
                      <a:pt x="1285" y="755"/>
                      <a:pt x="1270" y="507"/>
                    </a:cubicBezTo>
                    <a:cubicBezTo>
                      <a:pt x="1244" y="271"/>
                      <a:pt x="1018" y="0"/>
                      <a:pt x="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2"/>
              <p:cNvSpPr/>
              <p:nvPr/>
            </p:nvSpPr>
            <p:spPr>
              <a:xfrm>
                <a:off x="6317038" y="1055500"/>
                <a:ext cx="251375" cy="149200"/>
              </a:xfrm>
              <a:custGeom>
                <a:avLst/>
                <a:gdLst/>
                <a:ahLst/>
                <a:cxnLst/>
                <a:rect l="l" t="t" r="r" b="b"/>
                <a:pathLst>
                  <a:path w="10055" h="5968" extrusionOk="0">
                    <a:moveTo>
                      <a:pt x="8144" y="1"/>
                    </a:moveTo>
                    <a:cubicBezTo>
                      <a:pt x="5797" y="1"/>
                      <a:pt x="3490" y="1053"/>
                      <a:pt x="1781" y="2655"/>
                    </a:cubicBezTo>
                    <a:cubicBezTo>
                      <a:pt x="847" y="3545"/>
                      <a:pt x="220" y="4698"/>
                      <a:pt x="1" y="5967"/>
                    </a:cubicBezTo>
                    <a:cubicBezTo>
                      <a:pt x="205" y="5208"/>
                      <a:pt x="585" y="4508"/>
                      <a:pt x="1139" y="3954"/>
                    </a:cubicBezTo>
                    <a:cubicBezTo>
                      <a:pt x="2846" y="2246"/>
                      <a:pt x="5123" y="2830"/>
                      <a:pt x="7136" y="2144"/>
                    </a:cubicBezTo>
                    <a:cubicBezTo>
                      <a:pt x="8201" y="1779"/>
                      <a:pt x="8960" y="860"/>
                      <a:pt x="9894" y="276"/>
                    </a:cubicBezTo>
                    <a:cubicBezTo>
                      <a:pt x="9952" y="247"/>
                      <a:pt x="10011" y="218"/>
                      <a:pt x="10055" y="189"/>
                    </a:cubicBezTo>
                    <a:cubicBezTo>
                      <a:pt x="9631" y="131"/>
                      <a:pt x="9223" y="72"/>
                      <a:pt x="8800" y="28"/>
                    </a:cubicBezTo>
                    <a:cubicBezTo>
                      <a:pt x="8581" y="10"/>
                      <a:pt x="8362" y="1"/>
                      <a:pt x="8144"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2"/>
              <p:cNvSpPr/>
              <p:nvPr/>
            </p:nvSpPr>
            <p:spPr>
              <a:xfrm>
                <a:off x="6318138" y="1061675"/>
                <a:ext cx="390000" cy="313750"/>
              </a:xfrm>
              <a:custGeom>
                <a:avLst/>
                <a:gdLst/>
                <a:ahLst/>
                <a:cxnLst/>
                <a:rect l="l" t="t" r="r" b="b"/>
                <a:pathLst>
                  <a:path w="15600" h="12550" extrusionOk="0">
                    <a:moveTo>
                      <a:pt x="12564" y="2072"/>
                    </a:moveTo>
                    <a:cubicBezTo>
                      <a:pt x="12914" y="2072"/>
                      <a:pt x="12929" y="2729"/>
                      <a:pt x="12579" y="2729"/>
                    </a:cubicBezTo>
                    <a:lnTo>
                      <a:pt x="12506" y="2729"/>
                    </a:lnTo>
                    <a:cubicBezTo>
                      <a:pt x="12156" y="2729"/>
                      <a:pt x="12141" y="2072"/>
                      <a:pt x="12491" y="2072"/>
                    </a:cubicBezTo>
                    <a:close/>
                    <a:moveTo>
                      <a:pt x="10974" y="4863"/>
                    </a:moveTo>
                    <a:cubicBezTo>
                      <a:pt x="11105" y="4863"/>
                      <a:pt x="11236" y="4969"/>
                      <a:pt x="11236" y="5180"/>
                    </a:cubicBezTo>
                    <a:lnTo>
                      <a:pt x="11236" y="5239"/>
                    </a:lnTo>
                    <a:cubicBezTo>
                      <a:pt x="11236" y="5452"/>
                      <a:pt x="11103" y="5558"/>
                      <a:pt x="10970" y="5558"/>
                    </a:cubicBezTo>
                    <a:cubicBezTo>
                      <a:pt x="10840" y="5558"/>
                      <a:pt x="10711" y="5456"/>
                      <a:pt x="10711" y="5253"/>
                    </a:cubicBezTo>
                    <a:lnTo>
                      <a:pt x="10711" y="5180"/>
                    </a:lnTo>
                    <a:cubicBezTo>
                      <a:pt x="10711" y="4969"/>
                      <a:pt x="10842" y="4863"/>
                      <a:pt x="10974" y="4863"/>
                    </a:cubicBezTo>
                    <a:close/>
                    <a:moveTo>
                      <a:pt x="3584" y="4932"/>
                    </a:moveTo>
                    <a:cubicBezTo>
                      <a:pt x="3803" y="4932"/>
                      <a:pt x="3964" y="5291"/>
                      <a:pt x="3780" y="5487"/>
                    </a:cubicBezTo>
                    <a:cubicBezTo>
                      <a:pt x="3751" y="5501"/>
                      <a:pt x="3736" y="5531"/>
                      <a:pt x="3707" y="5545"/>
                    </a:cubicBezTo>
                    <a:cubicBezTo>
                      <a:pt x="3644" y="5611"/>
                      <a:pt x="3579" y="5639"/>
                      <a:pt x="3518" y="5639"/>
                    </a:cubicBezTo>
                    <a:cubicBezTo>
                      <a:pt x="3298" y="5639"/>
                      <a:pt x="3133" y="5276"/>
                      <a:pt x="3328" y="5093"/>
                    </a:cubicBezTo>
                    <a:lnTo>
                      <a:pt x="3401" y="5020"/>
                    </a:lnTo>
                    <a:cubicBezTo>
                      <a:pt x="3462" y="4958"/>
                      <a:pt x="3525" y="4932"/>
                      <a:pt x="3584" y="4932"/>
                    </a:cubicBezTo>
                    <a:close/>
                    <a:moveTo>
                      <a:pt x="9198" y="9388"/>
                    </a:moveTo>
                    <a:cubicBezTo>
                      <a:pt x="9383" y="9388"/>
                      <a:pt x="9570" y="9651"/>
                      <a:pt x="9456" y="9879"/>
                    </a:cubicBezTo>
                    <a:cubicBezTo>
                      <a:pt x="9427" y="9923"/>
                      <a:pt x="9398" y="9966"/>
                      <a:pt x="9383" y="10025"/>
                    </a:cubicBezTo>
                    <a:cubicBezTo>
                      <a:pt x="9323" y="10137"/>
                      <a:pt x="9243" y="10183"/>
                      <a:pt x="9165" y="10183"/>
                    </a:cubicBezTo>
                    <a:cubicBezTo>
                      <a:pt x="8979" y="10183"/>
                      <a:pt x="8803" y="9925"/>
                      <a:pt x="8916" y="9689"/>
                    </a:cubicBezTo>
                    <a:cubicBezTo>
                      <a:pt x="8945" y="9645"/>
                      <a:pt x="8975" y="9602"/>
                      <a:pt x="8989" y="9543"/>
                    </a:cubicBezTo>
                    <a:cubicBezTo>
                      <a:pt x="9045" y="9432"/>
                      <a:pt x="9121" y="9388"/>
                      <a:pt x="9198" y="9388"/>
                    </a:cubicBezTo>
                    <a:close/>
                    <a:moveTo>
                      <a:pt x="13355" y="1"/>
                    </a:moveTo>
                    <a:cubicBezTo>
                      <a:pt x="12753" y="1"/>
                      <a:pt x="12108" y="88"/>
                      <a:pt x="11572" y="88"/>
                    </a:cubicBezTo>
                    <a:cubicBezTo>
                      <a:pt x="11547" y="88"/>
                      <a:pt x="11523" y="88"/>
                      <a:pt x="11499" y="88"/>
                    </a:cubicBezTo>
                    <a:cubicBezTo>
                      <a:pt x="10098" y="613"/>
                      <a:pt x="9193" y="1664"/>
                      <a:pt x="7647" y="2364"/>
                    </a:cubicBezTo>
                    <a:cubicBezTo>
                      <a:pt x="6173" y="3035"/>
                      <a:pt x="4451" y="2744"/>
                      <a:pt x="2919" y="3356"/>
                    </a:cubicBezTo>
                    <a:cubicBezTo>
                      <a:pt x="380" y="4407"/>
                      <a:pt x="1" y="7194"/>
                      <a:pt x="220" y="9791"/>
                    </a:cubicBezTo>
                    <a:cubicBezTo>
                      <a:pt x="234" y="9397"/>
                      <a:pt x="307" y="9003"/>
                      <a:pt x="409" y="8639"/>
                    </a:cubicBezTo>
                    <a:cubicBezTo>
                      <a:pt x="687" y="7778"/>
                      <a:pt x="1183" y="6990"/>
                      <a:pt x="1854" y="6377"/>
                    </a:cubicBezTo>
                    <a:cubicBezTo>
                      <a:pt x="1903" y="6327"/>
                      <a:pt x="1952" y="6306"/>
                      <a:pt x="1996" y="6306"/>
                    </a:cubicBezTo>
                    <a:cubicBezTo>
                      <a:pt x="2200" y="6306"/>
                      <a:pt x="2323" y="6752"/>
                      <a:pt x="2131" y="6931"/>
                    </a:cubicBezTo>
                    <a:cubicBezTo>
                      <a:pt x="1402" y="7617"/>
                      <a:pt x="920" y="8522"/>
                      <a:pt x="760" y="9499"/>
                    </a:cubicBezTo>
                    <a:cubicBezTo>
                      <a:pt x="701" y="9864"/>
                      <a:pt x="672" y="10214"/>
                      <a:pt x="687" y="10565"/>
                    </a:cubicBezTo>
                    <a:cubicBezTo>
                      <a:pt x="2014" y="7340"/>
                      <a:pt x="5327" y="5647"/>
                      <a:pt x="8435" y="4232"/>
                    </a:cubicBezTo>
                    <a:cubicBezTo>
                      <a:pt x="8469" y="4217"/>
                      <a:pt x="8500" y="4210"/>
                      <a:pt x="8529" y="4210"/>
                    </a:cubicBezTo>
                    <a:cubicBezTo>
                      <a:pt x="8790" y="4210"/>
                      <a:pt x="8856" y="4743"/>
                      <a:pt x="8581" y="4874"/>
                    </a:cubicBezTo>
                    <a:cubicBezTo>
                      <a:pt x="5473" y="6275"/>
                      <a:pt x="2000" y="7967"/>
                      <a:pt x="949" y="11455"/>
                    </a:cubicBezTo>
                    <a:cubicBezTo>
                      <a:pt x="1402" y="11221"/>
                      <a:pt x="1854" y="10827"/>
                      <a:pt x="2219" y="10579"/>
                    </a:cubicBezTo>
                    <a:cubicBezTo>
                      <a:pt x="2686" y="10258"/>
                      <a:pt x="3138" y="9952"/>
                      <a:pt x="3590" y="9645"/>
                    </a:cubicBezTo>
                    <a:cubicBezTo>
                      <a:pt x="4466" y="9032"/>
                      <a:pt x="5298" y="8405"/>
                      <a:pt x="5867" y="7486"/>
                    </a:cubicBezTo>
                    <a:cubicBezTo>
                      <a:pt x="5917" y="7409"/>
                      <a:pt x="5973" y="7377"/>
                      <a:pt x="6027" y="7377"/>
                    </a:cubicBezTo>
                    <a:cubicBezTo>
                      <a:pt x="6212" y="7377"/>
                      <a:pt x="6381" y="7739"/>
                      <a:pt x="6246" y="7953"/>
                    </a:cubicBezTo>
                    <a:cubicBezTo>
                      <a:pt x="5575" y="9018"/>
                      <a:pt x="4583" y="9718"/>
                      <a:pt x="3547" y="10419"/>
                    </a:cubicBezTo>
                    <a:cubicBezTo>
                      <a:pt x="3123" y="10711"/>
                      <a:pt x="2642" y="11134"/>
                      <a:pt x="2131" y="11498"/>
                    </a:cubicBezTo>
                    <a:cubicBezTo>
                      <a:pt x="3561" y="11396"/>
                      <a:pt x="4991" y="11236"/>
                      <a:pt x="6231" y="10433"/>
                    </a:cubicBezTo>
                    <a:cubicBezTo>
                      <a:pt x="7472" y="9631"/>
                      <a:pt x="8406" y="8478"/>
                      <a:pt x="9310" y="7354"/>
                    </a:cubicBezTo>
                    <a:cubicBezTo>
                      <a:pt x="9368" y="7283"/>
                      <a:pt x="9430" y="7254"/>
                      <a:pt x="9489" y="7254"/>
                    </a:cubicBezTo>
                    <a:cubicBezTo>
                      <a:pt x="9694" y="7254"/>
                      <a:pt x="9860" y="7617"/>
                      <a:pt x="9690" y="7821"/>
                    </a:cubicBezTo>
                    <a:cubicBezTo>
                      <a:pt x="8639" y="9105"/>
                      <a:pt x="7545" y="10448"/>
                      <a:pt x="6071" y="11250"/>
                    </a:cubicBezTo>
                    <a:cubicBezTo>
                      <a:pt x="5195" y="11747"/>
                      <a:pt x="4232" y="11951"/>
                      <a:pt x="3240" y="12068"/>
                    </a:cubicBezTo>
                    <a:cubicBezTo>
                      <a:pt x="3737" y="12144"/>
                      <a:pt x="4203" y="12264"/>
                      <a:pt x="4703" y="12264"/>
                    </a:cubicBezTo>
                    <a:cubicBezTo>
                      <a:pt x="4966" y="12264"/>
                      <a:pt x="5239" y="12231"/>
                      <a:pt x="5531" y="12141"/>
                    </a:cubicBezTo>
                    <a:cubicBezTo>
                      <a:pt x="6494" y="11819"/>
                      <a:pt x="7282" y="11104"/>
                      <a:pt x="8041" y="10448"/>
                    </a:cubicBezTo>
                    <a:cubicBezTo>
                      <a:pt x="8092" y="10402"/>
                      <a:pt x="8140" y="10382"/>
                      <a:pt x="8185" y="10382"/>
                    </a:cubicBezTo>
                    <a:cubicBezTo>
                      <a:pt x="8395" y="10382"/>
                      <a:pt x="8508" y="10822"/>
                      <a:pt x="8303" y="11002"/>
                    </a:cubicBezTo>
                    <a:cubicBezTo>
                      <a:pt x="7661" y="11571"/>
                      <a:pt x="6990" y="12170"/>
                      <a:pt x="6202" y="12549"/>
                    </a:cubicBezTo>
                    <a:lnTo>
                      <a:pt x="6377" y="12549"/>
                    </a:lnTo>
                    <a:cubicBezTo>
                      <a:pt x="7909" y="12301"/>
                      <a:pt x="9135" y="11601"/>
                      <a:pt x="10536" y="10375"/>
                    </a:cubicBezTo>
                    <a:cubicBezTo>
                      <a:pt x="11499" y="9514"/>
                      <a:pt x="11922" y="8463"/>
                      <a:pt x="12637" y="7457"/>
                    </a:cubicBezTo>
                    <a:cubicBezTo>
                      <a:pt x="13454" y="6304"/>
                      <a:pt x="14344" y="5239"/>
                      <a:pt x="14913" y="3969"/>
                    </a:cubicBezTo>
                    <a:cubicBezTo>
                      <a:pt x="15293" y="2452"/>
                      <a:pt x="15599" y="657"/>
                      <a:pt x="14505" y="190"/>
                    </a:cubicBezTo>
                    <a:cubicBezTo>
                      <a:pt x="14177" y="44"/>
                      <a:pt x="13777" y="1"/>
                      <a:pt x="13355" y="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6537388" y="1212325"/>
                <a:ext cx="141550" cy="160525"/>
              </a:xfrm>
              <a:custGeom>
                <a:avLst/>
                <a:gdLst/>
                <a:ahLst/>
                <a:cxnLst/>
                <a:rect l="l" t="t" r="r" b="b"/>
                <a:pathLst>
                  <a:path w="5662" h="6421" extrusionOk="0">
                    <a:moveTo>
                      <a:pt x="5662" y="1"/>
                    </a:moveTo>
                    <a:lnTo>
                      <a:pt x="5662" y="1"/>
                    </a:lnTo>
                    <a:cubicBezTo>
                      <a:pt x="5443" y="336"/>
                      <a:pt x="5224" y="643"/>
                      <a:pt x="4991" y="949"/>
                    </a:cubicBezTo>
                    <a:cubicBezTo>
                      <a:pt x="4130" y="2087"/>
                      <a:pt x="3531" y="3532"/>
                      <a:pt x="2510" y="4524"/>
                    </a:cubicBezTo>
                    <a:cubicBezTo>
                      <a:pt x="1766" y="5283"/>
                      <a:pt x="934" y="5925"/>
                      <a:pt x="0" y="6421"/>
                    </a:cubicBezTo>
                    <a:cubicBezTo>
                      <a:pt x="1722" y="6187"/>
                      <a:pt x="3269" y="5516"/>
                      <a:pt x="4290" y="4115"/>
                    </a:cubicBezTo>
                    <a:cubicBezTo>
                      <a:pt x="5166" y="2904"/>
                      <a:pt x="5414" y="1445"/>
                      <a:pt x="5662"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6585888" y="1183375"/>
                <a:ext cx="13175" cy="17250"/>
              </a:xfrm>
              <a:custGeom>
                <a:avLst/>
                <a:gdLst/>
                <a:ahLst/>
                <a:cxnLst/>
                <a:rect l="l" t="t" r="r" b="b"/>
                <a:pathLst>
                  <a:path w="527" h="690" extrusionOk="0">
                    <a:moveTo>
                      <a:pt x="267" y="0"/>
                    </a:moveTo>
                    <a:cubicBezTo>
                      <a:pt x="135" y="0"/>
                      <a:pt x="1" y="106"/>
                      <a:pt x="1" y="312"/>
                    </a:cubicBezTo>
                    <a:lnTo>
                      <a:pt x="1" y="385"/>
                    </a:lnTo>
                    <a:cubicBezTo>
                      <a:pt x="1" y="588"/>
                      <a:pt x="130" y="690"/>
                      <a:pt x="260" y="690"/>
                    </a:cubicBezTo>
                    <a:cubicBezTo>
                      <a:pt x="393" y="690"/>
                      <a:pt x="526" y="584"/>
                      <a:pt x="526" y="371"/>
                    </a:cubicBezTo>
                    <a:lnTo>
                      <a:pt x="526" y="312"/>
                    </a:lnTo>
                    <a:cubicBezTo>
                      <a:pt x="526" y="103"/>
                      <a:pt x="397" y="0"/>
                      <a:pt x="26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2"/>
              <p:cNvSpPr/>
              <p:nvPr/>
            </p:nvSpPr>
            <p:spPr>
              <a:xfrm>
                <a:off x="6621638" y="1113475"/>
                <a:ext cx="19725" cy="16425"/>
              </a:xfrm>
              <a:custGeom>
                <a:avLst/>
                <a:gdLst/>
                <a:ahLst/>
                <a:cxnLst/>
                <a:rect l="l" t="t" r="r" b="b"/>
                <a:pathLst>
                  <a:path w="789" h="657" extrusionOk="0">
                    <a:moveTo>
                      <a:pt x="351" y="0"/>
                    </a:moveTo>
                    <a:cubicBezTo>
                      <a:pt x="1" y="0"/>
                      <a:pt x="16" y="657"/>
                      <a:pt x="366" y="657"/>
                    </a:cubicBezTo>
                    <a:lnTo>
                      <a:pt x="439" y="657"/>
                    </a:lnTo>
                    <a:cubicBezTo>
                      <a:pt x="789" y="657"/>
                      <a:pt x="774" y="0"/>
                      <a:pt x="42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2"/>
              <p:cNvSpPr/>
              <p:nvPr/>
            </p:nvSpPr>
            <p:spPr>
              <a:xfrm>
                <a:off x="6272538" y="1023725"/>
                <a:ext cx="461500" cy="385075"/>
              </a:xfrm>
              <a:custGeom>
                <a:avLst/>
                <a:gdLst/>
                <a:ahLst/>
                <a:cxnLst/>
                <a:rect l="l" t="t" r="r" b="b"/>
                <a:pathLst>
                  <a:path w="18460" h="15403" extrusionOk="0">
                    <a:moveTo>
                      <a:pt x="9924" y="1272"/>
                    </a:moveTo>
                    <a:cubicBezTo>
                      <a:pt x="10142" y="1272"/>
                      <a:pt x="10361" y="1281"/>
                      <a:pt x="10580" y="1299"/>
                    </a:cubicBezTo>
                    <a:cubicBezTo>
                      <a:pt x="11003" y="1329"/>
                      <a:pt x="11411" y="1387"/>
                      <a:pt x="11835" y="1445"/>
                    </a:cubicBezTo>
                    <a:cubicBezTo>
                      <a:pt x="11791" y="1475"/>
                      <a:pt x="11732" y="1504"/>
                      <a:pt x="11674" y="1533"/>
                    </a:cubicBezTo>
                    <a:cubicBezTo>
                      <a:pt x="10740" y="2117"/>
                      <a:pt x="9981" y="3050"/>
                      <a:pt x="8916" y="3415"/>
                    </a:cubicBezTo>
                    <a:cubicBezTo>
                      <a:pt x="6903" y="4101"/>
                      <a:pt x="4626" y="3503"/>
                      <a:pt x="2919" y="5210"/>
                    </a:cubicBezTo>
                    <a:cubicBezTo>
                      <a:pt x="2365" y="5779"/>
                      <a:pt x="1985" y="6479"/>
                      <a:pt x="1781" y="7238"/>
                    </a:cubicBezTo>
                    <a:cubicBezTo>
                      <a:pt x="2000" y="5969"/>
                      <a:pt x="2627" y="4816"/>
                      <a:pt x="3561" y="3926"/>
                    </a:cubicBezTo>
                    <a:cubicBezTo>
                      <a:pt x="5270" y="2324"/>
                      <a:pt x="7577" y="1272"/>
                      <a:pt x="9924" y="1272"/>
                    </a:cubicBezTo>
                    <a:close/>
                    <a:moveTo>
                      <a:pt x="16241" y="7545"/>
                    </a:moveTo>
                    <a:lnTo>
                      <a:pt x="16241" y="7545"/>
                    </a:lnTo>
                    <a:cubicBezTo>
                      <a:pt x="16008" y="8989"/>
                      <a:pt x="15760" y="10448"/>
                      <a:pt x="14870" y="11659"/>
                    </a:cubicBezTo>
                    <a:lnTo>
                      <a:pt x="14870" y="11645"/>
                    </a:lnTo>
                    <a:cubicBezTo>
                      <a:pt x="13848" y="13060"/>
                      <a:pt x="12302" y="13717"/>
                      <a:pt x="10594" y="13965"/>
                    </a:cubicBezTo>
                    <a:cubicBezTo>
                      <a:pt x="11514" y="13454"/>
                      <a:pt x="12360" y="12812"/>
                      <a:pt x="13089" y="12068"/>
                    </a:cubicBezTo>
                    <a:cubicBezTo>
                      <a:pt x="14111" y="11076"/>
                      <a:pt x="14724" y="9617"/>
                      <a:pt x="15585" y="8493"/>
                    </a:cubicBezTo>
                    <a:cubicBezTo>
                      <a:pt x="15818" y="8187"/>
                      <a:pt x="16037" y="7866"/>
                      <a:pt x="16241" y="7545"/>
                    </a:cubicBezTo>
                    <a:close/>
                    <a:moveTo>
                      <a:pt x="15131" y="1513"/>
                    </a:moveTo>
                    <a:cubicBezTo>
                      <a:pt x="15571" y="1513"/>
                      <a:pt x="15990" y="1557"/>
                      <a:pt x="16329" y="1708"/>
                    </a:cubicBezTo>
                    <a:cubicBezTo>
                      <a:pt x="17423" y="2175"/>
                      <a:pt x="17117" y="3970"/>
                      <a:pt x="16737" y="5487"/>
                    </a:cubicBezTo>
                    <a:cubicBezTo>
                      <a:pt x="16154" y="6742"/>
                      <a:pt x="15278" y="7807"/>
                      <a:pt x="14461" y="8960"/>
                    </a:cubicBezTo>
                    <a:cubicBezTo>
                      <a:pt x="13746" y="9981"/>
                      <a:pt x="13323" y="11032"/>
                      <a:pt x="12360" y="11878"/>
                    </a:cubicBezTo>
                    <a:cubicBezTo>
                      <a:pt x="10959" y="13119"/>
                      <a:pt x="9733" y="13819"/>
                      <a:pt x="8187" y="14052"/>
                    </a:cubicBezTo>
                    <a:lnTo>
                      <a:pt x="8026" y="14052"/>
                    </a:lnTo>
                    <a:cubicBezTo>
                      <a:pt x="8800" y="13673"/>
                      <a:pt x="9485" y="13089"/>
                      <a:pt x="10127" y="12520"/>
                    </a:cubicBezTo>
                    <a:cubicBezTo>
                      <a:pt x="10334" y="12338"/>
                      <a:pt x="10206" y="11892"/>
                      <a:pt x="9989" y="11892"/>
                    </a:cubicBezTo>
                    <a:cubicBezTo>
                      <a:pt x="9946" y="11892"/>
                      <a:pt x="9899" y="11910"/>
                      <a:pt x="9850" y="11951"/>
                    </a:cubicBezTo>
                    <a:cubicBezTo>
                      <a:pt x="9106" y="12608"/>
                      <a:pt x="8318" y="13323"/>
                      <a:pt x="7340" y="13644"/>
                    </a:cubicBezTo>
                    <a:cubicBezTo>
                      <a:pt x="7047" y="13742"/>
                      <a:pt x="6772" y="13778"/>
                      <a:pt x="6506" y="13778"/>
                    </a:cubicBezTo>
                    <a:cubicBezTo>
                      <a:pt x="6016" y="13778"/>
                      <a:pt x="5555" y="13656"/>
                      <a:pt x="5064" y="13571"/>
                    </a:cubicBezTo>
                    <a:cubicBezTo>
                      <a:pt x="6042" y="13454"/>
                      <a:pt x="7019" y="13250"/>
                      <a:pt x="7895" y="12768"/>
                    </a:cubicBezTo>
                    <a:cubicBezTo>
                      <a:pt x="9369" y="11951"/>
                      <a:pt x="10463" y="10609"/>
                      <a:pt x="11514" y="9325"/>
                    </a:cubicBezTo>
                    <a:cubicBezTo>
                      <a:pt x="11685" y="9120"/>
                      <a:pt x="11517" y="8763"/>
                      <a:pt x="11310" y="8763"/>
                    </a:cubicBezTo>
                    <a:cubicBezTo>
                      <a:pt x="11253" y="8763"/>
                      <a:pt x="11192" y="8791"/>
                      <a:pt x="11134" y="8858"/>
                    </a:cubicBezTo>
                    <a:cubicBezTo>
                      <a:pt x="10215" y="9981"/>
                      <a:pt x="9281" y="11149"/>
                      <a:pt x="8055" y="11937"/>
                    </a:cubicBezTo>
                    <a:cubicBezTo>
                      <a:pt x="6815" y="12739"/>
                      <a:pt x="5385" y="12900"/>
                      <a:pt x="3941" y="13016"/>
                    </a:cubicBezTo>
                    <a:cubicBezTo>
                      <a:pt x="4466" y="12637"/>
                      <a:pt x="4947" y="12214"/>
                      <a:pt x="5371" y="11937"/>
                    </a:cubicBezTo>
                    <a:cubicBezTo>
                      <a:pt x="6392" y="11222"/>
                      <a:pt x="7399" y="10536"/>
                      <a:pt x="8070" y="9456"/>
                    </a:cubicBezTo>
                    <a:cubicBezTo>
                      <a:pt x="8204" y="9244"/>
                      <a:pt x="8039" y="8887"/>
                      <a:pt x="7857" y="8887"/>
                    </a:cubicBezTo>
                    <a:cubicBezTo>
                      <a:pt x="7800" y="8887"/>
                      <a:pt x="7742" y="8921"/>
                      <a:pt x="7691" y="9004"/>
                    </a:cubicBezTo>
                    <a:cubicBezTo>
                      <a:pt x="7107" y="9908"/>
                      <a:pt x="6290" y="10550"/>
                      <a:pt x="5414" y="11149"/>
                    </a:cubicBezTo>
                    <a:cubicBezTo>
                      <a:pt x="4962" y="11470"/>
                      <a:pt x="4495" y="11776"/>
                      <a:pt x="4043" y="12083"/>
                    </a:cubicBezTo>
                    <a:cubicBezTo>
                      <a:pt x="3692" y="12331"/>
                      <a:pt x="3226" y="12725"/>
                      <a:pt x="2773" y="12958"/>
                    </a:cubicBezTo>
                    <a:cubicBezTo>
                      <a:pt x="3824" y="9485"/>
                      <a:pt x="7282" y="7793"/>
                      <a:pt x="10405" y="6377"/>
                    </a:cubicBezTo>
                    <a:cubicBezTo>
                      <a:pt x="10678" y="6260"/>
                      <a:pt x="10603" y="5725"/>
                      <a:pt x="10356" y="5725"/>
                    </a:cubicBezTo>
                    <a:cubicBezTo>
                      <a:pt x="10326" y="5725"/>
                      <a:pt x="10293" y="5733"/>
                      <a:pt x="10259" y="5750"/>
                    </a:cubicBezTo>
                    <a:cubicBezTo>
                      <a:pt x="7151" y="7151"/>
                      <a:pt x="3824" y="8843"/>
                      <a:pt x="2511" y="12083"/>
                    </a:cubicBezTo>
                    <a:cubicBezTo>
                      <a:pt x="2496" y="11718"/>
                      <a:pt x="2525" y="11368"/>
                      <a:pt x="2569" y="11017"/>
                    </a:cubicBezTo>
                    <a:cubicBezTo>
                      <a:pt x="2744" y="10025"/>
                      <a:pt x="3226" y="9121"/>
                      <a:pt x="3955" y="8449"/>
                    </a:cubicBezTo>
                    <a:cubicBezTo>
                      <a:pt x="4148" y="8256"/>
                      <a:pt x="4022" y="7815"/>
                      <a:pt x="3817" y="7815"/>
                    </a:cubicBezTo>
                    <a:cubicBezTo>
                      <a:pt x="3773" y="7815"/>
                      <a:pt x="3726" y="7834"/>
                      <a:pt x="3678" y="7880"/>
                    </a:cubicBezTo>
                    <a:cubicBezTo>
                      <a:pt x="3007" y="8493"/>
                      <a:pt x="2511" y="9281"/>
                      <a:pt x="2233" y="10142"/>
                    </a:cubicBezTo>
                    <a:cubicBezTo>
                      <a:pt x="2117" y="10521"/>
                      <a:pt x="2058" y="10901"/>
                      <a:pt x="2029" y="11295"/>
                    </a:cubicBezTo>
                    <a:cubicBezTo>
                      <a:pt x="1825" y="8697"/>
                      <a:pt x="2190" y="5910"/>
                      <a:pt x="4743" y="4874"/>
                    </a:cubicBezTo>
                    <a:cubicBezTo>
                      <a:pt x="6261" y="4247"/>
                      <a:pt x="7982" y="4553"/>
                      <a:pt x="9456" y="3882"/>
                    </a:cubicBezTo>
                    <a:cubicBezTo>
                      <a:pt x="11003" y="3167"/>
                      <a:pt x="11922" y="2117"/>
                      <a:pt x="13308" y="1591"/>
                    </a:cubicBezTo>
                    <a:cubicBezTo>
                      <a:pt x="13334" y="1592"/>
                      <a:pt x="13359" y="1592"/>
                      <a:pt x="13385" y="1592"/>
                    </a:cubicBezTo>
                    <a:cubicBezTo>
                      <a:pt x="13909" y="1592"/>
                      <a:pt x="14539" y="1513"/>
                      <a:pt x="15131" y="1513"/>
                    </a:cubicBezTo>
                    <a:close/>
                    <a:moveTo>
                      <a:pt x="9592" y="1"/>
                    </a:moveTo>
                    <a:cubicBezTo>
                      <a:pt x="8814" y="1"/>
                      <a:pt x="8034" y="91"/>
                      <a:pt x="7224" y="366"/>
                    </a:cubicBezTo>
                    <a:cubicBezTo>
                      <a:pt x="5152" y="1066"/>
                      <a:pt x="2934" y="2394"/>
                      <a:pt x="1752" y="4291"/>
                    </a:cubicBezTo>
                    <a:cubicBezTo>
                      <a:pt x="1" y="7092"/>
                      <a:pt x="380" y="10974"/>
                      <a:pt x="1606" y="13950"/>
                    </a:cubicBezTo>
                    <a:cubicBezTo>
                      <a:pt x="1620" y="14096"/>
                      <a:pt x="1693" y="14242"/>
                      <a:pt x="1810" y="14330"/>
                    </a:cubicBezTo>
                    <a:cubicBezTo>
                      <a:pt x="1874" y="14406"/>
                      <a:pt x="1960" y="14449"/>
                      <a:pt x="2058" y="14449"/>
                    </a:cubicBezTo>
                    <a:cubicBezTo>
                      <a:pt x="2073" y="14449"/>
                      <a:pt x="2087" y="14448"/>
                      <a:pt x="2102" y="14446"/>
                    </a:cubicBezTo>
                    <a:cubicBezTo>
                      <a:pt x="4113" y="14884"/>
                      <a:pt x="6528" y="15402"/>
                      <a:pt x="8854" y="15402"/>
                    </a:cubicBezTo>
                    <a:cubicBezTo>
                      <a:pt x="10950" y="15402"/>
                      <a:pt x="12973" y="14982"/>
                      <a:pt x="14563" y="13702"/>
                    </a:cubicBezTo>
                    <a:cubicBezTo>
                      <a:pt x="17175" y="11601"/>
                      <a:pt x="17336" y="7661"/>
                      <a:pt x="17905" y="4626"/>
                    </a:cubicBezTo>
                    <a:cubicBezTo>
                      <a:pt x="18094" y="3503"/>
                      <a:pt x="18459" y="1941"/>
                      <a:pt x="17569" y="993"/>
                    </a:cubicBezTo>
                    <a:cubicBezTo>
                      <a:pt x="16945" y="345"/>
                      <a:pt x="15982" y="219"/>
                      <a:pt x="14998" y="219"/>
                    </a:cubicBezTo>
                    <a:cubicBezTo>
                      <a:pt x="14375" y="219"/>
                      <a:pt x="13744" y="270"/>
                      <a:pt x="13185" y="270"/>
                    </a:cubicBezTo>
                    <a:cubicBezTo>
                      <a:pt x="12998" y="270"/>
                      <a:pt x="12819" y="264"/>
                      <a:pt x="12652" y="249"/>
                    </a:cubicBezTo>
                    <a:cubicBezTo>
                      <a:pt x="11593" y="150"/>
                      <a:pt x="10593" y="1"/>
                      <a:pt x="9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6396438" y="1184975"/>
                <a:ext cx="20825" cy="17525"/>
              </a:xfrm>
              <a:custGeom>
                <a:avLst/>
                <a:gdLst/>
                <a:ahLst/>
                <a:cxnLst/>
                <a:rect l="l" t="t" r="r" b="b"/>
                <a:pathLst>
                  <a:path w="833" h="701" extrusionOk="0">
                    <a:moveTo>
                      <a:pt x="452" y="0"/>
                    </a:moveTo>
                    <a:cubicBezTo>
                      <a:pt x="393" y="0"/>
                      <a:pt x="330" y="26"/>
                      <a:pt x="269" y="88"/>
                    </a:cubicBezTo>
                    <a:lnTo>
                      <a:pt x="196" y="161"/>
                    </a:lnTo>
                    <a:cubicBezTo>
                      <a:pt x="0" y="345"/>
                      <a:pt x="167" y="701"/>
                      <a:pt x="389" y="701"/>
                    </a:cubicBezTo>
                    <a:cubicBezTo>
                      <a:pt x="449" y="701"/>
                      <a:pt x="513" y="675"/>
                      <a:pt x="575" y="613"/>
                    </a:cubicBezTo>
                    <a:cubicBezTo>
                      <a:pt x="604" y="599"/>
                      <a:pt x="619" y="569"/>
                      <a:pt x="648" y="555"/>
                    </a:cubicBezTo>
                    <a:cubicBezTo>
                      <a:pt x="832" y="359"/>
                      <a:pt x="671" y="0"/>
                      <a:pt x="452"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6538213" y="1296350"/>
                <a:ext cx="19175" cy="19900"/>
              </a:xfrm>
              <a:custGeom>
                <a:avLst/>
                <a:gdLst/>
                <a:ahLst/>
                <a:cxnLst/>
                <a:rect l="l" t="t" r="r" b="b"/>
                <a:pathLst>
                  <a:path w="767" h="796" extrusionOk="0">
                    <a:moveTo>
                      <a:pt x="395" y="1"/>
                    </a:moveTo>
                    <a:cubicBezTo>
                      <a:pt x="318" y="1"/>
                      <a:pt x="242" y="45"/>
                      <a:pt x="186" y="156"/>
                    </a:cubicBezTo>
                    <a:cubicBezTo>
                      <a:pt x="172" y="215"/>
                      <a:pt x="142" y="258"/>
                      <a:pt x="113" y="302"/>
                    </a:cubicBezTo>
                    <a:cubicBezTo>
                      <a:pt x="0" y="538"/>
                      <a:pt x="176" y="796"/>
                      <a:pt x="362" y="796"/>
                    </a:cubicBezTo>
                    <a:cubicBezTo>
                      <a:pt x="440" y="796"/>
                      <a:pt x="520" y="750"/>
                      <a:pt x="580" y="638"/>
                    </a:cubicBezTo>
                    <a:cubicBezTo>
                      <a:pt x="595" y="579"/>
                      <a:pt x="624" y="536"/>
                      <a:pt x="653" y="492"/>
                    </a:cubicBezTo>
                    <a:cubicBezTo>
                      <a:pt x="767" y="264"/>
                      <a:pt x="580" y="1"/>
                      <a:pt x="395"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2" name="Google Shape;1592;p62"/>
            <p:cNvGrpSpPr/>
            <p:nvPr/>
          </p:nvGrpSpPr>
          <p:grpSpPr>
            <a:xfrm>
              <a:off x="1768211" y="826357"/>
              <a:ext cx="1026311" cy="900963"/>
              <a:chOff x="1434550" y="4732575"/>
              <a:chExt cx="728500" cy="639525"/>
            </a:xfrm>
          </p:grpSpPr>
          <p:sp>
            <p:nvSpPr>
              <p:cNvPr id="1593" name="Google Shape;1593;p62"/>
              <p:cNvSpPr/>
              <p:nvPr/>
            </p:nvSpPr>
            <p:spPr>
              <a:xfrm>
                <a:off x="1496550" y="4768700"/>
                <a:ext cx="328700" cy="453250"/>
              </a:xfrm>
              <a:custGeom>
                <a:avLst/>
                <a:gdLst/>
                <a:ahLst/>
                <a:cxnLst/>
                <a:rect l="l" t="t" r="r" b="b"/>
                <a:pathLst>
                  <a:path w="13148" h="18130" extrusionOk="0">
                    <a:moveTo>
                      <a:pt x="4900" y="2544"/>
                    </a:moveTo>
                    <a:cubicBezTo>
                      <a:pt x="5151" y="2544"/>
                      <a:pt x="5233" y="3045"/>
                      <a:pt x="4977" y="3173"/>
                    </a:cubicBezTo>
                    <a:cubicBezTo>
                      <a:pt x="4072" y="3684"/>
                      <a:pt x="3342" y="4457"/>
                      <a:pt x="2919" y="5405"/>
                    </a:cubicBezTo>
                    <a:cubicBezTo>
                      <a:pt x="2855" y="5534"/>
                      <a:pt x="2758" y="5588"/>
                      <a:pt x="2665" y="5588"/>
                    </a:cubicBezTo>
                    <a:cubicBezTo>
                      <a:pt x="2486" y="5588"/>
                      <a:pt x="2322" y="5388"/>
                      <a:pt x="2438" y="5157"/>
                    </a:cubicBezTo>
                    <a:cubicBezTo>
                      <a:pt x="2919" y="4077"/>
                      <a:pt x="3736" y="3158"/>
                      <a:pt x="4787" y="2575"/>
                    </a:cubicBezTo>
                    <a:cubicBezTo>
                      <a:pt x="4827" y="2553"/>
                      <a:pt x="4865" y="2544"/>
                      <a:pt x="4900" y="2544"/>
                    </a:cubicBezTo>
                    <a:close/>
                    <a:moveTo>
                      <a:pt x="7193" y="1"/>
                    </a:moveTo>
                    <a:cubicBezTo>
                      <a:pt x="5007" y="1"/>
                      <a:pt x="3079" y="749"/>
                      <a:pt x="1723" y="3290"/>
                    </a:cubicBezTo>
                    <a:cubicBezTo>
                      <a:pt x="205" y="6120"/>
                      <a:pt x="395" y="9155"/>
                      <a:pt x="482" y="12249"/>
                    </a:cubicBezTo>
                    <a:cubicBezTo>
                      <a:pt x="555" y="14219"/>
                      <a:pt x="395" y="16203"/>
                      <a:pt x="1" y="18129"/>
                    </a:cubicBezTo>
                    <a:cubicBezTo>
                      <a:pt x="2073" y="14992"/>
                      <a:pt x="1781" y="11315"/>
                      <a:pt x="3109" y="7740"/>
                    </a:cubicBezTo>
                    <a:cubicBezTo>
                      <a:pt x="4116" y="5041"/>
                      <a:pt x="6275" y="3173"/>
                      <a:pt x="8931" y="2166"/>
                    </a:cubicBezTo>
                    <a:cubicBezTo>
                      <a:pt x="10303" y="1641"/>
                      <a:pt x="11703" y="1232"/>
                      <a:pt x="13148" y="926"/>
                    </a:cubicBezTo>
                    <a:cubicBezTo>
                      <a:pt x="12579" y="838"/>
                      <a:pt x="12024" y="721"/>
                      <a:pt x="11441" y="605"/>
                    </a:cubicBezTo>
                    <a:cubicBezTo>
                      <a:pt x="9976" y="283"/>
                      <a:pt x="8536" y="1"/>
                      <a:pt x="7193"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2"/>
              <p:cNvSpPr/>
              <p:nvPr/>
            </p:nvSpPr>
            <p:spPr>
              <a:xfrm>
                <a:off x="1495100" y="5150425"/>
                <a:ext cx="491400" cy="190900"/>
              </a:xfrm>
              <a:custGeom>
                <a:avLst/>
                <a:gdLst/>
                <a:ahLst/>
                <a:cxnLst/>
                <a:rect l="l" t="t" r="r" b="b"/>
                <a:pathLst>
                  <a:path w="19656" h="7636" extrusionOk="0">
                    <a:moveTo>
                      <a:pt x="14797" y="3413"/>
                    </a:moveTo>
                    <a:cubicBezTo>
                      <a:pt x="14940" y="3413"/>
                      <a:pt x="15076" y="3531"/>
                      <a:pt x="15044" y="3750"/>
                    </a:cubicBezTo>
                    <a:lnTo>
                      <a:pt x="15030" y="3823"/>
                    </a:lnTo>
                    <a:cubicBezTo>
                      <a:pt x="15003" y="4013"/>
                      <a:pt x="14878" y="4102"/>
                      <a:pt x="14758" y="4102"/>
                    </a:cubicBezTo>
                    <a:cubicBezTo>
                      <a:pt x="14620" y="4102"/>
                      <a:pt x="14488" y="3984"/>
                      <a:pt x="14519" y="3765"/>
                    </a:cubicBezTo>
                    <a:lnTo>
                      <a:pt x="14519" y="3692"/>
                    </a:lnTo>
                    <a:cubicBezTo>
                      <a:pt x="14546" y="3502"/>
                      <a:pt x="14674" y="3413"/>
                      <a:pt x="14797" y="3413"/>
                    </a:cubicBezTo>
                    <a:close/>
                    <a:moveTo>
                      <a:pt x="11760" y="4156"/>
                    </a:moveTo>
                    <a:cubicBezTo>
                      <a:pt x="11984" y="4156"/>
                      <a:pt x="12108" y="4554"/>
                      <a:pt x="11907" y="4743"/>
                    </a:cubicBezTo>
                    <a:cubicBezTo>
                      <a:pt x="11364" y="5206"/>
                      <a:pt x="10676" y="5466"/>
                      <a:pt x="9975" y="5466"/>
                    </a:cubicBezTo>
                    <a:cubicBezTo>
                      <a:pt x="9904" y="5466"/>
                      <a:pt x="9833" y="5463"/>
                      <a:pt x="9762" y="5458"/>
                    </a:cubicBezTo>
                    <a:cubicBezTo>
                      <a:pt x="9416" y="5429"/>
                      <a:pt x="9498" y="4801"/>
                      <a:pt x="9824" y="4801"/>
                    </a:cubicBezTo>
                    <a:cubicBezTo>
                      <a:pt x="9828" y="4801"/>
                      <a:pt x="9832" y="4801"/>
                      <a:pt x="9835" y="4801"/>
                    </a:cubicBezTo>
                    <a:cubicBezTo>
                      <a:pt x="9892" y="4805"/>
                      <a:pt x="9949" y="4807"/>
                      <a:pt x="10006" y="4807"/>
                    </a:cubicBezTo>
                    <a:cubicBezTo>
                      <a:pt x="10588" y="4807"/>
                      <a:pt x="11148" y="4604"/>
                      <a:pt x="11586" y="4232"/>
                    </a:cubicBezTo>
                    <a:cubicBezTo>
                      <a:pt x="11648" y="4178"/>
                      <a:pt x="11707" y="4156"/>
                      <a:pt x="11760" y="4156"/>
                    </a:cubicBezTo>
                    <a:close/>
                    <a:moveTo>
                      <a:pt x="13534" y="4689"/>
                    </a:moveTo>
                    <a:cubicBezTo>
                      <a:pt x="13743" y="4689"/>
                      <a:pt x="13874" y="5084"/>
                      <a:pt x="13687" y="5282"/>
                    </a:cubicBezTo>
                    <a:lnTo>
                      <a:pt x="13673" y="5282"/>
                    </a:lnTo>
                    <a:cubicBezTo>
                      <a:pt x="12706" y="6285"/>
                      <a:pt x="10890" y="6944"/>
                      <a:pt x="9350" y="6944"/>
                    </a:cubicBezTo>
                    <a:cubicBezTo>
                      <a:pt x="8986" y="6944"/>
                      <a:pt x="8636" y="6907"/>
                      <a:pt x="8318" y="6829"/>
                    </a:cubicBezTo>
                    <a:cubicBezTo>
                      <a:pt x="8000" y="6746"/>
                      <a:pt x="8048" y="6167"/>
                      <a:pt x="8339" y="6167"/>
                    </a:cubicBezTo>
                    <a:cubicBezTo>
                      <a:pt x="8356" y="6167"/>
                      <a:pt x="8373" y="6169"/>
                      <a:pt x="8391" y="6172"/>
                    </a:cubicBezTo>
                    <a:cubicBezTo>
                      <a:pt x="8674" y="6241"/>
                      <a:pt x="8989" y="6274"/>
                      <a:pt x="9321" y="6274"/>
                    </a:cubicBezTo>
                    <a:cubicBezTo>
                      <a:pt x="10749" y="6274"/>
                      <a:pt x="12490" y="5672"/>
                      <a:pt x="13366" y="4772"/>
                    </a:cubicBezTo>
                    <a:cubicBezTo>
                      <a:pt x="13425" y="4713"/>
                      <a:pt x="13482" y="4689"/>
                      <a:pt x="13534" y="4689"/>
                    </a:cubicBezTo>
                    <a:close/>
                    <a:moveTo>
                      <a:pt x="19655" y="0"/>
                    </a:moveTo>
                    <a:lnTo>
                      <a:pt x="19655" y="0"/>
                    </a:lnTo>
                    <a:cubicBezTo>
                      <a:pt x="19261" y="205"/>
                      <a:pt x="18867" y="394"/>
                      <a:pt x="18444" y="555"/>
                    </a:cubicBezTo>
                    <a:cubicBezTo>
                      <a:pt x="16884" y="1165"/>
                      <a:pt x="15364" y="1343"/>
                      <a:pt x="13788" y="1343"/>
                    </a:cubicBezTo>
                    <a:cubicBezTo>
                      <a:pt x="13064" y="1343"/>
                      <a:pt x="12329" y="1306"/>
                      <a:pt x="11572" y="1255"/>
                    </a:cubicBezTo>
                    <a:cubicBezTo>
                      <a:pt x="10895" y="1209"/>
                      <a:pt x="10243" y="1184"/>
                      <a:pt x="9612" y="1184"/>
                    </a:cubicBezTo>
                    <a:cubicBezTo>
                      <a:pt x="6064" y="1184"/>
                      <a:pt x="3162" y="1983"/>
                      <a:pt x="103" y="4349"/>
                    </a:cubicBezTo>
                    <a:cubicBezTo>
                      <a:pt x="73" y="4378"/>
                      <a:pt x="44" y="4392"/>
                      <a:pt x="1" y="4407"/>
                    </a:cubicBezTo>
                    <a:cubicBezTo>
                      <a:pt x="2619" y="6144"/>
                      <a:pt x="6162" y="7636"/>
                      <a:pt x="9456" y="7636"/>
                    </a:cubicBezTo>
                    <a:cubicBezTo>
                      <a:pt x="11779" y="7636"/>
                      <a:pt x="13978" y="6895"/>
                      <a:pt x="15643" y="4976"/>
                    </a:cubicBezTo>
                    <a:cubicBezTo>
                      <a:pt x="16533" y="3955"/>
                      <a:pt x="17262" y="2787"/>
                      <a:pt x="18109" y="1751"/>
                    </a:cubicBezTo>
                    <a:cubicBezTo>
                      <a:pt x="18605" y="1153"/>
                      <a:pt x="19130" y="569"/>
                      <a:pt x="19655"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2"/>
              <p:cNvSpPr/>
              <p:nvPr/>
            </p:nvSpPr>
            <p:spPr>
              <a:xfrm>
                <a:off x="1525375" y="4791250"/>
                <a:ext cx="622000" cy="411000"/>
              </a:xfrm>
              <a:custGeom>
                <a:avLst/>
                <a:gdLst/>
                <a:ahLst/>
                <a:cxnLst/>
                <a:rect l="l" t="t" r="r" b="b"/>
                <a:pathLst>
                  <a:path w="24880" h="16440" extrusionOk="0">
                    <a:moveTo>
                      <a:pt x="11398" y="1686"/>
                    </a:moveTo>
                    <a:cubicBezTo>
                      <a:pt x="11540" y="1686"/>
                      <a:pt x="11676" y="1804"/>
                      <a:pt x="11645" y="2023"/>
                    </a:cubicBezTo>
                    <a:lnTo>
                      <a:pt x="11645" y="2096"/>
                    </a:lnTo>
                    <a:cubicBezTo>
                      <a:pt x="11618" y="2285"/>
                      <a:pt x="11490" y="2375"/>
                      <a:pt x="11366" y="2375"/>
                    </a:cubicBezTo>
                    <a:cubicBezTo>
                      <a:pt x="11224" y="2375"/>
                      <a:pt x="11088" y="2256"/>
                      <a:pt x="11119" y="2037"/>
                    </a:cubicBezTo>
                    <a:lnTo>
                      <a:pt x="11119" y="1964"/>
                    </a:lnTo>
                    <a:cubicBezTo>
                      <a:pt x="11147" y="1775"/>
                      <a:pt x="11274" y="1686"/>
                      <a:pt x="11398" y="1686"/>
                    </a:cubicBezTo>
                    <a:close/>
                    <a:moveTo>
                      <a:pt x="16968" y="1919"/>
                    </a:moveTo>
                    <a:cubicBezTo>
                      <a:pt x="16978" y="1919"/>
                      <a:pt x="16989" y="1919"/>
                      <a:pt x="17000" y="1921"/>
                    </a:cubicBezTo>
                    <a:lnTo>
                      <a:pt x="17073" y="1921"/>
                    </a:lnTo>
                    <a:cubicBezTo>
                      <a:pt x="17412" y="1977"/>
                      <a:pt x="17341" y="2594"/>
                      <a:pt x="17032" y="2594"/>
                    </a:cubicBezTo>
                    <a:cubicBezTo>
                      <a:pt x="17021" y="2594"/>
                      <a:pt x="17011" y="2593"/>
                      <a:pt x="17000" y="2592"/>
                    </a:cubicBezTo>
                    <a:lnTo>
                      <a:pt x="16912" y="2577"/>
                    </a:lnTo>
                    <a:cubicBezTo>
                      <a:pt x="16588" y="2535"/>
                      <a:pt x="16659" y="1919"/>
                      <a:pt x="16968" y="1919"/>
                    </a:cubicBezTo>
                    <a:close/>
                    <a:moveTo>
                      <a:pt x="19512" y="3683"/>
                    </a:moveTo>
                    <a:cubicBezTo>
                      <a:pt x="19525" y="3683"/>
                      <a:pt x="19539" y="3684"/>
                      <a:pt x="19553" y="3686"/>
                    </a:cubicBezTo>
                    <a:cubicBezTo>
                      <a:pt x="19889" y="3728"/>
                      <a:pt x="19823" y="4332"/>
                      <a:pt x="19522" y="4332"/>
                    </a:cubicBezTo>
                    <a:cubicBezTo>
                      <a:pt x="19508" y="4332"/>
                      <a:pt x="19495" y="4331"/>
                      <a:pt x="19480" y="4328"/>
                    </a:cubicBezTo>
                    <a:cubicBezTo>
                      <a:pt x="19145" y="4286"/>
                      <a:pt x="19211" y="3683"/>
                      <a:pt x="19512" y="3683"/>
                    </a:cubicBezTo>
                    <a:close/>
                    <a:moveTo>
                      <a:pt x="13195" y="5898"/>
                    </a:moveTo>
                    <a:cubicBezTo>
                      <a:pt x="13441" y="5898"/>
                      <a:pt x="13519" y="6392"/>
                      <a:pt x="13264" y="6532"/>
                    </a:cubicBezTo>
                    <a:lnTo>
                      <a:pt x="13031" y="6648"/>
                    </a:lnTo>
                    <a:cubicBezTo>
                      <a:pt x="12988" y="6670"/>
                      <a:pt x="12948" y="6679"/>
                      <a:pt x="12912" y="6679"/>
                    </a:cubicBezTo>
                    <a:cubicBezTo>
                      <a:pt x="12655" y="6679"/>
                      <a:pt x="12584" y="6191"/>
                      <a:pt x="12827" y="6050"/>
                    </a:cubicBezTo>
                    <a:cubicBezTo>
                      <a:pt x="12914" y="6006"/>
                      <a:pt x="12987" y="5962"/>
                      <a:pt x="13075" y="5933"/>
                    </a:cubicBezTo>
                    <a:cubicBezTo>
                      <a:pt x="13118" y="5909"/>
                      <a:pt x="13158" y="5898"/>
                      <a:pt x="13195" y="5898"/>
                    </a:cubicBezTo>
                    <a:close/>
                    <a:moveTo>
                      <a:pt x="20123" y="10645"/>
                    </a:moveTo>
                    <a:cubicBezTo>
                      <a:pt x="20266" y="10645"/>
                      <a:pt x="20402" y="10763"/>
                      <a:pt x="20371" y="10982"/>
                    </a:cubicBezTo>
                    <a:lnTo>
                      <a:pt x="20371" y="11070"/>
                    </a:lnTo>
                    <a:cubicBezTo>
                      <a:pt x="20344" y="11256"/>
                      <a:pt x="20220" y="11342"/>
                      <a:pt x="20099" y="11342"/>
                    </a:cubicBezTo>
                    <a:cubicBezTo>
                      <a:pt x="19955" y="11342"/>
                      <a:pt x="19813" y="11219"/>
                      <a:pt x="19845" y="10997"/>
                    </a:cubicBezTo>
                    <a:lnTo>
                      <a:pt x="19845" y="10924"/>
                    </a:lnTo>
                    <a:cubicBezTo>
                      <a:pt x="19872" y="10734"/>
                      <a:pt x="20000" y="10645"/>
                      <a:pt x="20123" y="10645"/>
                    </a:cubicBezTo>
                    <a:close/>
                    <a:moveTo>
                      <a:pt x="17671" y="0"/>
                    </a:moveTo>
                    <a:cubicBezTo>
                      <a:pt x="16730" y="0"/>
                      <a:pt x="15776" y="114"/>
                      <a:pt x="14869" y="155"/>
                    </a:cubicBezTo>
                    <a:lnTo>
                      <a:pt x="14592" y="155"/>
                    </a:lnTo>
                    <a:cubicBezTo>
                      <a:pt x="14111" y="243"/>
                      <a:pt x="13644" y="345"/>
                      <a:pt x="13221" y="447"/>
                    </a:cubicBezTo>
                    <a:cubicBezTo>
                      <a:pt x="10886" y="943"/>
                      <a:pt x="8318" y="1454"/>
                      <a:pt x="6246" y="2650"/>
                    </a:cubicBezTo>
                    <a:cubicBezTo>
                      <a:pt x="2292" y="4956"/>
                      <a:pt x="2087" y="8822"/>
                      <a:pt x="1256" y="12864"/>
                    </a:cubicBezTo>
                    <a:cubicBezTo>
                      <a:pt x="1022" y="14119"/>
                      <a:pt x="599" y="15316"/>
                      <a:pt x="1" y="16439"/>
                    </a:cubicBezTo>
                    <a:cubicBezTo>
                      <a:pt x="2219" y="13827"/>
                      <a:pt x="2204" y="10194"/>
                      <a:pt x="3765" y="7159"/>
                    </a:cubicBezTo>
                    <a:cubicBezTo>
                      <a:pt x="4874" y="4999"/>
                      <a:pt x="6654" y="3540"/>
                      <a:pt x="8931" y="2709"/>
                    </a:cubicBezTo>
                    <a:cubicBezTo>
                      <a:pt x="8961" y="2697"/>
                      <a:pt x="8989" y="2691"/>
                      <a:pt x="9014" y="2691"/>
                    </a:cubicBezTo>
                    <a:cubicBezTo>
                      <a:pt x="9269" y="2691"/>
                      <a:pt x="9268" y="3244"/>
                      <a:pt x="8989" y="3351"/>
                    </a:cubicBezTo>
                    <a:cubicBezTo>
                      <a:pt x="5035" y="4810"/>
                      <a:pt x="3824" y="8064"/>
                      <a:pt x="2758" y="11814"/>
                    </a:cubicBezTo>
                    <a:cubicBezTo>
                      <a:pt x="2452" y="12952"/>
                      <a:pt x="2043" y="14075"/>
                      <a:pt x="1533" y="15141"/>
                    </a:cubicBezTo>
                    <a:cubicBezTo>
                      <a:pt x="3517" y="12660"/>
                      <a:pt x="4305" y="9231"/>
                      <a:pt x="6552" y="6867"/>
                    </a:cubicBezTo>
                    <a:cubicBezTo>
                      <a:pt x="8712" y="4649"/>
                      <a:pt x="11557" y="3219"/>
                      <a:pt x="14636" y="2840"/>
                    </a:cubicBezTo>
                    <a:cubicBezTo>
                      <a:pt x="14648" y="2838"/>
                      <a:pt x="14659" y="2838"/>
                      <a:pt x="14670" y="2838"/>
                    </a:cubicBezTo>
                    <a:cubicBezTo>
                      <a:pt x="15002" y="2838"/>
                      <a:pt x="15019" y="3454"/>
                      <a:pt x="14694" y="3482"/>
                    </a:cubicBezTo>
                    <a:cubicBezTo>
                      <a:pt x="10842" y="4007"/>
                      <a:pt x="7428" y="6065"/>
                      <a:pt x="5327" y="9362"/>
                    </a:cubicBezTo>
                    <a:cubicBezTo>
                      <a:pt x="3970" y="11507"/>
                      <a:pt x="3255" y="13886"/>
                      <a:pt x="1737" y="15768"/>
                    </a:cubicBezTo>
                    <a:cubicBezTo>
                      <a:pt x="5443" y="13390"/>
                      <a:pt x="6844" y="8443"/>
                      <a:pt x="11236" y="6896"/>
                    </a:cubicBezTo>
                    <a:cubicBezTo>
                      <a:pt x="11263" y="6887"/>
                      <a:pt x="11288" y="6883"/>
                      <a:pt x="11311" y="6883"/>
                    </a:cubicBezTo>
                    <a:cubicBezTo>
                      <a:pt x="11576" y="6883"/>
                      <a:pt x="11590" y="7459"/>
                      <a:pt x="11295" y="7553"/>
                    </a:cubicBezTo>
                    <a:cubicBezTo>
                      <a:pt x="8639" y="8472"/>
                      <a:pt x="7107" y="10719"/>
                      <a:pt x="5429" y="12850"/>
                    </a:cubicBezTo>
                    <a:cubicBezTo>
                      <a:pt x="6538" y="11872"/>
                      <a:pt x="7734" y="10982"/>
                      <a:pt x="9004" y="10223"/>
                    </a:cubicBezTo>
                    <a:cubicBezTo>
                      <a:pt x="11382" y="8822"/>
                      <a:pt x="14490" y="8881"/>
                      <a:pt x="16256" y="6517"/>
                    </a:cubicBezTo>
                    <a:cubicBezTo>
                      <a:pt x="16320" y="6426"/>
                      <a:pt x="16393" y="6389"/>
                      <a:pt x="16462" y="6389"/>
                    </a:cubicBezTo>
                    <a:cubicBezTo>
                      <a:pt x="16660" y="6389"/>
                      <a:pt x="16826" y="6691"/>
                      <a:pt x="16664" y="6896"/>
                    </a:cubicBezTo>
                    <a:cubicBezTo>
                      <a:pt x="15453" y="8516"/>
                      <a:pt x="13790" y="9056"/>
                      <a:pt x="11937" y="9683"/>
                    </a:cubicBezTo>
                    <a:cubicBezTo>
                      <a:pt x="9850" y="10384"/>
                      <a:pt x="8084" y="11507"/>
                      <a:pt x="6421" y="12835"/>
                    </a:cubicBezTo>
                    <a:cubicBezTo>
                      <a:pt x="7515" y="12368"/>
                      <a:pt x="8668" y="12018"/>
                      <a:pt x="9835" y="11814"/>
                    </a:cubicBezTo>
                    <a:cubicBezTo>
                      <a:pt x="13702" y="11113"/>
                      <a:pt x="18298" y="11215"/>
                      <a:pt x="20604" y="7407"/>
                    </a:cubicBezTo>
                    <a:cubicBezTo>
                      <a:pt x="20663" y="7309"/>
                      <a:pt x="20733" y="7269"/>
                      <a:pt x="20799" y="7269"/>
                    </a:cubicBezTo>
                    <a:cubicBezTo>
                      <a:pt x="20980" y="7269"/>
                      <a:pt x="21140" y="7563"/>
                      <a:pt x="21013" y="7786"/>
                    </a:cubicBezTo>
                    <a:cubicBezTo>
                      <a:pt x="19451" y="10384"/>
                      <a:pt x="16708" y="11405"/>
                      <a:pt x="13833" y="11887"/>
                    </a:cubicBezTo>
                    <a:cubicBezTo>
                      <a:pt x="10331" y="12470"/>
                      <a:pt x="7180" y="12864"/>
                      <a:pt x="4349" y="14717"/>
                    </a:cubicBezTo>
                    <a:cubicBezTo>
                      <a:pt x="8697" y="12806"/>
                      <a:pt x="13950" y="14002"/>
                      <a:pt x="18269" y="11741"/>
                    </a:cubicBezTo>
                    <a:cubicBezTo>
                      <a:pt x="18315" y="11716"/>
                      <a:pt x="18356" y="11705"/>
                      <a:pt x="18394" y="11705"/>
                    </a:cubicBezTo>
                    <a:cubicBezTo>
                      <a:pt x="18646" y="11705"/>
                      <a:pt x="18713" y="12199"/>
                      <a:pt x="18459" y="12339"/>
                    </a:cubicBezTo>
                    <a:cubicBezTo>
                      <a:pt x="14417" y="14455"/>
                      <a:pt x="9558" y="13565"/>
                      <a:pt x="5400" y="14980"/>
                    </a:cubicBezTo>
                    <a:cubicBezTo>
                      <a:pt x="6045" y="14899"/>
                      <a:pt x="6689" y="14869"/>
                      <a:pt x="7332" y="14869"/>
                    </a:cubicBezTo>
                    <a:cubicBezTo>
                      <a:pt x="9120" y="14869"/>
                      <a:pt x="10900" y="15100"/>
                      <a:pt x="12693" y="15100"/>
                    </a:cubicBezTo>
                    <a:cubicBezTo>
                      <a:pt x="12806" y="15100"/>
                      <a:pt x="12918" y="15099"/>
                      <a:pt x="13031" y="15097"/>
                    </a:cubicBezTo>
                    <a:cubicBezTo>
                      <a:pt x="15643" y="15068"/>
                      <a:pt x="18167" y="14119"/>
                      <a:pt x="20152" y="12427"/>
                    </a:cubicBezTo>
                    <a:cubicBezTo>
                      <a:pt x="20371" y="12149"/>
                      <a:pt x="20619" y="11887"/>
                      <a:pt x="20837" y="11580"/>
                    </a:cubicBezTo>
                    <a:cubicBezTo>
                      <a:pt x="23172" y="8531"/>
                      <a:pt x="24879" y="3234"/>
                      <a:pt x="20750" y="724"/>
                    </a:cubicBezTo>
                    <a:cubicBezTo>
                      <a:pt x="19801" y="149"/>
                      <a:pt x="18745" y="0"/>
                      <a:pt x="17671"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2"/>
              <p:cNvSpPr/>
              <p:nvPr/>
            </p:nvSpPr>
            <p:spPr>
              <a:xfrm>
                <a:off x="1434550" y="4732575"/>
                <a:ext cx="728500" cy="639525"/>
              </a:xfrm>
              <a:custGeom>
                <a:avLst/>
                <a:gdLst/>
                <a:ahLst/>
                <a:cxnLst/>
                <a:rect l="l" t="t" r="r" b="b"/>
                <a:pathLst>
                  <a:path w="29140" h="25581" extrusionOk="0">
                    <a:moveTo>
                      <a:pt x="21271" y="2356"/>
                    </a:moveTo>
                    <a:cubicBezTo>
                      <a:pt x="22351" y="2356"/>
                      <a:pt x="23414" y="2507"/>
                      <a:pt x="24368" y="3086"/>
                    </a:cubicBezTo>
                    <a:cubicBezTo>
                      <a:pt x="28512" y="5581"/>
                      <a:pt x="26805" y="10878"/>
                      <a:pt x="24456" y="13942"/>
                    </a:cubicBezTo>
                    <a:cubicBezTo>
                      <a:pt x="24237" y="14234"/>
                      <a:pt x="24004" y="14511"/>
                      <a:pt x="23770" y="14788"/>
                    </a:cubicBezTo>
                    <a:cubicBezTo>
                      <a:pt x="21786" y="16481"/>
                      <a:pt x="19261" y="17415"/>
                      <a:pt x="16664" y="17444"/>
                    </a:cubicBezTo>
                    <a:cubicBezTo>
                      <a:pt x="16515" y="17447"/>
                      <a:pt x="16366" y="17449"/>
                      <a:pt x="16218" y="17449"/>
                    </a:cubicBezTo>
                    <a:cubicBezTo>
                      <a:pt x="14462" y="17449"/>
                      <a:pt x="12713" y="17230"/>
                      <a:pt x="10961" y="17230"/>
                    </a:cubicBezTo>
                    <a:cubicBezTo>
                      <a:pt x="10314" y="17230"/>
                      <a:pt x="9666" y="17260"/>
                      <a:pt x="9018" y="17342"/>
                    </a:cubicBezTo>
                    <a:cubicBezTo>
                      <a:pt x="13191" y="15912"/>
                      <a:pt x="18050" y="16816"/>
                      <a:pt x="22077" y="14686"/>
                    </a:cubicBezTo>
                    <a:cubicBezTo>
                      <a:pt x="22334" y="14558"/>
                      <a:pt x="22263" y="14057"/>
                      <a:pt x="22005" y="14057"/>
                    </a:cubicBezTo>
                    <a:cubicBezTo>
                      <a:pt x="21969" y="14057"/>
                      <a:pt x="21930" y="14067"/>
                      <a:pt x="21888" y="14088"/>
                    </a:cubicBezTo>
                    <a:cubicBezTo>
                      <a:pt x="17569" y="16364"/>
                      <a:pt x="12316" y="15168"/>
                      <a:pt x="7967" y="17079"/>
                    </a:cubicBezTo>
                    <a:cubicBezTo>
                      <a:pt x="10798" y="15211"/>
                      <a:pt x="13950" y="14832"/>
                      <a:pt x="17466" y="14234"/>
                    </a:cubicBezTo>
                    <a:cubicBezTo>
                      <a:pt x="20326" y="13752"/>
                      <a:pt x="23070" y="12731"/>
                      <a:pt x="24631" y="10148"/>
                    </a:cubicBezTo>
                    <a:cubicBezTo>
                      <a:pt x="24770" y="9923"/>
                      <a:pt x="24610" y="9618"/>
                      <a:pt x="24422" y="9618"/>
                    </a:cubicBezTo>
                    <a:cubicBezTo>
                      <a:pt x="24355" y="9618"/>
                      <a:pt x="24284" y="9658"/>
                      <a:pt x="24222" y="9754"/>
                    </a:cubicBezTo>
                    <a:cubicBezTo>
                      <a:pt x="21917" y="13562"/>
                      <a:pt x="17335" y="13475"/>
                      <a:pt x="13454" y="14161"/>
                    </a:cubicBezTo>
                    <a:cubicBezTo>
                      <a:pt x="12286" y="14380"/>
                      <a:pt x="11134" y="14715"/>
                      <a:pt x="10039" y="15197"/>
                    </a:cubicBezTo>
                    <a:cubicBezTo>
                      <a:pt x="11703" y="13869"/>
                      <a:pt x="13483" y="12745"/>
                      <a:pt x="15570" y="12045"/>
                    </a:cubicBezTo>
                    <a:cubicBezTo>
                      <a:pt x="17408" y="11417"/>
                      <a:pt x="19086" y="10878"/>
                      <a:pt x="20283" y="9258"/>
                    </a:cubicBezTo>
                    <a:cubicBezTo>
                      <a:pt x="20444" y="9043"/>
                      <a:pt x="20288" y="8749"/>
                      <a:pt x="20090" y="8749"/>
                    </a:cubicBezTo>
                    <a:cubicBezTo>
                      <a:pt x="20019" y="8749"/>
                      <a:pt x="19943" y="8786"/>
                      <a:pt x="19874" y="8879"/>
                    </a:cubicBezTo>
                    <a:cubicBezTo>
                      <a:pt x="18123" y="11228"/>
                      <a:pt x="15000" y="11184"/>
                      <a:pt x="12622" y="12570"/>
                    </a:cubicBezTo>
                    <a:cubicBezTo>
                      <a:pt x="11367" y="13344"/>
                      <a:pt x="10171" y="14234"/>
                      <a:pt x="9062" y="15211"/>
                    </a:cubicBezTo>
                    <a:cubicBezTo>
                      <a:pt x="10711" y="13081"/>
                      <a:pt x="12257" y="10834"/>
                      <a:pt x="14913" y="9900"/>
                    </a:cubicBezTo>
                    <a:cubicBezTo>
                      <a:pt x="15208" y="9806"/>
                      <a:pt x="15195" y="9244"/>
                      <a:pt x="14930" y="9244"/>
                    </a:cubicBezTo>
                    <a:cubicBezTo>
                      <a:pt x="14907" y="9244"/>
                      <a:pt x="14882" y="9248"/>
                      <a:pt x="14855" y="9258"/>
                    </a:cubicBezTo>
                    <a:cubicBezTo>
                      <a:pt x="10463" y="10805"/>
                      <a:pt x="9062" y="15751"/>
                      <a:pt x="5355" y="18115"/>
                    </a:cubicBezTo>
                    <a:cubicBezTo>
                      <a:pt x="6873" y="16233"/>
                      <a:pt x="7588" y="13854"/>
                      <a:pt x="8960" y="11724"/>
                    </a:cubicBezTo>
                    <a:cubicBezTo>
                      <a:pt x="11046" y="8412"/>
                      <a:pt x="14461" y="6354"/>
                      <a:pt x="18327" y="5843"/>
                    </a:cubicBezTo>
                    <a:cubicBezTo>
                      <a:pt x="18638" y="5801"/>
                      <a:pt x="18634" y="5199"/>
                      <a:pt x="18304" y="5199"/>
                    </a:cubicBezTo>
                    <a:cubicBezTo>
                      <a:pt x="18293" y="5199"/>
                      <a:pt x="18281" y="5200"/>
                      <a:pt x="18269" y="5201"/>
                    </a:cubicBezTo>
                    <a:cubicBezTo>
                      <a:pt x="15190" y="5581"/>
                      <a:pt x="12330" y="6996"/>
                      <a:pt x="10171" y="9229"/>
                    </a:cubicBezTo>
                    <a:cubicBezTo>
                      <a:pt x="7924" y="11593"/>
                      <a:pt x="7136" y="15022"/>
                      <a:pt x="5151" y="17502"/>
                    </a:cubicBezTo>
                    <a:cubicBezTo>
                      <a:pt x="5662" y="16437"/>
                      <a:pt x="6085" y="15313"/>
                      <a:pt x="6377" y="14161"/>
                    </a:cubicBezTo>
                    <a:cubicBezTo>
                      <a:pt x="7442" y="10411"/>
                      <a:pt x="8653" y="7157"/>
                      <a:pt x="12607" y="5712"/>
                    </a:cubicBezTo>
                    <a:cubicBezTo>
                      <a:pt x="12889" y="5605"/>
                      <a:pt x="12887" y="5042"/>
                      <a:pt x="12625" y="5042"/>
                    </a:cubicBezTo>
                    <a:cubicBezTo>
                      <a:pt x="12601" y="5042"/>
                      <a:pt x="12576" y="5046"/>
                      <a:pt x="12549" y="5056"/>
                    </a:cubicBezTo>
                    <a:cubicBezTo>
                      <a:pt x="10287" y="5887"/>
                      <a:pt x="8507" y="7361"/>
                      <a:pt x="7384" y="9521"/>
                    </a:cubicBezTo>
                    <a:cubicBezTo>
                      <a:pt x="5837" y="12541"/>
                      <a:pt x="5837" y="16189"/>
                      <a:pt x="3634" y="18801"/>
                    </a:cubicBezTo>
                    <a:cubicBezTo>
                      <a:pt x="4217" y="17677"/>
                      <a:pt x="4640" y="16466"/>
                      <a:pt x="4874" y="15226"/>
                    </a:cubicBezTo>
                    <a:cubicBezTo>
                      <a:pt x="5706" y="11169"/>
                      <a:pt x="5910" y="7317"/>
                      <a:pt x="9864" y="5012"/>
                    </a:cubicBezTo>
                    <a:cubicBezTo>
                      <a:pt x="11936" y="3801"/>
                      <a:pt x="14519" y="3290"/>
                      <a:pt x="16839" y="2794"/>
                    </a:cubicBezTo>
                    <a:cubicBezTo>
                      <a:pt x="17262" y="2706"/>
                      <a:pt x="17729" y="2619"/>
                      <a:pt x="18211" y="2517"/>
                    </a:cubicBezTo>
                    <a:lnTo>
                      <a:pt x="18488" y="2517"/>
                    </a:lnTo>
                    <a:cubicBezTo>
                      <a:pt x="19389" y="2469"/>
                      <a:pt x="20336" y="2356"/>
                      <a:pt x="21271" y="2356"/>
                    </a:cubicBezTo>
                    <a:close/>
                    <a:moveTo>
                      <a:pt x="9673" y="1446"/>
                    </a:moveTo>
                    <a:cubicBezTo>
                      <a:pt x="11016" y="1446"/>
                      <a:pt x="12456" y="1728"/>
                      <a:pt x="13921" y="2050"/>
                    </a:cubicBezTo>
                    <a:cubicBezTo>
                      <a:pt x="14504" y="2166"/>
                      <a:pt x="15059" y="2283"/>
                      <a:pt x="15628" y="2356"/>
                    </a:cubicBezTo>
                    <a:cubicBezTo>
                      <a:pt x="14183" y="2663"/>
                      <a:pt x="12783" y="3071"/>
                      <a:pt x="11411" y="3596"/>
                    </a:cubicBezTo>
                    <a:cubicBezTo>
                      <a:pt x="8755" y="4618"/>
                      <a:pt x="6581" y="6471"/>
                      <a:pt x="5589" y="9170"/>
                    </a:cubicBezTo>
                    <a:cubicBezTo>
                      <a:pt x="4261" y="12760"/>
                      <a:pt x="4553" y="16437"/>
                      <a:pt x="2481" y="19574"/>
                    </a:cubicBezTo>
                    <a:cubicBezTo>
                      <a:pt x="2875" y="17634"/>
                      <a:pt x="3035" y="15664"/>
                      <a:pt x="2962" y="13694"/>
                    </a:cubicBezTo>
                    <a:cubicBezTo>
                      <a:pt x="2875" y="10586"/>
                      <a:pt x="2685" y="7565"/>
                      <a:pt x="4203" y="4735"/>
                    </a:cubicBezTo>
                    <a:cubicBezTo>
                      <a:pt x="5559" y="2194"/>
                      <a:pt x="7487" y="1446"/>
                      <a:pt x="9673" y="1446"/>
                    </a:cubicBezTo>
                    <a:close/>
                    <a:moveTo>
                      <a:pt x="22077" y="16685"/>
                    </a:moveTo>
                    <a:cubicBezTo>
                      <a:pt x="21552" y="17283"/>
                      <a:pt x="21027" y="17852"/>
                      <a:pt x="20531" y="18451"/>
                    </a:cubicBezTo>
                    <a:cubicBezTo>
                      <a:pt x="19670" y="19501"/>
                      <a:pt x="18955" y="20669"/>
                      <a:pt x="18065" y="21690"/>
                    </a:cubicBezTo>
                    <a:cubicBezTo>
                      <a:pt x="16402" y="23600"/>
                      <a:pt x="14207" y="24338"/>
                      <a:pt x="11888" y="24338"/>
                    </a:cubicBezTo>
                    <a:cubicBezTo>
                      <a:pt x="8591" y="24338"/>
                      <a:pt x="5044" y="22845"/>
                      <a:pt x="2423" y="21106"/>
                    </a:cubicBezTo>
                    <a:cubicBezTo>
                      <a:pt x="2452" y="21092"/>
                      <a:pt x="2495" y="21077"/>
                      <a:pt x="2525" y="21063"/>
                    </a:cubicBezTo>
                    <a:cubicBezTo>
                      <a:pt x="5589" y="18683"/>
                      <a:pt x="8515" y="17889"/>
                      <a:pt x="12093" y="17889"/>
                    </a:cubicBezTo>
                    <a:cubicBezTo>
                      <a:pt x="12706" y="17889"/>
                      <a:pt x="13338" y="17912"/>
                      <a:pt x="13994" y="17955"/>
                    </a:cubicBezTo>
                    <a:cubicBezTo>
                      <a:pt x="14746" y="18005"/>
                      <a:pt x="15478" y="18042"/>
                      <a:pt x="16200" y="18042"/>
                    </a:cubicBezTo>
                    <a:cubicBezTo>
                      <a:pt x="17773" y="18042"/>
                      <a:pt x="19296" y="17864"/>
                      <a:pt x="20866" y="17254"/>
                    </a:cubicBezTo>
                    <a:cubicBezTo>
                      <a:pt x="21275" y="17094"/>
                      <a:pt x="21683" y="16904"/>
                      <a:pt x="22077" y="16685"/>
                    </a:cubicBezTo>
                    <a:close/>
                    <a:moveTo>
                      <a:pt x="9705" y="0"/>
                    </a:moveTo>
                    <a:cubicBezTo>
                      <a:pt x="7694" y="0"/>
                      <a:pt x="5890" y="695"/>
                      <a:pt x="4480" y="2342"/>
                    </a:cubicBezTo>
                    <a:cubicBezTo>
                      <a:pt x="0" y="7565"/>
                      <a:pt x="2919" y="14963"/>
                      <a:pt x="1022" y="21004"/>
                    </a:cubicBezTo>
                    <a:cubicBezTo>
                      <a:pt x="890" y="21252"/>
                      <a:pt x="949" y="21573"/>
                      <a:pt x="1182" y="21763"/>
                    </a:cubicBezTo>
                    <a:cubicBezTo>
                      <a:pt x="4232" y="23946"/>
                      <a:pt x="7921" y="25581"/>
                      <a:pt x="11694" y="25581"/>
                    </a:cubicBezTo>
                    <a:cubicBezTo>
                      <a:pt x="12687" y="25581"/>
                      <a:pt x="13685" y="25467"/>
                      <a:pt x="14679" y="25221"/>
                    </a:cubicBezTo>
                    <a:cubicBezTo>
                      <a:pt x="17350" y="24565"/>
                      <a:pt x="18809" y="22551"/>
                      <a:pt x="20385" y="20464"/>
                    </a:cubicBezTo>
                    <a:cubicBezTo>
                      <a:pt x="22501" y="17634"/>
                      <a:pt x="25346" y="15299"/>
                      <a:pt x="26922" y="12089"/>
                    </a:cubicBezTo>
                    <a:cubicBezTo>
                      <a:pt x="29140" y="7624"/>
                      <a:pt x="27578" y="1378"/>
                      <a:pt x="21844" y="1057"/>
                    </a:cubicBezTo>
                    <a:cubicBezTo>
                      <a:pt x="21634" y="1046"/>
                      <a:pt x="21423" y="1041"/>
                      <a:pt x="21213" y="1041"/>
                    </a:cubicBezTo>
                    <a:cubicBezTo>
                      <a:pt x="19962" y="1041"/>
                      <a:pt x="18710" y="1218"/>
                      <a:pt x="17453" y="1218"/>
                    </a:cubicBezTo>
                    <a:cubicBezTo>
                      <a:pt x="17074" y="1218"/>
                      <a:pt x="16694" y="1202"/>
                      <a:pt x="16314" y="1160"/>
                    </a:cubicBezTo>
                    <a:cubicBezTo>
                      <a:pt x="14563" y="955"/>
                      <a:pt x="12885" y="372"/>
                      <a:pt x="11134" y="109"/>
                    </a:cubicBezTo>
                    <a:cubicBezTo>
                      <a:pt x="10648" y="38"/>
                      <a:pt x="10171" y="0"/>
                      <a:pt x="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2004000" y="4883300"/>
                <a:ext cx="18600" cy="16250"/>
              </a:xfrm>
              <a:custGeom>
                <a:avLst/>
                <a:gdLst/>
                <a:ahLst/>
                <a:cxnLst/>
                <a:rect l="l" t="t" r="r" b="b"/>
                <a:pathLst>
                  <a:path w="744" h="650" extrusionOk="0">
                    <a:moveTo>
                      <a:pt x="367" y="1"/>
                    </a:moveTo>
                    <a:cubicBezTo>
                      <a:pt x="66" y="1"/>
                      <a:pt x="0" y="604"/>
                      <a:pt x="335" y="646"/>
                    </a:cubicBezTo>
                    <a:cubicBezTo>
                      <a:pt x="350" y="649"/>
                      <a:pt x="363" y="650"/>
                      <a:pt x="377" y="650"/>
                    </a:cubicBezTo>
                    <a:cubicBezTo>
                      <a:pt x="678" y="650"/>
                      <a:pt x="744" y="46"/>
                      <a:pt x="408" y="4"/>
                    </a:cubicBezTo>
                    <a:cubicBezTo>
                      <a:pt x="394" y="2"/>
                      <a:pt x="380" y="1"/>
                      <a:pt x="367"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1940050" y="4839200"/>
                <a:ext cx="20625" cy="16900"/>
              </a:xfrm>
              <a:custGeom>
                <a:avLst/>
                <a:gdLst/>
                <a:ahLst/>
                <a:cxnLst/>
                <a:rect l="l" t="t" r="r" b="b"/>
                <a:pathLst>
                  <a:path w="825" h="676" extrusionOk="0">
                    <a:moveTo>
                      <a:pt x="380" y="1"/>
                    </a:moveTo>
                    <a:cubicBezTo>
                      <a:pt x="58" y="1"/>
                      <a:pt x="1" y="617"/>
                      <a:pt x="325" y="659"/>
                    </a:cubicBezTo>
                    <a:lnTo>
                      <a:pt x="413" y="674"/>
                    </a:lnTo>
                    <a:cubicBezTo>
                      <a:pt x="424" y="675"/>
                      <a:pt x="434" y="676"/>
                      <a:pt x="445" y="676"/>
                    </a:cubicBezTo>
                    <a:cubicBezTo>
                      <a:pt x="754" y="676"/>
                      <a:pt x="825" y="59"/>
                      <a:pt x="486" y="3"/>
                    </a:cubicBezTo>
                    <a:lnTo>
                      <a:pt x="413" y="3"/>
                    </a:lnTo>
                    <a:cubicBezTo>
                      <a:pt x="402" y="1"/>
                      <a:pt x="391" y="1"/>
                      <a:pt x="38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1839950" y="4938675"/>
                <a:ext cx="23400" cy="19575"/>
              </a:xfrm>
              <a:custGeom>
                <a:avLst/>
                <a:gdLst/>
                <a:ahLst/>
                <a:cxnLst/>
                <a:rect l="l" t="t" r="r" b="b"/>
                <a:pathLst>
                  <a:path w="936" h="783" extrusionOk="0">
                    <a:moveTo>
                      <a:pt x="612" y="1"/>
                    </a:moveTo>
                    <a:cubicBezTo>
                      <a:pt x="575" y="1"/>
                      <a:pt x="535" y="12"/>
                      <a:pt x="492" y="36"/>
                    </a:cubicBezTo>
                    <a:cubicBezTo>
                      <a:pt x="404" y="65"/>
                      <a:pt x="331" y="109"/>
                      <a:pt x="244" y="153"/>
                    </a:cubicBezTo>
                    <a:cubicBezTo>
                      <a:pt x="1" y="294"/>
                      <a:pt x="72" y="782"/>
                      <a:pt x="329" y="782"/>
                    </a:cubicBezTo>
                    <a:cubicBezTo>
                      <a:pt x="365" y="782"/>
                      <a:pt x="405" y="773"/>
                      <a:pt x="448" y="751"/>
                    </a:cubicBezTo>
                    <a:lnTo>
                      <a:pt x="681" y="620"/>
                    </a:lnTo>
                    <a:cubicBezTo>
                      <a:pt x="935" y="493"/>
                      <a:pt x="858" y="1"/>
                      <a:pt x="61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2020350" y="5057350"/>
                <a:ext cx="15075" cy="17250"/>
              </a:xfrm>
              <a:custGeom>
                <a:avLst/>
                <a:gdLst/>
                <a:ahLst/>
                <a:cxnLst/>
                <a:rect l="l" t="t" r="r" b="b"/>
                <a:pathLst>
                  <a:path w="603" h="690" extrusionOk="0">
                    <a:moveTo>
                      <a:pt x="324" y="1"/>
                    </a:moveTo>
                    <a:cubicBezTo>
                      <a:pt x="201" y="1"/>
                      <a:pt x="73" y="90"/>
                      <a:pt x="46" y="280"/>
                    </a:cubicBezTo>
                    <a:lnTo>
                      <a:pt x="32" y="353"/>
                    </a:lnTo>
                    <a:cubicBezTo>
                      <a:pt x="0" y="571"/>
                      <a:pt x="136" y="690"/>
                      <a:pt x="279" y="690"/>
                    </a:cubicBezTo>
                    <a:cubicBezTo>
                      <a:pt x="402" y="690"/>
                      <a:pt x="530" y="601"/>
                      <a:pt x="557" y="411"/>
                    </a:cubicBezTo>
                    <a:lnTo>
                      <a:pt x="572" y="338"/>
                    </a:lnTo>
                    <a:cubicBezTo>
                      <a:pt x="603" y="119"/>
                      <a:pt x="467" y="1"/>
                      <a:pt x="32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1802575" y="4833375"/>
                <a:ext cx="14700" cy="17250"/>
              </a:xfrm>
              <a:custGeom>
                <a:avLst/>
                <a:gdLst/>
                <a:ahLst/>
                <a:cxnLst/>
                <a:rect l="l" t="t" r="r" b="b"/>
                <a:pathLst>
                  <a:path w="588" h="690" extrusionOk="0">
                    <a:moveTo>
                      <a:pt x="310" y="1"/>
                    </a:moveTo>
                    <a:cubicBezTo>
                      <a:pt x="186" y="1"/>
                      <a:pt x="59" y="90"/>
                      <a:pt x="31" y="279"/>
                    </a:cubicBezTo>
                    <a:lnTo>
                      <a:pt x="31" y="352"/>
                    </a:lnTo>
                    <a:cubicBezTo>
                      <a:pt x="0" y="571"/>
                      <a:pt x="136" y="690"/>
                      <a:pt x="278" y="690"/>
                    </a:cubicBezTo>
                    <a:cubicBezTo>
                      <a:pt x="402" y="690"/>
                      <a:pt x="530" y="600"/>
                      <a:pt x="557" y="411"/>
                    </a:cubicBezTo>
                    <a:lnTo>
                      <a:pt x="557" y="338"/>
                    </a:lnTo>
                    <a:cubicBezTo>
                      <a:pt x="588" y="119"/>
                      <a:pt x="452" y="1"/>
                      <a:pt x="31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1554600" y="4832275"/>
                <a:ext cx="72800" cy="76125"/>
              </a:xfrm>
              <a:custGeom>
                <a:avLst/>
                <a:gdLst/>
                <a:ahLst/>
                <a:cxnLst/>
                <a:rect l="l" t="t" r="r" b="b"/>
                <a:pathLst>
                  <a:path w="2912" h="3045" extrusionOk="0">
                    <a:moveTo>
                      <a:pt x="2578" y="1"/>
                    </a:moveTo>
                    <a:cubicBezTo>
                      <a:pt x="2543" y="1"/>
                      <a:pt x="2505" y="10"/>
                      <a:pt x="2465" y="32"/>
                    </a:cubicBezTo>
                    <a:cubicBezTo>
                      <a:pt x="1414" y="615"/>
                      <a:pt x="597" y="1534"/>
                      <a:pt x="116" y="2614"/>
                    </a:cubicBezTo>
                    <a:cubicBezTo>
                      <a:pt x="0" y="2845"/>
                      <a:pt x="164" y="3045"/>
                      <a:pt x="343" y="3045"/>
                    </a:cubicBezTo>
                    <a:cubicBezTo>
                      <a:pt x="436" y="3045"/>
                      <a:pt x="533" y="2991"/>
                      <a:pt x="597" y="2862"/>
                    </a:cubicBezTo>
                    <a:cubicBezTo>
                      <a:pt x="1020" y="1914"/>
                      <a:pt x="1750" y="1141"/>
                      <a:pt x="2655" y="630"/>
                    </a:cubicBezTo>
                    <a:cubicBezTo>
                      <a:pt x="2911" y="502"/>
                      <a:pt x="2829" y="1"/>
                      <a:pt x="257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2"/>
              <p:cNvSpPr/>
              <p:nvPr/>
            </p:nvSpPr>
            <p:spPr>
              <a:xfrm>
                <a:off x="1695100" y="5267625"/>
                <a:ext cx="146875" cy="56425"/>
              </a:xfrm>
              <a:custGeom>
                <a:avLst/>
                <a:gdLst/>
                <a:ahLst/>
                <a:cxnLst/>
                <a:rect l="l" t="t" r="r" b="b"/>
                <a:pathLst>
                  <a:path w="5875" h="2257" extrusionOk="0">
                    <a:moveTo>
                      <a:pt x="5534" y="1"/>
                    </a:moveTo>
                    <a:cubicBezTo>
                      <a:pt x="5482" y="1"/>
                      <a:pt x="5425" y="25"/>
                      <a:pt x="5366" y="84"/>
                    </a:cubicBezTo>
                    <a:cubicBezTo>
                      <a:pt x="4490" y="984"/>
                      <a:pt x="2749" y="1586"/>
                      <a:pt x="1328" y="1586"/>
                    </a:cubicBezTo>
                    <a:cubicBezTo>
                      <a:pt x="998" y="1586"/>
                      <a:pt x="686" y="1553"/>
                      <a:pt x="405" y="1484"/>
                    </a:cubicBezTo>
                    <a:cubicBezTo>
                      <a:pt x="387" y="1481"/>
                      <a:pt x="370" y="1479"/>
                      <a:pt x="354" y="1479"/>
                    </a:cubicBezTo>
                    <a:cubicBezTo>
                      <a:pt x="62" y="1479"/>
                      <a:pt x="0" y="2058"/>
                      <a:pt x="318" y="2141"/>
                    </a:cubicBezTo>
                    <a:cubicBezTo>
                      <a:pt x="639" y="2219"/>
                      <a:pt x="990" y="2256"/>
                      <a:pt x="1356" y="2256"/>
                    </a:cubicBezTo>
                    <a:cubicBezTo>
                      <a:pt x="2900" y="2256"/>
                      <a:pt x="4708" y="1597"/>
                      <a:pt x="5687" y="594"/>
                    </a:cubicBezTo>
                    <a:cubicBezTo>
                      <a:pt x="5874" y="396"/>
                      <a:pt x="5743" y="1"/>
                      <a:pt x="553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2"/>
              <p:cNvSpPr/>
              <p:nvPr/>
            </p:nvSpPr>
            <p:spPr>
              <a:xfrm>
                <a:off x="1730850" y="5254300"/>
                <a:ext cx="66950" cy="32775"/>
              </a:xfrm>
              <a:custGeom>
                <a:avLst/>
                <a:gdLst/>
                <a:ahLst/>
                <a:cxnLst/>
                <a:rect l="l" t="t" r="r" b="b"/>
                <a:pathLst>
                  <a:path w="2678" h="1311" extrusionOk="0">
                    <a:moveTo>
                      <a:pt x="2338" y="1"/>
                    </a:moveTo>
                    <a:cubicBezTo>
                      <a:pt x="2287" y="1"/>
                      <a:pt x="2230" y="23"/>
                      <a:pt x="2171" y="77"/>
                    </a:cubicBezTo>
                    <a:cubicBezTo>
                      <a:pt x="1732" y="449"/>
                      <a:pt x="1160" y="652"/>
                      <a:pt x="587" y="652"/>
                    </a:cubicBezTo>
                    <a:cubicBezTo>
                      <a:pt x="532" y="652"/>
                      <a:pt x="476" y="650"/>
                      <a:pt x="420" y="646"/>
                    </a:cubicBezTo>
                    <a:cubicBezTo>
                      <a:pt x="416" y="646"/>
                      <a:pt x="412" y="646"/>
                      <a:pt x="408" y="646"/>
                    </a:cubicBezTo>
                    <a:cubicBezTo>
                      <a:pt x="68" y="646"/>
                      <a:pt x="0" y="1274"/>
                      <a:pt x="332" y="1303"/>
                    </a:cubicBezTo>
                    <a:cubicBezTo>
                      <a:pt x="405" y="1308"/>
                      <a:pt x="477" y="1311"/>
                      <a:pt x="549" y="1311"/>
                    </a:cubicBezTo>
                    <a:cubicBezTo>
                      <a:pt x="1261" y="1311"/>
                      <a:pt x="1947" y="1051"/>
                      <a:pt x="2477" y="588"/>
                    </a:cubicBezTo>
                    <a:cubicBezTo>
                      <a:pt x="2678" y="399"/>
                      <a:pt x="2554" y="1"/>
                      <a:pt x="233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2"/>
              <p:cNvSpPr/>
              <p:nvPr/>
            </p:nvSpPr>
            <p:spPr>
              <a:xfrm>
                <a:off x="1857275" y="5235600"/>
                <a:ext cx="14900" cy="17225"/>
              </a:xfrm>
              <a:custGeom>
                <a:avLst/>
                <a:gdLst/>
                <a:ahLst/>
                <a:cxnLst/>
                <a:rect l="l" t="t" r="r" b="b"/>
                <a:pathLst>
                  <a:path w="596" h="689" extrusionOk="0">
                    <a:moveTo>
                      <a:pt x="317" y="0"/>
                    </a:moveTo>
                    <a:cubicBezTo>
                      <a:pt x="197" y="0"/>
                      <a:pt x="74" y="90"/>
                      <a:pt x="47" y="285"/>
                    </a:cubicBezTo>
                    <a:lnTo>
                      <a:pt x="32" y="343"/>
                    </a:lnTo>
                    <a:cubicBezTo>
                      <a:pt x="0" y="566"/>
                      <a:pt x="142" y="689"/>
                      <a:pt x="286" y="689"/>
                    </a:cubicBezTo>
                    <a:cubicBezTo>
                      <a:pt x="407" y="689"/>
                      <a:pt x="531" y="602"/>
                      <a:pt x="557" y="416"/>
                    </a:cubicBezTo>
                    <a:lnTo>
                      <a:pt x="572" y="343"/>
                    </a:lnTo>
                    <a:cubicBezTo>
                      <a:pt x="596" y="123"/>
                      <a:pt x="458" y="0"/>
                      <a:pt x="31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4"/>
        <p:cNvGrpSpPr/>
        <p:nvPr/>
      </p:nvGrpSpPr>
      <p:grpSpPr>
        <a:xfrm>
          <a:off x="0" y="0"/>
          <a:ext cx="0" cy="0"/>
          <a:chOff x="0" y="0"/>
          <a:chExt cx="0" cy="0"/>
        </a:xfrm>
      </p:grpSpPr>
      <p:sp>
        <p:nvSpPr>
          <p:cNvPr id="505" name="Google Shape;505;p37"/>
          <p:cNvSpPr txBox="1">
            <a:spLocks noGrp="1"/>
          </p:cNvSpPr>
          <p:nvPr>
            <p:ph type="title" idx="2"/>
          </p:nvPr>
        </p:nvSpPr>
        <p:spPr>
          <a:xfrm flipH="1">
            <a:off x="7824492" y="1588775"/>
            <a:ext cx="736200" cy="112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1</a:t>
            </a:r>
            <a:endParaRPr/>
          </a:p>
        </p:txBody>
      </p:sp>
      <p:sp>
        <p:nvSpPr>
          <p:cNvPr id="506" name="Google Shape;506;p37"/>
          <p:cNvSpPr txBox="1">
            <a:spLocks noGrp="1"/>
          </p:cNvSpPr>
          <p:nvPr>
            <p:ph type="subTitle" idx="1"/>
          </p:nvPr>
        </p:nvSpPr>
        <p:spPr>
          <a:xfrm>
            <a:off x="3756137" y="2886283"/>
            <a:ext cx="4672500" cy="466200"/>
          </a:xfrm>
          <a:prstGeom prst="rect">
            <a:avLst/>
          </a:prstGeom>
        </p:spPr>
        <p:txBody>
          <a:bodyPr spcFirstLastPara="1" wrap="square" lIns="91425" tIns="91425" rIns="91425" bIns="91425" anchor="t" anchorCtr="0">
            <a:noAutofit/>
          </a:bodyPr>
          <a:lstStyle/>
          <a:p>
            <a:pPr marL="0" indent="0"/>
            <a:r>
              <a:rPr lang="en"/>
              <a:t>    </a:t>
            </a:r>
          </a:p>
        </p:txBody>
      </p:sp>
      <p:sp>
        <p:nvSpPr>
          <p:cNvPr id="507" name="Google Shape;507;p37"/>
          <p:cNvSpPr txBox="1">
            <a:spLocks noGrp="1"/>
          </p:cNvSpPr>
          <p:nvPr>
            <p:ph type="title"/>
          </p:nvPr>
        </p:nvSpPr>
        <p:spPr>
          <a:xfrm>
            <a:off x="3756137" y="2022883"/>
            <a:ext cx="4672500" cy="69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grpSp>
        <p:nvGrpSpPr>
          <p:cNvPr id="508" name="Google Shape;508;p37"/>
          <p:cNvGrpSpPr/>
          <p:nvPr/>
        </p:nvGrpSpPr>
        <p:grpSpPr>
          <a:xfrm>
            <a:off x="719993" y="1154681"/>
            <a:ext cx="3162095" cy="2834130"/>
            <a:chOff x="1915625" y="506375"/>
            <a:chExt cx="3950150" cy="3540450"/>
          </a:xfrm>
        </p:grpSpPr>
        <p:sp>
          <p:nvSpPr>
            <p:cNvPr id="509" name="Google Shape;509;p37"/>
            <p:cNvSpPr/>
            <p:nvPr/>
          </p:nvSpPr>
          <p:spPr>
            <a:xfrm>
              <a:off x="3370600" y="2032950"/>
              <a:ext cx="217600" cy="499600"/>
            </a:xfrm>
            <a:custGeom>
              <a:avLst/>
              <a:gdLst/>
              <a:ahLst/>
              <a:cxnLst/>
              <a:rect l="l" t="t" r="r" b="b"/>
              <a:pathLst>
                <a:path w="8704" h="19984" extrusionOk="0">
                  <a:moveTo>
                    <a:pt x="5939" y="7893"/>
                  </a:moveTo>
                  <a:cubicBezTo>
                    <a:pt x="6062" y="7893"/>
                    <a:pt x="6207" y="8042"/>
                    <a:pt x="6121" y="8150"/>
                  </a:cubicBezTo>
                  <a:cubicBezTo>
                    <a:pt x="6091" y="8187"/>
                    <a:pt x="6053" y="8202"/>
                    <a:pt x="6014" y="8202"/>
                  </a:cubicBezTo>
                  <a:cubicBezTo>
                    <a:pt x="5889" y="8202"/>
                    <a:pt x="5755" y="8046"/>
                    <a:pt x="5840" y="7939"/>
                  </a:cubicBezTo>
                  <a:cubicBezTo>
                    <a:pt x="5866" y="7907"/>
                    <a:pt x="5902" y="7893"/>
                    <a:pt x="5939" y="7893"/>
                  </a:cubicBezTo>
                  <a:close/>
                  <a:moveTo>
                    <a:pt x="5691" y="1"/>
                  </a:moveTo>
                  <a:cubicBezTo>
                    <a:pt x="5513" y="1"/>
                    <a:pt x="5951" y="955"/>
                    <a:pt x="5995" y="1328"/>
                  </a:cubicBezTo>
                  <a:cubicBezTo>
                    <a:pt x="6318" y="3967"/>
                    <a:pt x="5910" y="6634"/>
                    <a:pt x="4801" y="9048"/>
                  </a:cubicBezTo>
                  <a:cubicBezTo>
                    <a:pt x="3299" y="12361"/>
                    <a:pt x="1" y="15800"/>
                    <a:pt x="1025" y="19562"/>
                  </a:cubicBezTo>
                  <a:cubicBezTo>
                    <a:pt x="1025" y="17962"/>
                    <a:pt x="1390" y="16390"/>
                    <a:pt x="2120" y="14958"/>
                  </a:cubicBezTo>
                  <a:cubicBezTo>
                    <a:pt x="3201" y="12880"/>
                    <a:pt x="4928" y="11280"/>
                    <a:pt x="5489" y="8922"/>
                  </a:cubicBezTo>
                  <a:cubicBezTo>
                    <a:pt x="5502" y="8870"/>
                    <a:pt x="5540" y="8849"/>
                    <a:pt x="5585" y="8849"/>
                  </a:cubicBezTo>
                  <a:cubicBezTo>
                    <a:pt x="5687" y="8849"/>
                    <a:pt x="5827" y="8959"/>
                    <a:pt x="5798" y="9076"/>
                  </a:cubicBezTo>
                  <a:cubicBezTo>
                    <a:pt x="5349" y="10943"/>
                    <a:pt x="4310" y="12221"/>
                    <a:pt x="3257" y="13779"/>
                  </a:cubicBezTo>
                  <a:cubicBezTo>
                    <a:pt x="1952" y="15730"/>
                    <a:pt x="1334" y="17681"/>
                    <a:pt x="1348" y="19983"/>
                  </a:cubicBezTo>
                  <a:cubicBezTo>
                    <a:pt x="1671" y="19043"/>
                    <a:pt x="1840" y="17990"/>
                    <a:pt x="2331" y="17092"/>
                  </a:cubicBezTo>
                  <a:cubicBezTo>
                    <a:pt x="3314" y="15323"/>
                    <a:pt x="4647" y="13779"/>
                    <a:pt x="5602" y="11982"/>
                  </a:cubicBezTo>
                  <a:cubicBezTo>
                    <a:pt x="7230" y="8964"/>
                    <a:pt x="8704" y="3167"/>
                    <a:pt x="6009" y="261"/>
                  </a:cubicBezTo>
                  <a:cubicBezTo>
                    <a:pt x="5839" y="76"/>
                    <a:pt x="5741" y="1"/>
                    <a:pt x="569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3186725" y="1852400"/>
              <a:ext cx="117925" cy="565400"/>
            </a:xfrm>
            <a:custGeom>
              <a:avLst/>
              <a:gdLst/>
              <a:ahLst/>
              <a:cxnLst/>
              <a:rect l="l" t="t" r="r" b="b"/>
              <a:pathLst>
                <a:path w="4717" h="22616" extrusionOk="0">
                  <a:moveTo>
                    <a:pt x="2372" y="14020"/>
                  </a:moveTo>
                  <a:cubicBezTo>
                    <a:pt x="2495" y="14020"/>
                    <a:pt x="2641" y="14172"/>
                    <a:pt x="2555" y="14291"/>
                  </a:cubicBezTo>
                  <a:cubicBezTo>
                    <a:pt x="2529" y="14323"/>
                    <a:pt x="2494" y="14337"/>
                    <a:pt x="2457" y="14337"/>
                  </a:cubicBezTo>
                  <a:cubicBezTo>
                    <a:pt x="2334" y="14337"/>
                    <a:pt x="2188" y="14185"/>
                    <a:pt x="2274" y="14066"/>
                  </a:cubicBezTo>
                  <a:cubicBezTo>
                    <a:pt x="2300" y="14034"/>
                    <a:pt x="2335" y="14020"/>
                    <a:pt x="2372" y="14020"/>
                  </a:cubicBezTo>
                  <a:close/>
                  <a:moveTo>
                    <a:pt x="1951" y="1"/>
                  </a:moveTo>
                  <a:lnTo>
                    <a:pt x="1951" y="1"/>
                  </a:lnTo>
                  <a:cubicBezTo>
                    <a:pt x="2667" y="3089"/>
                    <a:pt x="2190" y="6191"/>
                    <a:pt x="1628" y="9322"/>
                  </a:cubicBezTo>
                  <a:cubicBezTo>
                    <a:pt x="828" y="13786"/>
                    <a:pt x="0" y="19190"/>
                    <a:pt x="3355" y="22615"/>
                  </a:cubicBezTo>
                  <a:cubicBezTo>
                    <a:pt x="2330" y="20327"/>
                    <a:pt x="1881" y="17828"/>
                    <a:pt x="2050" y="15344"/>
                  </a:cubicBezTo>
                  <a:cubicBezTo>
                    <a:pt x="2050" y="15260"/>
                    <a:pt x="2103" y="15225"/>
                    <a:pt x="2167" y="15225"/>
                  </a:cubicBezTo>
                  <a:cubicBezTo>
                    <a:pt x="2262" y="15225"/>
                    <a:pt x="2381" y="15304"/>
                    <a:pt x="2372" y="15414"/>
                  </a:cubicBezTo>
                  <a:cubicBezTo>
                    <a:pt x="2246" y="17197"/>
                    <a:pt x="2457" y="18994"/>
                    <a:pt x="2976" y="20706"/>
                  </a:cubicBezTo>
                  <a:cubicBezTo>
                    <a:pt x="2920" y="20481"/>
                    <a:pt x="2878" y="20243"/>
                    <a:pt x="2850" y="19990"/>
                  </a:cubicBezTo>
                  <a:cubicBezTo>
                    <a:pt x="2653" y="18179"/>
                    <a:pt x="2906" y="16340"/>
                    <a:pt x="3285" y="14558"/>
                  </a:cubicBezTo>
                  <a:cubicBezTo>
                    <a:pt x="3776" y="12143"/>
                    <a:pt x="4534" y="9771"/>
                    <a:pt x="4618" y="7286"/>
                  </a:cubicBezTo>
                  <a:cubicBezTo>
                    <a:pt x="4717" y="4465"/>
                    <a:pt x="3636" y="2107"/>
                    <a:pt x="195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983525" y="2098200"/>
              <a:ext cx="1839450" cy="1739900"/>
            </a:xfrm>
            <a:custGeom>
              <a:avLst/>
              <a:gdLst/>
              <a:ahLst/>
              <a:cxnLst/>
              <a:rect l="l" t="t" r="r" b="b"/>
              <a:pathLst>
                <a:path w="73578" h="69596" extrusionOk="0">
                  <a:moveTo>
                    <a:pt x="129" y="0"/>
                  </a:moveTo>
                  <a:cubicBezTo>
                    <a:pt x="0" y="0"/>
                    <a:pt x="43" y="180"/>
                    <a:pt x="415" y="683"/>
                  </a:cubicBezTo>
                  <a:cubicBezTo>
                    <a:pt x="977" y="1455"/>
                    <a:pt x="2184" y="2185"/>
                    <a:pt x="2956" y="2732"/>
                  </a:cubicBezTo>
                  <a:cubicBezTo>
                    <a:pt x="8924" y="7086"/>
                    <a:pt x="15770" y="8098"/>
                    <a:pt x="22937" y="8098"/>
                  </a:cubicBezTo>
                  <a:cubicBezTo>
                    <a:pt x="23187" y="8098"/>
                    <a:pt x="23438" y="8097"/>
                    <a:pt x="23689" y="8095"/>
                  </a:cubicBezTo>
                  <a:cubicBezTo>
                    <a:pt x="25289" y="8077"/>
                    <a:pt x="26890" y="8050"/>
                    <a:pt x="28487" y="8050"/>
                  </a:cubicBezTo>
                  <a:cubicBezTo>
                    <a:pt x="33380" y="8050"/>
                    <a:pt x="38243" y="8308"/>
                    <a:pt x="42962" y="9906"/>
                  </a:cubicBezTo>
                  <a:cubicBezTo>
                    <a:pt x="50879" y="12615"/>
                    <a:pt x="57463" y="18679"/>
                    <a:pt x="60032" y="26750"/>
                  </a:cubicBezTo>
                  <a:cubicBezTo>
                    <a:pt x="62643" y="35032"/>
                    <a:pt x="59905" y="43806"/>
                    <a:pt x="60116" y="52270"/>
                  </a:cubicBezTo>
                  <a:cubicBezTo>
                    <a:pt x="60200" y="55232"/>
                    <a:pt x="60720" y="58166"/>
                    <a:pt x="62194" y="60777"/>
                  </a:cubicBezTo>
                  <a:cubicBezTo>
                    <a:pt x="63246" y="62602"/>
                    <a:pt x="64650" y="64230"/>
                    <a:pt x="66307" y="65550"/>
                  </a:cubicBezTo>
                  <a:cubicBezTo>
                    <a:pt x="66960" y="66075"/>
                    <a:pt x="71767" y="69596"/>
                    <a:pt x="73251" y="69596"/>
                  </a:cubicBezTo>
                  <a:cubicBezTo>
                    <a:pt x="73392" y="69596"/>
                    <a:pt x="73503" y="69564"/>
                    <a:pt x="73578" y="69494"/>
                  </a:cubicBezTo>
                  <a:cubicBezTo>
                    <a:pt x="73536" y="68778"/>
                    <a:pt x="67640" y="65816"/>
                    <a:pt x="66742" y="65115"/>
                  </a:cubicBezTo>
                  <a:cubicBezTo>
                    <a:pt x="65324" y="64020"/>
                    <a:pt x="64103" y="62714"/>
                    <a:pt x="63106" y="61226"/>
                  </a:cubicBezTo>
                  <a:cubicBezTo>
                    <a:pt x="61436" y="58685"/>
                    <a:pt x="60776" y="55752"/>
                    <a:pt x="60649" y="52748"/>
                  </a:cubicBezTo>
                  <a:cubicBezTo>
                    <a:pt x="60200" y="42262"/>
                    <a:pt x="63990" y="31607"/>
                    <a:pt x="58530" y="21823"/>
                  </a:cubicBezTo>
                  <a:cubicBezTo>
                    <a:pt x="53785" y="13303"/>
                    <a:pt x="45124" y="8544"/>
                    <a:pt x="35635" y="7449"/>
                  </a:cubicBezTo>
                  <a:cubicBezTo>
                    <a:pt x="33721" y="7231"/>
                    <a:pt x="31806" y="7166"/>
                    <a:pt x="29892" y="7166"/>
                  </a:cubicBezTo>
                  <a:cubicBezTo>
                    <a:pt x="28845" y="7166"/>
                    <a:pt x="27797" y="7186"/>
                    <a:pt x="26749" y="7210"/>
                  </a:cubicBezTo>
                  <a:cubicBezTo>
                    <a:pt x="26713" y="7238"/>
                    <a:pt x="26677" y="7253"/>
                    <a:pt x="26637" y="7253"/>
                  </a:cubicBezTo>
                  <a:cubicBezTo>
                    <a:pt x="26615" y="7253"/>
                    <a:pt x="26592" y="7248"/>
                    <a:pt x="26567" y="7238"/>
                  </a:cubicBezTo>
                  <a:cubicBezTo>
                    <a:pt x="26335" y="7259"/>
                    <a:pt x="26103" y="7270"/>
                    <a:pt x="25874" y="7270"/>
                  </a:cubicBezTo>
                  <a:cubicBezTo>
                    <a:pt x="25644" y="7270"/>
                    <a:pt x="25416" y="7259"/>
                    <a:pt x="25191" y="7238"/>
                  </a:cubicBezTo>
                  <a:cubicBezTo>
                    <a:pt x="23941" y="7271"/>
                    <a:pt x="22695" y="7299"/>
                    <a:pt x="21452" y="7299"/>
                  </a:cubicBezTo>
                  <a:cubicBezTo>
                    <a:pt x="19470" y="7299"/>
                    <a:pt x="17495" y="7227"/>
                    <a:pt x="15519" y="6986"/>
                  </a:cubicBezTo>
                  <a:cubicBezTo>
                    <a:pt x="12361" y="6621"/>
                    <a:pt x="9315" y="5694"/>
                    <a:pt x="6493" y="4234"/>
                  </a:cubicBezTo>
                  <a:cubicBezTo>
                    <a:pt x="4767" y="3322"/>
                    <a:pt x="3124" y="2227"/>
                    <a:pt x="1622" y="964"/>
                  </a:cubicBezTo>
                  <a:cubicBezTo>
                    <a:pt x="1236" y="651"/>
                    <a:pt x="373" y="0"/>
                    <a:pt x="129"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2225850" y="1840125"/>
              <a:ext cx="378700" cy="422550"/>
            </a:xfrm>
            <a:custGeom>
              <a:avLst/>
              <a:gdLst/>
              <a:ahLst/>
              <a:cxnLst/>
              <a:rect l="l" t="t" r="r" b="b"/>
              <a:pathLst>
                <a:path w="15148" h="16902" extrusionOk="0">
                  <a:moveTo>
                    <a:pt x="7076" y="6412"/>
                  </a:moveTo>
                  <a:cubicBezTo>
                    <a:pt x="7198" y="6412"/>
                    <a:pt x="7341" y="6561"/>
                    <a:pt x="7244" y="6668"/>
                  </a:cubicBezTo>
                  <a:cubicBezTo>
                    <a:pt x="7216" y="6706"/>
                    <a:pt x="7178" y="6722"/>
                    <a:pt x="7139" y="6722"/>
                  </a:cubicBezTo>
                  <a:cubicBezTo>
                    <a:pt x="7018" y="6722"/>
                    <a:pt x="6882" y="6574"/>
                    <a:pt x="6977" y="6458"/>
                  </a:cubicBezTo>
                  <a:cubicBezTo>
                    <a:pt x="7003" y="6425"/>
                    <a:pt x="7039" y="6412"/>
                    <a:pt x="7076" y="6412"/>
                  </a:cubicBezTo>
                  <a:close/>
                  <a:moveTo>
                    <a:pt x="1" y="1"/>
                  </a:moveTo>
                  <a:lnTo>
                    <a:pt x="1" y="1"/>
                  </a:lnTo>
                  <a:cubicBezTo>
                    <a:pt x="2682" y="2176"/>
                    <a:pt x="4268" y="5209"/>
                    <a:pt x="5882" y="8255"/>
                  </a:cubicBezTo>
                  <a:cubicBezTo>
                    <a:pt x="7918" y="12073"/>
                    <a:pt x="10641" y="16382"/>
                    <a:pt x="15147" y="16902"/>
                  </a:cubicBezTo>
                  <a:cubicBezTo>
                    <a:pt x="11441" y="14950"/>
                    <a:pt x="9167" y="11638"/>
                    <a:pt x="7553" y="7833"/>
                  </a:cubicBezTo>
                  <a:cubicBezTo>
                    <a:pt x="7504" y="7711"/>
                    <a:pt x="7583" y="7645"/>
                    <a:pt x="7675" y="7645"/>
                  </a:cubicBezTo>
                  <a:cubicBezTo>
                    <a:pt x="7741" y="7645"/>
                    <a:pt x="7813" y="7679"/>
                    <a:pt x="7848" y="7749"/>
                  </a:cubicBezTo>
                  <a:cubicBezTo>
                    <a:pt x="9181" y="10922"/>
                    <a:pt x="10992" y="13771"/>
                    <a:pt x="13757" y="15737"/>
                  </a:cubicBezTo>
                  <a:cubicBezTo>
                    <a:pt x="13589" y="15596"/>
                    <a:pt x="13421" y="15442"/>
                    <a:pt x="13266" y="15287"/>
                  </a:cubicBezTo>
                  <a:cubicBezTo>
                    <a:pt x="11862" y="13898"/>
                    <a:pt x="10880" y="12143"/>
                    <a:pt x="10009" y="10388"/>
                  </a:cubicBezTo>
                  <a:cubicBezTo>
                    <a:pt x="8915" y="8128"/>
                    <a:pt x="8016" y="5672"/>
                    <a:pt x="6402" y="3707"/>
                  </a:cubicBezTo>
                  <a:cubicBezTo>
                    <a:pt x="4703" y="1629"/>
                    <a:pt x="2513" y="562"/>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930725" y="1815675"/>
              <a:ext cx="1913675" cy="2038675"/>
            </a:xfrm>
            <a:custGeom>
              <a:avLst/>
              <a:gdLst/>
              <a:ahLst/>
              <a:cxnLst/>
              <a:rect l="l" t="t" r="r" b="b"/>
              <a:pathLst>
                <a:path w="76547" h="81547" extrusionOk="0">
                  <a:moveTo>
                    <a:pt x="11806" y="993"/>
                  </a:moveTo>
                  <a:lnTo>
                    <a:pt x="11806" y="993"/>
                  </a:lnTo>
                  <a:cubicBezTo>
                    <a:pt x="14318" y="1554"/>
                    <a:pt x="16508" y="2607"/>
                    <a:pt x="18207" y="4699"/>
                  </a:cubicBezTo>
                  <a:cubicBezTo>
                    <a:pt x="19821" y="6664"/>
                    <a:pt x="20720" y="9120"/>
                    <a:pt x="21828" y="11380"/>
                  </a:cubicBezTo>
                  <a:cubicBezTo>
                    <a:pt x="22685" y="13135"/>
                    <a:pt x="23681" y="14890"/>
                    <a:pt x="25085" y="16293"/>
                  </a:cubicBezTo>
                  <a:cubicBezTo>
                    <a:pt x="25240" y="16434"/>
                    <a:pt x="25394" y="16588"/>
                    <a:pt x="25562" y="16715"/>
                  </a:cubicBezTo>
                  <a:cubicBezTo>
                    <a:pt x="22797" y="14763"/>
                    <a:pt x="20986" y="11914"/>
                    <a:pt x="19639" y="8741"/>
                  </a:cubicBezTo>
                  <a:cubicBezTo>
                    <a:pt x="19609" y="8664"/>
                    <a:pt x="19539" y="8627"/>
                    <a:pt x="19475" y="8627"/>
                  </a:cubicBezTo>
                  <a:cubicBezTo>
                    <a:pt x="19387" y="8627"/>
                    <a:pt x="19309" y="8696"/>
                    <a:pt x="19358" y="8826"/>
                  </a:cubicBezTo>
                  <a:cubicBezTo>
                    <a:pt x="20972" y="12630"/>
                    <a:pt x="23246" y="15942"/>
                    <a:pt x="26952" y="17894"/>
                  </a:cubicBezTo>
                  <a:cubicBezTo>
                    <a:pt x="22446" y="17374"/>
                    <a:pt x="19723" y="13065"/>
                    <a:pt x="17687" y="9247"/>
                  </a:cubicBezTo>
                  <a:cubicBezTo>
                    <a:pt x="16073" y="6187"/>
                    <a:pt x="14487" y="3154"/>
                    <a:pt x="11806" y="993"/>
                  </a:cubicBezTo>
                  <a:close/>
                  <a:moveTo>
                    <a:pt x="27429" y="17908"/>
                  </a:moveTo>
                  <a:cubicBezTo>
                    <a:pt x="27455" y="17908"/>
                    <a:pt x="27480" y="17919"/>
                    <a:pt x="27505" y="17942"/>
                  </a:cubicBezTo>
                  <a:lnTo>
                    <a:pt x="27505" y="17942"/>
                  </a:lnTo>
                  <a:cubicBezTo>
                    <a:pt x="27498" y="17940"/>
                    <a:pt x="27492" y="17939"/>
                    <a:pt x="27486" y="17939"/>
                  </a:cubicBezTo>
                  <a:cubicBezTo>
                    <a:pt x="27472" y="17939"/>
                    <a:pt x="27457" y="17943"/>
                    <a:pt x="27443" y="17950"/>
                  </a:cubicBezTo>
                  <a:cubicBezTo>
                    <a:pt x="27443" y="17922"/>
                    <a:pt x="27443" y="17908"/>
                    <a:pt x="27429" y="17908"/>
                  </a:cubicBezTo>
                  <a:close/>
                  <a:moveTo>
                    <a:pt x="52191" y="1470"/>
                  </a:moveTo>
                  <a:lnTo>
                    <a:pt x="52191" y="1470"/>
                  </a:lnTo>
                  <a:cubicBezTo>
                    <a:pt x="53890" y="3576"/>
                    <a:pt x="54957" y="5934"/>
                    <a:pt x="54858" y="8755"/>
                  </a:cubicBezTo>
                  <a:cubicBezTo>
                    <a:pt x="54774" y="11240"/>
                    <a:pt x="54016" y="13612"/>
                    <a:pt x="53525" y="16027"/>
                  </a:cubicBezTo>
                  <a:cubicBezTo>
                    <a:pt x="53146" y="17809"/>
                    <a:pt x="52893" y="19634"/>
                    <a:pt x="53090" y="21459"/>
                  </a:cubicBezTo>
                  <a:cubicBezTo>
                    <a:pt x="53118" y="21712"/>
                    <a:pt x="53160" y="21950"/>
                    <a:pt x="53216" y="22175"/>
                  </a:cubicBezTo>
                  <a:cubicBezTo>
                    <a:pt x="52697" y="20463"/>
                    <a:pt x="52500" y="18666"/>
                    <a:pt x="52612" y="16883"/>
                  </a:cubicBezTo>
                  <a:cubicBezTo>
                    <a:pt x="52621" y="16773"/>
                    <a:pt x="52508" y="16694"/>
                    <a:pt x="52413" y="16694"/>
                  </a:cubicBezTo>
                  <a:cubicBezTo>
                    <a:pt x="52350" y="16694"/>
                    <a:pt x="52295" y="16729"/>
                    <a:pt x="52290" y="16813"/>
                  </a:cubicBezTo>
                  <a:cubicBezTo>
                    <a:pt x="52121" y="19297"/>
                    <a:pt x="52570" y="21796"/>
                    <a:pt x="53595" y="24084"/>
                  </a:cubicBezTo>
                  <a:cubicBezTo>
                    <a:pt x="50240" y="20659"/>
                    <a:pt x="51068" y="15255"/>
                    <a:pt x="51868" y="10791"/>
                  </a:cubicBezTo>
                  <a:cubicBezTo>
                    <a:pt x="52430" y="7660"/>
                    <a:pt x="52907" y="4558"/>
                    <a:pt x="52191" y="1470"/>
                  </a:cubicBezTo>
                  <a:close/>
                  <a:moveTo>
                    <a:pt x="63286" y="8692"/>
                  </a:moveTo>
                  <a:cubicBezTo>
                    <a:pt x="63336" y="8692"/>
                    <a:pt x="63434" y="8767"/>
                    <a:pt x="63604" y="8952"/>
                  </a:cubicBezTo>
                  <a:lnTo>
                    <a:pt x="63618" y="8952"/>
                  </a:lnTo>
                  <a:cubicBezTo>
                    <a:pt x="66313" y="11872"/>
                    <a:pt x="64839" y="17655"/>
                    <a:pt x="63211" y="20673"/>
                  </a:cubicBezTo>
                  <a:cubicBezTo>
                    <a:pt x="62256" y="22470"/>
                    <a:pt x="60923" y="24014"/>
                    <a:pt x="59940" y="25783"/>
                  </a:cubicBezTo>
                  <a:cubicBezTo>
                    <a:pt x="59435" y="26681"/>
                    <a:pt x="59280" y="27734"/>
                    <a:pt x="58957" y="28674"/>
                  </a:cubicBezTo>
                  <a:cubicBezTo>
                    <a:pt x="58929" y="26372"/>
                    <a:pt x="59561" y="24421"/>
                    <a:pt x="60866" y="22470"/>
                  </a:cubicBezTo>
                  <a:cubicBezTo>
                    <a:pt x="61919" y="20912"/>
                    <a:pt x="62958" y="19634"/>
                    <a:pt x="63407" y="17767"/>
                  </a:cubicBezTo>
                  <a:cubicBezTo>
                    <a:pt x="63426" y="17643"/>
                    <a:pt x="63295" y="17531"/>
                    <a:pt x="63192" y="17531"/>
                  </a:cubicBezTo>
                  <a:cubicBezTo>
                    <a:pt x="63144" y="17531"/>
                    <a:pt x="63102" y="17555"/>
                    <a:pt x="63084" y="17613"/>
                  </a:cubicBezTo>
                  <a:cubicBezTo>
                    <a:pt x="62537" y="19971"/>
                    <a:pt x="60810" y="21571"/>
                    <a:pt x="59729" y="23649"/>
                  </a:cubicBezTo>
                  <a:cubicBezTo>
                    <a:pt x="58999" y="25081"/>
                    <a:pt x="58620" y="26653"/>
                    <a:pt x="58620" y="28253"/>
                  </a:cubicBezTo>
                  <a:cubicBezTo>
                    <a:pt x="57610" y="24491"/>
                    <a:pt x="60909" y="21052"/>
                    <a:pt x="62411" y="17739"/>
                  </a:cubicBezTo>
                  <a:cubicBezTo>
                    <a:pt x="63519" y="15325"/>
                    <a:pt x="63927" y="12658"/>
                    <a:pt x="63604" y="10019"/>
                  </a:cubicBezTo>
                  <a:cubicBezTo>
                    <a:pt x="63549" y="9646"/>
                    <a:pt x="63109" y="8692"/>
                    <a:pt x="63286" y="8692"/>
                  </a:cubicBezTo>
                  <a:close/>
                  <a:moveTo>
                    <a:pt x="2241" y="11301"/>
                  </a:moveTo>
                  <a:cubicBezTo>
                    <a:pt x="2485" y="11301"/>
                    <a:pt x="3348" y="11952"/>
                    <a:pt x="3734" y="12265"/>
                  </a:cubicBezTo>
                  <a:cubicBezTo>
                    <a:pt x="5236" y="13528"/>
                    <a:pt x="6879" y="14623"/>
                    <a:pt x="8605" y="15535"/>
                  </a:cubicBezTo>
                  <a:cubicBezTo>
                    <a:pt x="11427" y="16995"/>
                    <a:pt x="14473" y="17922"/>
                    <a:pt x="17631" y="18287"/>
                  </a:cubicBezTo>
                  <a:cubicBezTo>
                    <a:pt x="19607" y="18528"/>
                    <a:pt x="21582" y="18600"/>
                    <a:pt x="23564" y="18600"/>
                  </a:cubicBezTo>
                  <a:cubicBezTo>
                    <a:pt x="24807" y="18600"/>
                    <a:pt x="26053" y="18572"/>
                    <a:pt x="27303" y="18539"/>
                  </a:cubicBezTo>
                  <a:cubicBezTo>
                    <a:pt x="27528" y="18560"/>
                    <a:pt x="27756" y="18571"/>
                    <a:pt x="27986" y="18571"/>
                  </a:cubicBezTo>
                  <a:cubicBezTo>
                    <a:pt x="28215" y="18571"/>
                    <a:pt x="28447" y="18560"/>
                    <a:pt x="28679" y="18539"/>
                  </a:cubicBezTo>
                  <a:cubicBezTo>
                    <a:pt x="28704" y="18549"/>
                    <a:pt x="28727" y="18554"/>
                    <a:pt x="28749" y="18554"/>
                  </a:cubicBezTo>
                  <a:cubicBezTo>
                    <a:pt x="28789" y="18554"/>
                    <a:pt x="28825" y="18539"/>
                    <a:pt x="28861" y="18511"/>
                  </a:cubicBezTo>
                  <a:cubicBezTo>
                    <a:pt x="29909" y="18487"/>
                    <a:pt x="30957" y="18467"/>
                    <a:pt x="32004" y="18467"/>
                  </a:cubicBezTo>
                  <a:cubicBezTo>
                    <a:pt x="33918" y="18467"/>
                    <a:pt x="35833" y="18532"/>
                    <a:pt x="37747" y="18750"/>
                  </a:cubicBezTo>
                  <a:cubicBezTo>
                    <a:pt x="47236" y="19845"/>
                    <a:pt x="55897" y="24604"/>
                    <a:pt x="60642" y="33124"/>
                  </a:cubicBezTo>
                  <a:lnTo>
                    <a:pt x="60656" y="33124"/>
                  </a:lnTo>
                  <a:cubicBezTo>
                    <a:pt x="66102" y="42908"/>
                    <a:pt x="62312" y="53563"/>
                    <a:pt x="62761" y="64049"/>
                  </a:cubicBezTo>
                  <a:cubicBezTo>
                    <a:pt x="62888" y="67053"/>
                    <a:pt x="63548" y="69986"/>
                    <a:pt x="65218" y="72527"/>
                  </a:cubicBezTo>
                  <a:cubicBezTo>
                    <a:pt x="66215" y="74015"/>
                    <a:pt x="67436" y="75321"/>
                    <a:pt x="68854" y="76416"/>
                  </a:cubicBezTo>
                  <a:cubicBezTo>
                    <a:pt x="69752" y="77117"/>
                    <a:pt x="75648" y="80079"/>
                    <a:pt x="75690" y="80795"/>
                  </a:cubicBezTo>
                  <a:cubicBezTo>
                    <a:pt x="75615" y="80865"/>
                    <a:pt x="75504" y="80897"/>
                    <a:pt x="75363" y="80897"/>
                  </a:cubicBezTo>
                  <a:cubicBezTo>
                    <a:pt x="73879" y="80897"/>
                    <a:pt x="69072" y="77376"/>
                    <a:pt x="68419" y="76851"/>
                  </a:cubicBezTo>
                  <a:cubicBezTo>
                    <a:pt x="66762" y="75531"/>
                    <a:pt x="65358" y="73903"/>
                    <a:pt x="64306" y="72078"/>
                  </a:cubicBezTo>
                  <a:cubicBezTo>
                    <a:pt x="62832" y="69467"/>
                    <a:pt x="62312" y="66533"/>
                    <a:pt x="62228" y="63571"/>
                  </a:cubicBezTo>
                  <a:cubicBezTo>
                    <a:pt x="62017" y="55107"/>
                    <a:pt x="64755" y="46333"/>
                    <a:pt x="62144" y="38051"/>
                  </a:cubicBezTo>
                  <a:cubicBezTo>
                    <a:pt x="59575" y="29980"/>
                    <a:pt x="52991" y="23916"/>
                    <a:pt x="45074" y="21207"/>
                  </a:cubicBezTo>
                  <a:cubicBezTo>
                    <a:pt x="40355" y="19609"/>
                    <a:pt x="35492" y="19351"/>
                    <a:pt x="30599" y="19351"/>
                  </a:cubicBezTo>
                  <a:cubicBezTo>
                    <a:pt x="29002" y="19351"/>
                    <a:pt x="27401" y="19378"/>
                    <a:pt x="25801" y="19396"/>
                  </a:cubicBezTo>
                  <a:cubicBezTo>
                    <a:pt x="25550" y="19398"/>
                    <a:pt x="25299" y="19399"/>
                    <a:pt x="25049" y="19399"/>
                  </a:cubicBezTo>
                  <a:cubicBezTo>
                    <a:pt x="17882" y="19399"/>
                    <a:pt x="11036" y="18387"/>
                    <a:pt x="5068" y="14033"/>
                  </a:cubicBezTo>
                  <a:cubicBezTo>
                    <a:pt x="4296" y="13486"/>
                    <a:pt x="3089" y="12756"/>
                    <a:pt x="2527" y="11984"/>
                  </a:cubicBezTo>
                  <a:cubicBezTo>
                    <a:pt x="2155" y="11481"/>
                    <a:pt x="2112" y="11301"/>
                    <a:pt x="2241" y="11301"/>
                  </a:cubicBezTo>
                  <a:close/>
                  <a:moveTo>
                    <a:pt x="51436" y="1"/>
                  </a:moveTo>
                  <a:cubicBezTo>
                    <a:pt x="51280" y="1"/>
                    <a:pt x="51153" y="82"/>
                    <a:pt x="51223" y="291"/>
                  </a:cubicBezTo>
                  <a:cubicBezTo>
                    <a:pt x="53539" y="7155"/>
                    <a:pt x="47826" y="16967"/>
                    <a:pt x="52065" y="23172"/>
                  </a:cubicBezTo>
                  <a:cubicBezTo>
                    <a:pt x="49398" y="21431"/>
                    <a:pt x="46478" y="20098"/>
                    <a:pt x="43404" y="19255"/>
                  </a:cubicBezTo>
                  <a:cubicBezTo>
                    <a:pt x="39370" y="18128"/>
                    <a:pt x="35316" y="17915"/>
                    <a:pt x="31235" y="17915"/>
                  </a:cubicBezTo>
                  <a:cubicBezTo>
                    <a:pt x="30389" y="17915"/>
                    <a:pt x="29541" y="17924"/>
                    <a:pt x="28693" y="17936"/>
                  </a:cubicBezTo>
                  <a:cubicBezTo>
                    <a:pt x="26334" y="16616"/>
                    <a:pt x="24706" y="15339"/>
                    <a:pt x="23302" y="12938"/>
                  </a:cubicBezTo>
                  <a:cubicBezTo>
                    <a:pt x="22053" y="10819"/>
                    <a:pt x="21239" y="8475"/>
                    <a:pt x="20004" y="6341"/>
                  </a:cubicBezTo>
                  <a:cubicBezTo>
                    <a:pt x="17870" y="2663"/>
                    <a:pt x="14796" y="824"/>
                    <a:pt x="10627" y="164"/>
                  </a:cubicBezTo>
                  <a:cubicBezTo>
                    <a:pt x="10590" y="151"/>
                    <a:pt x="10555" y="145"/>
                    <a:pt x="10523" y="145"/>
                  </a:cubicBezTo>
                  <a:cubicBezTo>
                    <a:pt x="10246" y="145"/>
                    <a:pt x="10144" y="583"/>
                    <a:pt x="10458" y="684"/>
                  </a:cubicBezTo>
                  <a:cubicBezTo>
                    <a:pt x="16270" y="4516"/>
                    <a:pt x="17996" y="15339"/>
                    <a:pt x="24692" y="17978"/>
                  </a:cubicBezTo>
                  <a:cubicBezTo>
                    <a:pt x="24387" y="17982"/>
                    <a:pt x="24083" y="17983"/>
                    <a:pt x="23778" y="17983"/>
                  </a:cubicBezTo>
                  <a:cubicBezTo>
                    <a:pt x="22946" y="17983"/>
                    <a:pt x="22113" y="17970"/>
                    <a:pt x="21281" y="17950"/>
                  </a:cubicBezTo>
                  <a:cubicBezTo>
                    <a:pt x="17322" y="17823"/>
                    <a:pt x="13406" y="17192"/>
                    <a:pt x="9798" y="15493"/>
                  </a:cubicBezTo>
                  <a:cubicBezTo>
                    <a:pt x="7833" y="14567"/>
                    <a:pt x="6008" y="13402"/>
                    <a:pt x="4338" y="12040"/>
                  </a:cubicBezTo>
                  <a:cubicBezTo>
                    <a:pt x="3859" y="11650"/>
                    <a:pt x="2549" y="9996"/>
                    <a:pt x="1615" y="9996"/>
                  </a:cubicBezTo>
                  <a:cubicBezTo>
                    <a:pt x="1372" y="9996"/>
                    <a:pt x="1154" y="10108"/>
                    <a:pt x="983" y="10384"/>
                  </a:cubicBezTo>
                  <a:cubicBezTo>
                    <a:pt x="0" y="11956"/>
                    <a:pt x="5657" y="15170"/>
                    <a:pt x="6738" y="15830"/>
                  </a:cubicBezTo>
                  <a:cubicBezTo>
                    <a:pt x="9700" y="17627"/>
                    <a:pt x="12985" y="18848"/>
                    <a:pt x="16396" y="19424"/>
                  </a:cubicBezTo>
                  <a:cubicBezTo>
                    <a:pt x="19166" y="19906"/>
                    <a:pt x="21956" y="20014"/>
                    <a:pt x="24752" y="20014"/>
                  </a:cubicBezTo>
                  <a:cubicBezTo>
                    <a:pt x="27027" y="20014"/>
                    <a:pt x="29307" y="19942"/>
                    <a:pt x="31584" y="19942"/>
                  </a:cubicBezTo>
                  <a:cubicBezTo>
                    <a:pt x="33599" y="19942"/>
                    <a:pt x="35613" y="19998"/>
                    <a:pt x="37621" y="20210"/>
                  </a:cubicBezTo>
                  <a:cubicBezTo>
                    <a:pt x="47952" y="21291"/>
                    <a:pt x="57708" y="27215"/>
                    <a:pt x="61274" y="37364"/>
                  </a:cubicBezTo>
                  <a:cubicBezTo>
                    <a:pt x="64628" y="46937"/>
                    <a:pt x="60319" y="56960"/>
                    <a:pt x="61849" y="66716"/>
                  </a:cubicBezTo>
                  <a:cubicBezTo>
                    <a:pt x="62396" y="70267"/>
                    <a:pt x="64081" y="73524"/>
                    <a:pt x="66664" y="76022"/>
                  </a:cubicBezTo>
                  <a:cubicBezTo>
                    <a:pt x="68292" y="77623"/>
                    <a:pt x="70201" y="78914"/>
                    <a:pt x="72195" y="80009"/>
                  </a:cubicBezTo>
                  <a:cubicBezTo>
                    <a:pt x="72787" y="80333"/>
                    <a:pt x="74384" y="81547"/>
                    <a:pt x="75479" y="81547"/>
                  </a:cubicBezTo>
                  <a:cubicBezTo>
                    <a:pt x="75759" y="81547"/>
                    <a:pt x="76006" y="81467"/>
                    <a:pt x="76195" y="81272"/>
                  </a:cubicBezTo>
                  <a:cubicBezTo>
                    <a:pt x="76265" y="81244"/>
                    <a:pt x="76308" y="81188"/>
                    <a:pt x="76322" y="81118"/>
                  </a:cubicBezTo>
                  <a:cubicBezTo>
                    <a:pt x="76322" y="81118"/>
                    <a:pt x="76322" y="81104"/>
                    <a:pt x="76322" y="81090"/>
                  </a:cubicBezTo>
                  <a:cubicBezTo>
                    <a:pt x="76322" y="81076"/>
                    <a:pt x="76322" y="81062"/>
                    <a:pt x="76322" y="81034"/>
                  </a:cubicBezTo>
                  <a:cubicBezTo>
                    <a:pt x="76546" y="79574"/>
                    <a:pt x="75128" y="79434"/>
                    <a:pt x="73921" y="78844"/>
                  </a:cubicBezTo>
                  <a:cubicBezTo>
                    <a:pt x="71408" y="77637"/>
                    <a:pt x="68994" y="76135"/>
                    <a:pt x="67113" y="74057"/>
                  </a:cubicBezTo>
                  <a:cubicBezTo>
                    <a:pt x="64488" y="71180"/>
                    <a:pt x="63505" y="67572"/>
                    <a:pt x="63393" y="63754"/>
                  </a:cubicBezTo>
                  <a:cubicBezTo>
                    <a:pt x="63112" y="54573"/>
                    <a:pt x="66201" y="45028"/>
                    <a:pt x="62719" y="36142"/>
                  </a:cubicBezTo>
                  <a:cubicBezTo>
                    <a:pt x="61835" y="33896"/>
                    <a:pt x="60642" y="31763"/>
                    <a:pt x="59196" y="29825"/>
                  </a:cubicBezTo>
                  <a:cubicBezTo>
                    <a:pt x="59182" y="29811"/>
                    <a:pt x="59182" y="29811"/>
                    <a:pt x="59196" y="29797"/>
                  </a:cubicBezTo>
                  <a:cubicBezTo>
                    <a:pt x="59477" y="29194"/>
                    <a:pt x="59477" y="28492"/>
                    <a:pt x="59701" y="27860"/>
                  </a:cubicBezTo>
                  <a:cubicBezTo>
                    <a:pt x="60249" y="26302"/>
                    <a:pt x="61231" y="24954"/>
                    <a:pt x="62158" y="23607"/>
                  </a:cubicBezTo>
                  <a:cubicBezTo>
                    <a:pt x="63463" y="21698"/>
                    <a:pt x="64586" y="19789"/>
                    <a:pt x="65162" y="17529"/>
                  </a:cubicBezTo>
                  <a:cubicBezTo>
                    <a:pt x="65892" y="14693"/>
                    <a:pt x="66102" y="9148"/>
                    <a:pt x="62916" y="7590"/>
                  </a:cubicBezTo>
                  <a:cubicBezTo>
                    <a:pt x="62868" y="7566"/>
                    <a:pt x="62816" y="7555"/>
                    <a:pt x="62766" y="7555"/>
                  </a:cubicBezTo>
                  <a:cubicBezTo>
                    <a:pt x="62609" y="7555"/>
                    <a:pt x="62466" y="7666"/>
                    <a:pt x="62509" y="7857"/>
                  </a:cubicBezTo>
                  <a:cubicBezTo>
                    <a:pt x="63856" y="13023"/>
                    <a:pt x="62102" y="16911"/>
                    <a:pt x="59561" y="21319"/>
                  </a:cubicBezTo>
                  <a:cubicBezTo>
                    <a:pt x="58298" y="23523"/>
                    <a:pt x="57371" y="25979"/>
                    <a:pt x="58031" y="28394"/>
                  </a:cubicBezTo>
                  <a:cubicBezTo>
                    <a:pt x="57118" y="27327"/>
                    <a:pt x="56136" y="26344"/>
                    <a:pt x="55083" y="25432"/>
                  </a:cubicBezTo>
                  <a:cubicBezTo>
                    <a:pt x="55083" y="25376"/>
                    <a:pt x="55069" y="25319"/>
                    <a:pt x="55027" y="25277"/>
                  </a:cubicBezTo>
                  <a:cubicBezTo>
                    <a:pt x="54114" y="23102"/>
                    <a:pt x="53525" y="21361"/>
                    <a:pt x="53735" y="18932"/>
                  </a:cubicBezTo>
                  <a:cubicBezTo>
                    <a:pt x="53960" y="16392"/>
                    <a:pt x="54774" y="13949"/>
                    <a:pt x="55223" y="11451"/>
                  </a:cubicBezTo>
                  <a:cubicBezTo>
                    <a:pt x="55995" y="6973"/>
                    <a:pt x="54872" y="3449"/>
                    <a:pt x="51784" y="136"/>
                  </a:cubicBezTo>
                  <a:cubicBezTo>
                    <a:pt x="51709" y="55"/>
                    <a:pt x="51562" y="1"/>
                    <a:pt x="5143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3514450" y="2230275"/>
              <a:ext cx="11350" cy="7725"/>
            </a:xfrm>
            <a:custGeom>
              <a:avLst/>
              <a:gdLst/>
              <a:ahLst/>
              <a:cxnLst/>
              <a:rect l="l" t="t" r="r" b="b"/>
              <a:pathLst>
                <a:path w="454" h="309" extrusionOk="0">
                  <a:moveTo>
                    <a:pt x="185" y="0"/>
                  </a:moveTo>
                  <a:cubicBezTo>
                    <a:pt x="148" y="0"/>
                    <a:pt x="112" y="14"/>
                    <a:pt x="86" y="46"/>
                  </a:cubicBezTo>
                  <a:cubicBezTo>
                    <a:pt x="1" y="153"/>
                    <a:pt x="135" y="309"/>
                    <a:pt x="260" y="309"/>
                  </a:cubicBezTo>
                  <a:cubicBezTo>
                    <a:pt x="299" y="309"/>
                    <a:pt x="337" y="294"/>
                    <a:pt x="367" y="257"/>
                  </a:cubicBezTo>
                  <a:cubicBezTo>
                    <a:pt x="453" y="149"/>
                    <a:pt x="308" y="0"/>
                    <a:pt x="185" y="0"/>
                  </a:cubicBezTo>
                  <a:close/>
                </a:path>
              </a:pathLst>
            </a:custGeom>
            <a:solidFill>
              <a:srgbClr val="53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3241400" y="2202900"/>
              <a:ext cx="11375" cy="7950"/>
            </a:xfrm>
            <a:custGeom>
              <a:avLst/>
              <a:gdLst/>
              <a:ahLst/>
              <a:cxnLst/>
              <a:rect l="l" t="t" r="r" b="b"/>
              <a:pathLst>
                <a:path w="455" h="318" extrusionOk="0">
                  <a:moveTo>
                    <a:pt x="185" y="0"/>
                  </a:moveTo>
                  <a:cubicBezTo>
                    <a:pt x="148" y="0"/>
                    <a:pt x="113" y="14"/>
                    <a:pt x="87" y="46"/>
                  </a:cubicBezTo>
                  <a:cubicBezTo>
                    <a:pt x="1" y="165"/>
                    <a:pt x="147" y="317"/>
                    <a:pt x="270" y="317"/>
                  </a:cubicBezTo>
                  <a:cubicBezTo>
                    <a:pt x="307" y="317"/>
                    <a:pt x="342" y="303"/>
                    <a:pt x="368" y="271"/>
                  </a:cubicBezTo>
                  <a:cubicBezTo>
                    <a:pt x="454" y="152"/>
                    <a:pt x="308" y="0"/>
                    <a:pt x="185" y="0"/>
                  </a:cubicBezTo>
                  <a:close/>
                </a:path>
              </a:pathLst>
            </a:custGeom>
            <a:solidFill>
              <a:srgbClr val="53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2397875" y="2000250"/>
              <a:ext cx="11500" cy="7900"/>
            </a:xfrm>
            <a:custGeom>
              <a:avLst/>
              <a:gdLst/>
              <a:ahLst/>
              <a:cxnLst/>
              <a:rect l="l" t="t" r="r" b="b"/>
              <a:pathLst>
                <a:path w="460" h="316" extrusionOk="0">
                  <a:moveTo>
                    <a:pt x="198" y="1"/>
                  </a:moveTo>
                  <a:cubicBezTo>
                    <a:pt x="160" y="1"/>
                    <a:pt x="123" y="16"/>
                    <a:pt x="96" y="53"/>
                  </a:cubicBezTo>
                  <a:cubicBezTo>
                    <a:pt x="0" y="160"/>
                    <a:pt x="140" y="315"/>
                    <a:pt x="262" y="315"/>
                  </a:cubicBezTo>
                  <a:cubicBezTo>
                    <a:pt x="300" y="315"/>
                    <a:pt x="336" y="300"/>
                    <a:pt x="363" y="263"/>
                  </a:cubicBezTo>
                  <a:cubicBezTo>
                    <a:pt x="459" y="156"/>
                    <a:pt x="319" y="1"/>
                    <a:pt x="198" y="1"/>
                  </a:cubicBezTo>
                  <a:close/>
                </a:path>
              </a:pathLst>
            </a:custGeom>
            <a:solidFill>
              <a:srgbClr val="53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4741000" y="2475675"/>
              <a:ext cx="113725" cy="129525"/>
            </a:xfrm>
            <a:custGeom>
              <a:avLst/>
              <a:gdLst/>
              <a:ahLst/>
              <a:cxnLst/>
              <a:rect l="l" t="t" r="r" b="b"/>
              <a:pathLst>
                <a:path w="4549" h="5181" extrusionOk="0">
                  <a:moveTo>
                    <a:pt x="4521" y="0"/>
                  </a:moveTo>
                  <a:cubicBezTo>
                    <a:pt x="3061" y="1685"/>
                    <a:pt x="1545" y="3327"/>
                    <a:pt x="1" y="4927"/>
                  </a:cubicBezTo>
                  <a:cubicBezTo>
                    <a:pt x="15" y="4998"/>
                    <a:pt x="43" y="5096"/>
                    <a:pt x="57" y="5180"/>
                  </a:cubicBezTo>
                  <a:lnTo>
                    <a:pt x="71" y="5180"/>
                  </a:lnTo>
                  <a:cubicBezTo>
                    <a:pt x="1601" y="3496"/>
                    <a:pt x="3103" y="1769"/>
                    <a:pt x="4549"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4909800" y="2455075"/>
              <a:ext cx="413075" cy="94975"/>
            </a:xfrm>
            <a:custGeom>
              <a:avLst/>
              <a:gdLst/>
              <a:ahLst/>
              <a:cxnLst/>
              <a:rect l="l" t="t" r="r" b="b"/>
              <a:pathLst>
                <a:path w="16523" h="3799" extrusionOk="0">
                  <a:moveTo>
                    <a:pt x="8412" y="1204"/>
                  </a:moveTo>
                  <a:cubicBezTo>
                    <a:pt x="8474" y="1204"/>
                    <a:pt x="8540" y="1233"/>
                    <a:pt x="8606" y="1302"/>
                  </a:cubicBezTo>
                  <a:cubicBezTo>
                    <a:pt x="8620" y="1316"/>
                    <a:pt x="8634" y="1344"/>
                    <a:pt x="8648" y="1372"/>
                  </a:cubicBezTo>
                  <a:cubicBezTo>
                    <a:pt x="8846" y="1581"/>
                    <a:pt x="8682" y="1962"/>
                    <a:pt x="8460" y="1962"/>
                  </a:cubicBezTo>
                  <a:cubicBezTo>
                    <a:pt x="8398" y="1962"/>
                    <a:pt x="8332" y="1933"/>
                    <a:pt x="8269" y="1863"/>
                  </a:cubicBezTo>
                  <a:cubicBezTo>
                    <a:pt x="8255" y="1849"/>
                    <a:pt x="8227" y="1821"/>
                    <a:pt x="8212" y="1807"/>
                  </a:cubicBezTo>
                  <a:cubicBezTo>
                    <a:pt x="8025" y="1597"/>
                    <a:pt x="8185" y="1204"/>
                    <a:pt x="8412" y="1204"/>
                  </a:cubicBezTo>
                  <a:close/>
                  <a:moveTo>
                    <a:pt x="4561" y="0"/>
                  </a:moveTo>
                  <a:cubicBezTo>
                    <a:pt x="3185" y="0"/>
                    <a:pt x="1788" y="123"/>
                    <a:pt x="366" y="375"/>
                  </a:cubicBezTo>
                  <a:cubicBezTo>
                    <a:pt x="2401" y="726"/>
                    <a:pt x="4422" y="1007"/>
                    <a:pt x="6472" y="1189"/>
                  </a:cubicBezTo>
                  <a:cubicBezTo>
                    <a:pt x="6843" y="1217"/>
                    <a:pt x="6851" y="1892"/>
                    <a:pt x="6507" y="1892"/>
                  </a:cubicBezTo>
                  <a:cubicBezTo>
                    <a:pt x="6500" y="1892"/>
                    <a:pt x="6493" y="1892"/>
                    <a:pt x="6486" y="1891"/>
                  </a:cubicBezTo>
                  <a:cubicBezTo>
                    <a:pt x="4310" y="1695"/>
                    <a:pt x="2148" y="1400"/>
                    <a:pt x="1" y="1007"/>
                  </a:cubicBezTo>
                  <a:lnTo>
                    <a:pt x="1" y="1007"/>
                  </a:lnTo>
                  <a:cubicBezTo>
                    <a:pt x="3221" y="2934"/>
                    <a:pt x="7047" y="3799"/>
                    <a:pt x="10843" y="3799"/>
                  </a:cubicBezTo>
                  <a:cubicBezTo>
                    <a:pt x="12771" y="3799"/>
                    <a:pt x="14692" y="3575"/>
                    <a:pt x="16523" y="3155"/>
                  </a:cubicBezTo>
                  <a:cubicBezTo>
                    <a:pt x="12646" y="1111"/>
                    <a:pt x="8698" y="0"/>
                    <a:pt x="4561"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050875" y="2240375"/>
              <a:ext cx="418000" cy="83700"/>
            </a:xfrm>
            <a:custGeom>
              <a:avLst/>
              <a:gdLst/>
              <a:ahLst/>
              <a:cxnLst/>
              <a:rect l="l" t="t" r="r" b="b"/>
              <a:pathLst>
                <a:path w="16720" h="3348" extrusionOk="0">
                  <a:moveTo>
                    <a:pt x="11188" y="1537"/>
                  </a:moveTo>
                  <a:cubicBezTo>
                    <a:pt x="11560" y="1565"/>
                    <a:pt x="11567" y="2240"/>
                    <a:pt x="11224" y="2240"/>
                  </a:cubicBezTo>
                  <a:cubicBezTo>
                    <a:pt x="11217" y="2240"/>
                    <a:pt x="11210" y="2240"/>
                    <a:pt x="11202" y="2239"/>
                  </a:cubicBezTo>
                  <a:lnTo>
                    <a:pt x="11146" y="2239"/>
                  </a:lnTo>
                  <a:cubicBezTo>
                    <a:pt x="10781" y="2225"/>
                    <a:pt x="10767" y="1537"/>
                    <a:pt x="11132" y="1537"/>
                  </a:cubicBezTo>
                  <a:close/>
                  <a:moveTo>
                    <a:pt x="7603" y="0"/>
                  </a:moveTo>
                  <a:cubicBezTo>
                    <a:pt x="5079" y="0"/>
                    <a:pt x="2553" y="409"/>
                    <a:pt x="1" y="1271"/>
                  </a:cubicBezTo>
                  <a:cubicBezTo>
                    <a:pt x="1895" y="1552"/>
                    <a:pt x="3802" y="1692"/>
                    <a:pt x="5712" y="1692"/>
                  </a:cubicBezTo>
                  <a:cubicBezTo>
                    <a:pt x="6760" y="1692"/>
                    <a:pt x="7809" y="1650"/>
                    <a:pt x="8858" y="1565"/>
                  </a:cubicBezTo>
                  <a:cubicBezTo>
                    <a:pt x="8865" y="1565"/>
                    <a:pt x="8872" y="1565"/>
                    <a:pt x="8879" y="1565"/>
                  </a:cubicBezTo>
                  <a:cubicBezTo>
                    <a:pt x="9224" y="1565"/>
                    <a:pt x="9230" y="2240"/>
                    <a:pt x="8858" y="2267"/>
                  </a:cubicBezTo>
                  <a:cubicBezTo>
                    <a:pt x="7826" y="2346"/>
                    <a:pt x="6791" y="2386"/>
                    <a:pt x="5754" y="2386"/>
                  </a:cubicBezTo>
                  <a:cubicBezTo>
                    <a:pt x="4026" y="2386"/>
                    <a:pt x="2296" y="2276"/>
                    <a:pt x="576" y="2057"/>
                  </a:cubicBezTo>
                  <a:lnTo>
                    <a:pt x="576" y="2057"/>
                  </a:lnTo>
                  <a:cubicBezTo>
                    <a:pt x="2865" y="2946"/>
                    <a:pt x="5335" y="3348"/>
                    <a:pt x="7820" y="3348"/>
                  </a:cubicBezTo>
                  <a:cubicBezTo>
                    <a:pt x="10867" y="3348"/>
                    <a:pt x="13936" y="2743"/>
                    <a:pt x="16719" y="1692"/>
                  </a:cubicBezTo>
                  <a:cubicBezTo>
                    <a:pt x="13656" y="589"/>
                    <a:pt x="10631" y="0"/>
                    <a:pt x="7603"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192650" y="2020000"/>
              <a:ext cx="412375" cy="87550"/>
            </a:xfrm>
            <a:custGeom>
              <a:avLst/>
              <a:gdLst/>
              <a:ahLst/>
              <a:cxnLst/>
              <a:rect l="l" t="t" r="r" b="b"/>
              <a:pathLst>
                <a:path w="16495" h="3502" extrusionOk="0">
                  <a:moveTo>
                    <a:pt x="8802" y="1284"/>
                  </a:moveTo>
                  <a:cubicBezTo>
                    <a:pt x="9167" y="1284"/>
                    <a:pt x="9181" y="1986"/>
                    <a:pt x="8816" y="1986"/>
                  </a:cubicBezTo>
                  <a:cubicBezTo>
                    <a:pt x="8451" y="1986"/>
                    <a:pt x="8437" y="1284"/>
                    <a:pt x="8802" y="1284"/>
                  </a:cubicBezTo>
                  <a:close/>
                  <a:moveTo>
                    <a:pt x="9462" y="0"/>
                  </a:moveTo>
                  <a:cubicBezTo>
                    <a:pt x="6289" y="0"/>
                    <a:pt x="3180" y="619"/>
                    <a:pt x="99" y="1944"/>
                  </a:cubicBezTo>
                  <a:cubicBezTo>
                    <a:pt x="2289" y="1930"/>
                    <a:pt x="4465" y="1761"/>
                    <a:pt x="6640" y="1467"/>
                  </a:cubicBezTo>
                  <a:cubicBezTo>
                    <a:pt x="6654" y="1465"/>
                    <a:pt x="6667" y="1464"/>
                    <a:pt x="6679" y="1464"/>
                  </a:cubicBezTo>
                  <a:cubicBezTo>
                    <a:pt x="6993" y="1464"/>
                    <a:pt x="7005" y="2115"/>
                    <a:pt x="6640" y="2169"/>
                  </a:cubicBezTo>
                  <a:cubicBezTo>
                    <a:pt x="4437" y="2477"/>
                    <a:pt x="2219" y="2632"/>
                    <a:pt x="1" y="2646"/>
                  </a:cubicBezTo>
                  <a:cubicBezTo>
                    <a:pt x="1870" y="3231"/>
                    <a:pt x="3830" y="3501"/>
                    <a:pt x="5802" y="3501"/>
                  </a:cubicBezTo>
                  <a:cubicBezTo>
                    <a:pt x="9502" y="3501"/>
                    <a:pt x="13244" y="2550"/>
                    <a:pt x="16495" y="947"/>
                  </a:cubicBezTo>
                  <a:cubicBezTo>
                    <a:pt x="14108" y="327"/>
                    <a:pt x="11768" y="0"/>
                    <a:pt x="9462"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283900" y="1771450"/>
              <a:ext cx="393775" cy="96375"/>
            </a:xfrm>
            <a:custGeom>
              <a:avLst/>
              <a:gdLst/>
              <a:ahLst/>
              <a:cxnLst/>
              <a:rect l="l" t="t" r="r" b="b"/>
              <a:pathLst>
                <a:path w="15751" h="3855" extrusionOk="0">
                  <a:moveTo>
                    <a:pt x="11513" y="1"/>
                  </a:moveTo>
                  <a:cubicBezTo>
                    <a:pt x="7473" y="1"/>
                    <a:pt x="3648" y="963"/>
                    <a:pt x="0" y="3085"/>
                  </a:cubicBezTo>
                  <a:cubicBezTo>
                    <a:pt x="2078" y="2916"/>
                    <a:pt x="4099" y="2397"/>
                    <a:pt x="6121" y="1849"/>
                  </a:cubicBezTo>
                  <a:cubicBezTo>
                    <a:pt x="6146" y="1843"/>
                    <a:pt x="6170" y="1840"/>
                    <a:pt x="6193" y="1840"/>
                  </a:cubicBezTo>
                  <a:cubicBezTo>
                    <a:pt x="6514" y="1840"/>
                    <a:pt x="6603" y="2444"/>
                    <a:pt x="6275" y="2523"/>
                  </a:cubicBezTo>
                  <a:cubicBezTo>
                    <a:pt x="4605" y="3000"/>
                    <a:pt x="2920" y="3379"/>
                    <a:pt x="1208" y="3660"/>
                  </a:cubicBezTo>
                  <a:cubicBezTo>
                    <a:pt x="2093" y="3792"/>
                    <a:pt x="2988" y="3855"/>
                    <a:pt x="3884" y="3855"/>
                  </a:cubicBezTo>
                  <a:cubicBezTo>
                    <a:pt x="8051" y="3855"/>
                    <a:pt x="12262" y="2493"/>
                    <a:pt x="15750" y="333"/>
                  </a:cubicBezTo>
                  <a:cubicBezTo>
                    <a:pt x="14312" y="114"/>
                    <a:pt x="12900" y="1"/>
                    <a:pt x="11513"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397600" y="1547525"/>
              <a:ext cx="307800" cy="87425"/>
            </a:xfrm>
            <a:custGeom>
              <a:avLst/>
              <a:gdLst/>
              <a:ahLst/>
              <a:cxnLst/>
              <a:rect l="l" t="t" r="r" b="b"/>
              <a:pathLst>
                <a:path w="12312" h="3497" extrusionOk="0">
                  <a:moveTo>
                    <a:pt x="10164" y="0"/>
                  </a:moveTo>
                  <a:cubicBezTo>
                    <a:pt x="6627" y="0"/>
                    <a:pt x="3340" y="813"/>
                    <a:pt x="239" y="2651"/>
                  </a:cubicBezTo>
                  <a:cubicBezTo>
                    <a:pt x="1825" y="2412"/>
                    <a:pt x="3341" y="1921"/>
                    <a:pt x="4900" y="1485"/>
                  </a:cubicBezTo>
                  <a:cubicBezTo>
                    <a:pt x="4931" y="1475"/>
                    <a:pt x="4961" y="1470"/>
                    <a:pt x="4989" y="1470"/>
                  </a:cubicBezTo>
                  <a:cubicBezTo>
                    <a:pt x="5294" y="1470"/>
                    <a:pt x="5363" y="2055"/>
                    <a:pt x="5054" y="2145"/>
                  </a:cubicBezTo>
                  <a:cubicBezTo>
                    <a:pt x="3356" y="2636"/>
                    <a:pt x="1727" y="3156"/>
                    <a:pt x="1" y="3380"/>
                  </a:cubicBezTo>
                  <a:cubicBezTo>
                    <a:pt x="614" y="3459"/>
                    <a:pt x="1230" y="3496"/>
                    <a:pt x="1847" y="3496"/>
                  </a:cubicBezTo>
                  <a:cubicBezTo>
                    <a:pt x="5555" y="3496"/>
                    <a:pt x="9279" y="2142"/>
                    <a:pt x="12311" y="96"/>
                  </a:cubicBezTo>
                  <a:cubicBezTo>
                    <a:pt x="11585" y="33"/>
                    <a:pt x="10870" y="0"/>
                    <a:pt x="10164"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445325" y="1359000"/>
              <a:ext cx="249200" cy="68325"/>
            </a:xfrm>
            <a:custGeom>
              <a:avLst/>
              <a:gdLst/>
              <a:ahLst/>
              <a:cxnLst/>
              <a:rect l="l" t="t" r="r" b="b"/>
              <a:pathLst>
                <a:path w="9968" h="2733" extrusionOk="0">
                  <a:moveTo>
                    <a:pt x="8450" y="0"/>
                  </a:moveTo>
                  <a:cubicBezTo>
                    <a:pt x="5764" y="0"/>
                    <a:pt x="3267" y="554"/>
                    <a:pt x="899" y="1797"/>
                  </a:cubicBezTo>
                  <a:cubicBezTo>
                    <a:pt x="1390" y="1713"/>
                    <a:pt x="1868" y="1615"/>
                    <a:pt x="2359" y="1474"/>
                  </a:cubicBezTo>
                  <a:cubicBezTo>
                    <a:pt x="2385" y="1468"/>
                    <a:pt x="2409" y="1465"/>
                    <a:pt x="2432" y="1465"/>
                  </a:cubicBezTo>
                  <a:cubicBezTo>
                    <a:pt x="2753" y="1465"/>
                    <a:pt x="2841" y="2056"/>
                    <a:pt x="2513" y="2148"/>
                  </a:cubicBezTo>
                  <a:cubicBezTo>
                    <a:pt x="1699" y="2373"/>
                    <a:pt x="857" y="2541"/>
                    <a:pt x="1" y="2639"/>
                  </a:cubicBezTo>
                  <a:cubicBezTo>
                    <a:pt x="505" y="2702"/>
                    <a:pt x="1012" y="2733"/>
                    <a:pt x="1518" y="2733"/>
                  </a:cubicBezTo>
                  <a:cubicBezTo>
                    <a:pt x="4505" y="2733"/>
                    <a:pt x="7483" y="1677"/>
                    <a:pt x="9967" y="57"/>
                  </a:cubicBezTo>
                  <a:cubicBezTo>
                    <a:pt x="9455" y="19"/>
                    <a:pt x="8949" y="0"/>
                    <a:pt x="845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379000" y="726625"/>
              <a:ext cx="86350" cy="264975"/>
            </a:xfrm>
            <a:custGeom>
              <a:avLst/>
              <a:gdLst/>
              <a:ahLst/>
              <a:cxnLst/>
              <a:rect l="l" t="t" r="r" b="b"/>
              <a:pathLst>
                <a:path w="3454" h="10599" extrusionOk="0">
                  <a:moveTo>
                    <a:pt x="450" y="0"/>
                  </a:moveTo>
                  <a:cubicBezTo>
                    <a:pt x="1" y="3608"/>
                    <a:pt x="478" y="6892"/>
                    <a:pt x="2190" y="10023"/>
                  </a:cubicBezTo>
                  <a:cubicBezTo>
                    <a:pt x="2120" y="8226"/>
                    <a:pt x="1685" y="6443"/>
                    <a:pt x="1348" y="4674"/>
                  </a:cubicBezTo>
                  <a:cubicBezTo>
                    <a:pt x="1305" y="4423"/>
                    <a:pt x="1492" y="4235"/>
                    <a:pt x="1662" y="4235"/>
                  </a:cubicBezTo>
                  <a:cubicBezTo>
                    <a:pt x="1766" y="4235"/>
                    <a:pt x="1864" y="4307"/>
                    <a:pt x="1896" y="4478"/>
                  </a:cubicBezTo>
                  <a:cubicBezTo>
                    <a:pt x="2275" y="6499"/>
                    <a:pt x="2780" y="8535"/>
                    <a:pt x="2752" y="10598"/>
                  </a:cubicBezTo>
                  <a:cubicBezTo>
                    <a:pt x="3454" y="6963"/>
                    <a:pt x="2401" y="3102"/>
                    <a:pt x="45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5485325" y="1072975"/>
              <a:ext cx="210600" cy="147425"/>
            </a:xfrm>
            <a:custGeom>
              <a:avLst/>
              <a:gdLst/>
              <a:ahLst/>
              <a:cxnLst/>
              <a:rect l="l" t="t" r="r" b="b"/>
              <a:pathLst>
                <a:path w="8424" h="5897" extrusionOk="0">
                  <a:moveTo>
                    <a:pt x="8423" y="1"/>
                  </a:moveTo>
                  <a:lnTo>
                    <a:pt x="8423" y="1"/>
                  </a:lnTo>
                  <a:cubicBezTo>
                    <a:pt x="4998" y="1040"/>
                    <a:pt x="2191" y="2766"/>
                    <a:pt x="1" y="5518"/>
                  </a:cubicBezTo>
                  <a:cubicBezTo>
                    <a:pt x="773" y="5040"/>
                    <a:pt x="1489" y="4465"/>
                    <a:pt x="2275" y="4044"/>
                  </a:cubicBezTo>
                  <a:cubicBezTo>
                    <a:pt x="2315" y="4022"/>
                    <a:pt x="2351" y="4013"/>
                    <a:pt x="2385" y="4013"/>
                  </a:cubicBezTo>
                  <a:cubicBezTo>
                    <a:pt x="2639" y="4013"/>
                    <a:pt x="2716" y="4555"/>
                    <a:pt x="2443" y="4703"/>
                  </a:cubicBezTo>
                  <a:cubicBezTo>
                    <a:pt x="1784" y="5054"/>
                    <a:pt x="1194" y="5490"/>
                    <a:pt x="590" y="5897"/>
                  </a:cubicBezTo>
                  <a:cubicBezTo>
                    <a:pt x="3749" y="4942"/>
                    <a:pt x="6528" y="2682"/>
                    <a:pt x="8423"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5266350" y="989825"/>
              <a:ext cx="153025" cy="215500"/>
            </a:xfrm>
            <a:custGeom>
              <a:avLst/>
              <a:gdLst/>
              <a:ahLst/>
              <a:cxnLst/>
              <a:rect l="l" t="t" r="r" b="b"/>
              <a:pathLst>
                <a:path w="6121" h="8620" extrusionOk="0">
                  <a:moveTo>
                    <a:pt x="1" y="0"/>
                  </a:moveTo>
                  <a:cubicBezTo>
                    <a:pt x="1067" y="3537"/>
                    <a:pt x="2920" y="6415"/>
                    <a:pt x="5868" y="8619"/>
                  </a:cubicBezTo>
                  <a:cubicBezTo>
                    <a:pt x="4970" y="7749"/>
                    <a:pt x="4156" y="6822"/>
                    <a:pt x="3412" y="5840"/>
                  </a:cubicBezTo>
                  <a:cubicBezTo>
                    <a:pt x="3248" y="5621"/>
                    <a:pt x="3415" y="5224"/>
                    <a:pt x="3624" y="5224"/>
                  </a:cubicBezTo>
                  <a:cubicBezTo>
                    <a:pt x="3683" y="5224"/>
                    <a:pt x="3746" y="5256"/>
                    <a:pt x="3805" y="5334"/>
                  </a:cubicBezTo>
                  <a:cubicBezTo>
                    <a:pt x="4507" y="6275"/>
                    <a:pt x="5279" y="7159"/>
                    <a:pt x="6121" y="7987"/>
                  </a:cubicBezTo>
                  <a:cubicBezTo>
                    <a:pt x="5166" y="4717"/>
                    <a:pt x="2766" y="1895"/>
                    <a:pt x="1"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146675" y="1275125"/>
              <a:ext cx="219725" cy="136175"/>
            </a:xfrm>
            <a:custGeom>
              <a:avLst/>
              <a:gdLst/>
              <a:ahLst/>
              <a:cxnLst/>
              <a:rect l="l" t="t" r="r" b="b"/>
              <a:pathLst>
                <a:path w="8789" h="5447" extrusionOk="0">
                  <a:moveTo>
                    <a:pt x="5409" y="2766"/>
                  </a:moveTo>
                  <a:cubicBezTo>
                    <a:pt x="5412" y="2766"/>
                    <a:pt x="5416" y="2766"/>
                    <a:pt x="5419" y="2766"/>
                  </a:cubicBezTo>
                  <a:lnTo>
                    <a:pt x="5489" y="2766"/>
                  </a:lnTo>
                  <a:cubicBezTo>
                    <a:pt x="5851" y="2780"/>
                    <a:pt x="5854" y="3468"/>
                    <a:pt x="5500" y="3468"/>
                  </a:cubicBezTo>
                  <a:cubicBezTo>
                    <a:pt x="5497" y="3468"/>
                    <a:pt x="5493" y="3468"/>
                    <a:pt x="5489" y="3468"/>
                  </a:cubicBezTo>
                  <a:lnTo>
                    <a:pt x="5433" y="3468"/>
                  </a:lnTo>
                  <a:cubicBezTo>
                    <a:pt x="5072" y="3454"/>
                    <a:pt x="5055" y="2766"/>
                    <a:pt x="5409" y="2766"/>
                  </a:cubicBezTo>
                  <a:close/>
                  <a:moveTo>
                    <a:pt x="1" y="0"/>
                  </a:moveTo>
                  <a:lnTo>
                    <a:pt x="1" y="0"/>
                  </a:lnTo>
                  <a:cubicBezTo>
                    <a:pt x="2401" y="2766"/>
                    <a:pt x="5237" y="4633"/>
                    <a:pt x="8788" y="5447"/>
                  </a:cubicBezTo>
                  <a:cubicBezTo>
                    <a:pt x="8143" y="5054"/>
                    <a:pt x="7469" y="4703"/>
                    <a:pt x="6781" y="4380"/>
                  </a:cubicBezTo>
                  <a:cubicBezTo>
                    <a:pt x="6492" y="4255"/>
                    <a:pt x="6551" y="3680"/>
                    <a:pt x="6818" y="3680"/>
                  </a:cubicBezTo>
                  <a:cubicBezTo>
                    <a:pt x="6850" y="3680"/>
                    <a:pt x="6884" y="3688"/>
                    <a:pt x="6921" y="3706"/>
                  </a:cubicBezTo>
                  <a:cubicBezTo>
                    <a:pt x="7427" y="3931"/>
                    <a:pt x="7932" y="4198"/>
                    <a:pt x="8423" y="4464"/>
                  </a:cubicBezTo>
                  <a:cubicBezTo>
                    <a:pt x="6247" y="2120"/>
                    <a:pt x="3117" y="604"/>
                    <a:pt x="1"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5034375" y="1445325"/>
              <a:ext cx="278325" cy="169875"/>
            </a:xfrm>
            <a:custGeom>
              <a:avLst/>
              <a:gdLst/>
              <a:ahLst/>
              <a:cxnLst/>
              <a:rect l="l" t="t" r="r" b="b"/>
              <a:pathLst>
                <a:path w="11133" h="6795" extrusionOk="0">
                  <a:moveTo>
                    <a:pt x="1" y="1"/>
                  </a:moveTo>
                  <a:lnTo>
                    <a:pt x="1" y="1"/>
                  </a:lnTo>
                  <a:cubicBezTo>
                    <a:pt x="2893" y="3440"/>
                    <a:pt x="6346" y="5784"/>
                    <a:pt x="10683" y="6795"/>
                  </a:cubicBezTo>
                  <a:cubicBezTo>
                    <a:pt x="9518" y="5966"/>
                    <a:pt x="8353" y="5152"/>
                    <a:pt x="7160" y="4352"/>
                  </a:cubicBezTo>
                  <a:cubicBezTo>
                    <a:pt x="6922" y="4186"/>
                    <a:pt x="7037" y="3696"/>
                    <a:pt x="7283" y="3696"/>
                  </a:cubicBezTo>
                  <a:cubicBezTo>
                    <a:pt x="7327" y="3696"/>
                    <a:pt x="7375" y="3712"/>
                    <a:pt x="7427" y="3749"/>
                  </a:cubicBezTo>
                  <a:cubicBezTo>
                    <a:pt x="8676" y="4577"/>
                    <a:pt x="9911" y="5433"/>
                    <a:pt x="11133" y="6303"/>
                  </a:cubicBezTo>
                  <a:cubicBezTo>
                    <a:pt x="8451" y="2906"/>
                    <a:pt x="4198" y="759"/>
                    <a:pt x="1"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4878225" y="1610625"/>
              <a:ext cx="328850" cy="228825"/>
            </a:xfrm>
            <a:custGeom>
              <a:avLst/>
              <a:gdLst/>
              <a:ahLst/>
              <a:cxnLst/>
              <a:rect l="l" t="t" r="r" b="b"/>
              <a:pathLst>
                <a:path w="13154" h="9153" extrusionOk="0">
                  <a:moveTo>
                    <a:pt x="9195" y="6008"/>
                  </a:moveTo>
                  <a:cubicBezTo>
                    <a:pt x="9574" y="6008"/>
                    <a:pt x="9574" y="6710"/>
                    <a:pt x="9209" y="6710"/>
                  </a:cubicBezTo>
                  <a:cubicBezTo>
                    <a:pt x="8830" y="6710"/>
                    <a:pt x="8830" y="6008"/>
                    <a:pt x="9195" y="6008"/>
                  </a:cubicBezTo>
                  <a:close/>
                  <a:moveTo>
                    <a:pt x="0" y="0"/>
                  </a:moveTo>
                  <a:lnTo>
                    <a:pt x="0" y="0"/>
                  </a:lnTo>
                  <a:cubicBezTo>
                    <a:pt x="3397" y="4576"/>
                    <a:pt x="7609" y="7721"/>
                    <a:pt x="13111" y="9153"/>
                  </a:cubicBezTo>
                  <a:cubicBezTo>
                    <a:pt x="12311" y="8717"/>
                    <a:pt x="11525" y="8282"/>
                    <a:pt x="10753" y="7819"/>
                  </a:cubicBezTo>
                  <a:cubicBezTo>
                    <a:pt x="10487" y="7662"/>
                    <a:pt x="10617" y="7160"/>
                    <a:pt x="10883" y="7160"/>
                  </a:cubicBezTo>
                  <a:cubicBezTo>
                    <a:pt x="10925" y="7160"/>
                    <a:pt x="10971" y="7172"/>
                    <a:pt x="11020" y="7201"/>
                  </a:cubicBezTo>
                  <a:cubicBezTo>
                    <a:pt x="11721" y="7622"/>
                    <a:pt x="12437" y="8030"/>
                    <a:pt x="13153" y="8423"/>
                  </a:cubicBezTo>
                  <a:cubicBezTo>
                    <a:pt x="10163" y="4043"/>
                    <a:pt x="5096" y="1151"/>
                    <a:pt x="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4783825" y="1779425"/>
              <a:ext cx="328150" cy="275500"/>
            </a:xfrm>
            <a:custGeom>
              <a:avLst/>
              <a:gdLst/>
              <a:ahLst/>
              <a:cxnLst/>
              <a:rect l="l" t="t" r="r" b="b"/>
              <a:pathLst>
                <a:path w="13126" h="11020" extrusionOk="0">
                  <a:moveTo>
                    <a:pt x="6387" y="5489"/>
                  </a:moveTo>
                  <a:cubicBezTo>
                    <a:pt x="6766" y="5489"/>
                    <a:pt x="6766" y="6191"/>
                    <a:pt x="6387" y="6191"/>
                  </a:cubicBezTo>
                  <a:cubicBezTo>
                    <a:pt x="6022" y="6191"/>
                    <a:pt x="6008" y="5489"/>
                    <a:pt x="6387" y="5489"/>
                  </a:cubicBezTo>
                  <a:close/>
                  <a:moveTo>
                    <a:pt x="0" y="0"/>
                  </a:moveTo>
                  <a:cubicBezTo>
                    <a:pt x="2892" y="5306"/>
                    <a:pt x="7047" y="8928"/>
                    <a:pt x="12634" y="11020"/>
                  </a:cubicBezTo>
                  <a:cubicBezTo>
                    <a:pt x="10949" y="9714"/>
                    <a:pt x="9265" y="8380"/>
                    <a:pt x="7623" y="7005"/>
                  </a:cubicBezTo>
                  <a:cubicBezTo>
                    <a:pt x="7400" y="6818"/>
                    <a:pt x="7519" y="6338"/>
                    <a:pt x="7744" y="6338"/>
                  </a:cubicBezTo>
                  <a:cubicBezTo>
                    <a:pt x="7789" y="6338"/>
                    <a:pt x="7838" y="6357"/>
                    <a:pt x="7889" y="6401"/>
                  </a:cubicBezTo>
                  <a:cubicBezTo>
                    <a:pt x="9602" y="7833"/>
                    <a:pt x="11356" y="9223"/>
                    <a:pt x="13125" y="10584"/>
                  </a:cubicBezTo>
                  <a:cubicBezTo>
                    <a:pt x="10500" y="5489"/>
                    <a:pt x="5348" y="1755"/>
                    <a:pt x="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4676425" y="1944000"/>
              <a:ext cx="301825" cy="304650"/>
            </a:xfrm>
            <a:custGeom>
              <a:avLst/>
              <a:gdLst/>
              <a:ahLst/>
              <a:cxnLst/>
              <a:rect l="l" t="t" r="r" b="b"/>
              <a:pathLst>
                <a:path w="12073" h="12186" extrusionOk="0">
                  <a:moveTo>
                    <a:pt x="1" y="1"/>
                  </a:moveTo>
                  <a:cubicBezTo>
                    <a:pt x="2542" y="5447"/>
                    <a:pt x="6233" y="9560"/>
                    <a:pt x="11624" y="12185"/>
                  </a:cubicBezTo>
                  <a:cubicBezTo>
                    <a:pt x="9265" y="9602"/>
                    <a:pt x="6823" y="7118"/>
                    <a:pt x="4282" y="4717"/>
                  </a:cubicBezTo>
                  <a:cubicBezTo>
                    <a:pt x="4070" y="4517"/>
                    <a:pt x="4239" y="4122"/>
                    <a:pt x="4479" y="4122"/>
                  </a:cubicBezTo>
                  <a:cubicBezTo>
                    <a:pt x="4541" y="4122"/>
                    <a:pt x="4609" y="4148"/>
                    <a:pt x="4675" y="4212"/>
                  </a:cubicBezTo>
                  <a:cubicBezTo>
                    <a:pt x="7230" y="6640"/>
                    <a:pt x="9687" y="9153"/>
                    <a:pt x="12073" y="11736"/>
                  </a:cubicBezTo>
                  <a:cubicBezTo>
                    <a:pt x="9953" y="6430"/>
                    <a:pt x="5152" y="2233"/>
                    <a:pt x="1"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4582725" y="2087175"/>
              <a:ext cx="257975" cy="348875"/>
            </a:xfrm>
            <a:custGeom>
              <a:avLst/>
              <a:gdLst/>
              <a:ahLst/>
              <a:cxnLst/>
              <a:rect l="l" t="t" r="r" b="b"/>
              <a:pathLst>
                <a:path w="10319" h="13955" extrusionOk="0">
                  <a:moveTo>
                    <a:pt x="5630" y="6374"/>
                  </a:moveTo>
                  <a:cubicBezTo>
                    <a:pt x="5812" y="6388"/>
                    <a:pt x="5925" y="6542"/>
                    <a:pt x="5925" y="6725"/>
                  </a:cubicBezTo>
                  <a:cubicBezTo>
                    <a:pt x="5925" y="6739"/>
                    <a:pt x="5925" y="6753"/>
                    <a:pt x="5925" y="6781"/>
                  </a:cubicBezTo>
                  <a:cubicBezTo>
                    <a:pt x="5925" y="6921"/>
                    <a:pt x="5826" y="7132"/>
                    <a:pt x="5644" y="7132"/>
                  </a:cubicBezTo>
                  <a:cubicBezTo>
                    <a:pt x="5475" y="7104"/>
                    <a:pt x="5349" y="6949"/>
                    <a:pt x="5363" y="6781"/>
                  </a:cubicBezTo>
                  <a:lnTo>
                    <a:pt x="5363" y="6725"/>
                  </a:lnTo>
                  <a:cubicBezTo>
                    <a:pt x="5363" y="6570"/>
                    <a:pt x="5447" y="6374"/>
                    <a:pt x="5630" y="6374"/>
                  </a:cubicBezTo>
                  <a:close/>
                  <a:moveTo>
                    <a:pt x="1" y="1"/>
                  </a:moveTo>
                  <a:cubicBezTo>
                    <a:pt x="1657" y="5911"/>
                    <a:pt x="5068" y="10627"/>
                    <a:pt x="10192" y="13954"/>
                  </a:cubicBezTo>
                  <a:cubicBezTo>
                    <a:pt x="9055" y="12031"/>
                    <a:pt x="7792" y="10220"/>
                    <a:pt x="6458" y="8395"/>
                  </a:cubicBezTo>
                  <a:cubicBezTo>
                    <a:pt x="6295" y="8167"/>
                    <a:pt x="6460" y="7778"/>
                    <a:pt x="6661" y="7778"/>
                  </a:cubicBezTo>
                  <a:cubicBezTo>
                    <a:pt x="6719" y="7778"/>
                    <a:pt x="6780" y="7811"/>
                    <a:pt x="6837" y="7890"/>
                  </a:cubicBezTo>
                  <a:cubicBezTo>
                    <a:pt x="8086" y="9574"/>
                    <a:pt x="9251" y="11245"/>
                    <a:pt x="10318" y="13014"/>
                  </a:cubicBezTo>
                  <a:cubicBezTo>
                    <a:pt x="8872" y="7525"/>
                    <a:pt x="4872" y="2780"/>
                    <a:pt x="1"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4640275" y="2623075"/>
              <a:ext cx="82850" cy="81775"/>
            </a:xfrm>
            <a:custGeom>
              <a:avLst/>
              <a:gdLst/>
              <a:ahLst/>
              <a:cxnLst/>
              <a:rect l="l" t="t" r="r" b="b"/>
              <a:pathLst>
                <a:path w="3314" h="3271" extrusionOk="0">
                  <a:moveTo>
                    <a:pt x="3061" y="0"/>
                  </a:moveTo>
                  <a:cubicBezTo>
                    <a:pt x="2654" y="407"/>
                    <a:pt x="2247" y="828"/>
                    <a:pt x="1840" y="1235"/>
                  </a:cubicBezTo>
                  <a:cubicBezTo>
                    <a:pt x="1236" y="1825"/>
                    <a:pt x="619" y="2414"/>
                    <a:pt x="1" y="2990"/>
                  </a:cubicBezTo>
                  <a:cubicBezTo>
                    <a:pt x="113" y="3074"/>
                    <a:pt x="226" y="3172"/>
                    <a:pt x="324" y="3271"/>
                  </a:cubicBezTo>
                  <a:cubicBezTo>
                    <a:pt x="1334" y="2232"/>
                    <a:pt x="2331" y="1193"/>
                    <a:pt x="3314" y="140"/>
                  </a:cubicBezTo>
                  <a:cubicBezTo>
                    <a:pt x="3230" y="98"/>
                    <a:pt x="3145" y="42"/>
                    <a:pt x="3061"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4195650" y="2722725"/>
              <a:ext cx="420800" cy="344225"/>
            </a:xfrm>
            <a:custGeom>
              <a:avLst/>
              <a:gdLst/>
              <a:ahLst/>
              <a:cxnLst/>
              <a:rect l="l" t="t" r="r" b="b"/>
              <a:pathLst>
                <a:path w="16832" h="13769" extrusionOk="0">
                  <a:moveTo>
                    <a:pt x="16733" y="1"/>
                  </a:moveTo>
                  <a:cubicBezTo>
                    <a:pt x="14305" y="2233"/>
                    <a:pt x="11778" y="4380"/>
                    <a:pt x="9167" y="6402"/>
                  </a:cubicBezTo>
                  <a:cubicBezTo>
                    <a:pt x="8002" y="7314"/>
                    <a:pt x="1" y="12325"/>
                    <a:pt x="618" y="13420"/>
                  </a:cubicBezTo>
                  <a:cubicBezTo>
                    <a:pt x="752" y="13665"/>
                    <a:pt x="961" y="13769"/>
                    <a:pt x="1220" y="13769"/>
                  </a:cubicBezTo>
                  <a:cubicBezTo>
                    <a:pt x="2609" y="13769"/>
                    <a:pt x="5433" y="10764"/>
                    <a:pt x="5812" y="10444"/>
                  </a:cubicBezTo>
                  <a:cubicBezTo>
                    <a:pt x="8872" y="7946"/>
                    <a:pt x="11834" y="5349"/>
                    <a:pt x="14698" y="2626"/>
                  </a:cubicBezTo>
                  <a:cubicBezTo>
                    <a:pt x="15428" y="1938"/>
                    <a:pt x="16130" y="1264"/>
                    <a:pt x="16831" y="562"/>
                  </a:cubicBezTo>
                  <a:cubicBezTo>
                    <a:pt x="16817" y="366"/>
                    <a:pt x="16803" y="169"/>
                    <a:pt x="16789"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4638875" y="2746600"/>
              <a:ext cx="125675" cy="224975"/>
            </a:xfrm>
            <a:custGeom>
              <a:avLst/>
              <a:gdLst/>
              <a:ahLst/>
              <a:cxnLst/>
              <a:rect l="l" t="t" r="r" b="b"/>
              <a:pathLst>
                <a:path w="5027" h="8999" extrusionOk="0">
                  <a:moveTo>
                    <a:pt x="43" y="0"/>
                  </a:moveTo>
                  <a:cubicBezTo>
                    <a:pt x="29" y="14"/>
                    <a:pt x="15" y="28"/>
                    <a:pt x="1" y="56"/>
                  </a:cubicBezTo>
                  <a:cubicBezTo>
                    <a:pt x="464" y="3495"/>
                    <a:pt x="2471" y="6696"/>
                    <a:pt x="5026" y="8998"/>
                  </a:cubicBezTo>
                  <a:cubicBezTo>
                    <a:pt x="4493" y="5489"/>
                    <a:pt x="3145" y="2499"/>
                    <a:pt x="731" y="0"/>
                  </a:cubicBezTo>
                  <a:lnTo>
                    <a:pt x="731" y="0"/>
                  </a:lnTo>
                  <a:cubicBezTo>
                    <a:pt x="1615" y="1516"/>
                    <a:pt x="2429" y="3074"/>
                    <a:pt x="3159" y="4661"/>
                  </a:cubicBezTo>
                  <a:cubicBezTo>
                    <a:pt x="3268" y="4898"/>
                    <a:pt x="3083" y="5185"/>
                    <a:pt x="2896" y="5185"/>
                  </a:cubicBezTo>
                  <a:cubicBezTo>
                    <a:pt x="2818" y="5185"/>
                    <a:pt x="2740" y="5135"/>
                    <a:pt x="2682" y="5012"/>
                  </a:cubicBezTo>
                  <a:cubicBezTo>
                    <a:pt x="1896" y="3299"/>
                    <a:pt x="1011" y="1629"/>
                    <a:pt x="43"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4770125" y="2631475"/>
              <a:ext cx="343950" cy="115575"/>
            </a:xfrm>
            <a:custGeom>
              <a:avLst/>
              <a:gdLst/>
              <a:ahLst/>
              <a:cxnLst/>
              <a:rect l="l" t="t" r="r" b="b"/>
              <a:pathLst>
                <a:path w="13758" h="4623" extrusionOk="0">
                  <a:moveTo>
                    <a:pt x="1419" y="1"/>
                  </a:moveTo>
                  <a:cubicBezTo>
                    <a:pt x="3552" y="857"/>
                    <a:pt x="5742" y="1587"/>
                    <a:pt x="7960" y="2205"/>
                  </a:cubicBezTo>
                  <a:cubicBezTo>
                    <a:pt x="8274" y="2297"/>
                    <a:pt x="8210" y="2902"/>
                    <a:pt x="7891" y="2902"/>
                  </a:cubicBezTo>
                  <a:cubicBezTo>
                    <a:pt x="7869" y="2902"/>
                    <a:pt x="7845" y="2899"/>
                    <a:pt x="7820" y="2893"/>
                  </a:cubicBezTo>
                  <a:cubicBezTo>
                    <a:pt x="5152" y="2149"/>
                    <a:pt x="2542" y="1236"/>
                    <a:pt x="1" y="169"/>
                  </a:cubicBezTo>
                  <a:lnTo>
                    <a:pt x="1" y="169"/>
                  </a:lnTo>
                  <a:cubicBezTo>
                    <a:pt x="3613" y="3250"/>
                    <a:pt x="8641" y="4623"/>
                    <a:pt x="13337" y="4623"/>
                  </a:cubicBezTo>
                  <a:cubicBezTo>
                    <a:pt x="13478" y="4623"/>
                    <a:pt x="13618" y="4622"/>
                    <a:pt x="13757" y="4619"/>
                  </a:cubicBezTo>
                  <a:cubicBezTo>
                    <a:pt x="10009" y="1854"/>
                    <a:pt x="5981" y="268"/>
                    <a:pt x="1419"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4473250" y="2324075"/>
              <a:ext cx="242150" cy="263575"/>
            </a:xfrm>
            <a:custGeom>
              <a:avLst/>
              <a:gdLst/>
              <a:ahLst/>
              <a:cxnLst/>
              <a:rect l="l" t="t" r="r" b="b"/>
              <a:pathLst>
                <a:path w="9686" h="10543" extrusionOk="0">
                  <a:moveTo>
                    <a:pt x="0" y="0"/>
                  </a:moveTo>
                  <a:lnTo>
                    <a:pt x="0" y="0"/>
                  </a:lnTo>
                  <a:cubicBezTo>
                    <a:pt x="1839" y="4436"/>
                    <a:pt x="4647" y="7861"/>
                    <a:pt x="8717" y="10276"/>
                  </a:cubicBezTo>
                  <a:cubicBezTo>
                    <a:pt x="7496" y="8689"/>
                    <a:pt x="6191" y="7159"/>
                    <a:pt x="4815" y="5685"/>
                  </a:cubicBezTo>
                  <a:cubicBezTo>
                    <a:pt x="4626" y="5474"/>
                    <a:pt x="4797" y="5088"/>
                    <a:pt x="5023" y="5088"/>
                  </a:cubicBezTo>
                  <a:cubicBezTo>
                    <a:pt x="5083" y="5088"/>
                    <a:pt x="5146" y="5115"/>
                    <a:pt x="5208" y="5180"/>
                  </a:cubicBezTo>
                  <a:cubicBezTo>
                    <a:pt x="6794" y="6879"/>
                    <a:pt x="8296" y="8675"/>
                    <a:pt x="9686" y="10542"/>
                  </a:cubicBezTo>
                  <a:cubicBezTo>
                    <a:pt x="8198" y="5924"/>
                    <a:pt x="4239" y="2176"/>
                    <a:pt x="0" y="0"/>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4345150" y="2615775"/>
              <a:ext cx="235150" cy="81000"/>
            </a:xfrm>
            <a:custGeom>
              <a:avLst/>
              <a:gdLst/>
              <a:ahLst/>
              <a:cxnLst/>
              <a:rect l="l" t="t" r="r" b="b"/>
              <a:pathLst>
                <a:path w="9406" h="3240" extrusionOk="0">
                  <a:moveTo>
                    <a:pt x="611" y="1"/>
                  </a:moveTo>
                  <a:cubicBezTo>
                    <a:pt x="407" y="1"/>
                    <a:pt x="203" y="4"/>
                    <a:pt x="1" y="11"/>
                  </a:cubicBezTo>
                  <a:cubicBezTo>
                    <a:pt x="2808" y="1991"/>
                    <a:pt x="5770" y="3114"/>
                    <a:pt x="9139" y="3240"/>
                  </a:cubicBezTo>
                  <a:cubicBezTo>
                    <a:pt x="7665" y="2749"/>
                    <a:pt x="6191" y="2257"/>
                    <a:pt x="4717" y="1766"/>
                  </a:cubicBezTo>
                  <a:cubicBezTo>
                    <a:pt x="4392" y="1662"/>
                    <a:pt x="4464" y="1066"/>
                    <a:pt x="4766" y="1066"/>
                  </a:cubicBezTo>
                  <a:cubicBezTo>
                    <a:pt x="4790" y="1066"/>
                    <a:pt x="4816" y="1070"/>
                    <a:pt x="4843" y="1078"/>
                  </a:cubicBezTo>
                  <a:cubicBezTo>
                    <a:pt x="6373" y="1583"/>
                    <a:pt x="7890" y="2103"/>
                    <a:pt x="9406" y="2594"/>
                  </a:cubicBezTo>
                  <a:cubicBezTo>
                    <a:pt x="6891" y="803"/>
                    <a:pt x="3697" y="1"/>
                    <a:pt x="611" y="1"/>
                  </a:cubicBezTo>
                  <a:close/>
                </a:path>
              </a:pathLst>
            </a:custGeom>
            <a:solidFill>
              <a:srgbClr val="F09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4934025" y="1916625"/>
              <a:ext cx="18975" cy="17575"/>
            </a:xfrm>
            <a:custGeom>
              <a:avLst/>
              <a:gdLst/>
              <a:ahLst/>
              <a:cxnLst/>
              <a:rect l="l" t="t" r="r" b="b"/>
              <a:pathLst>
                <a:path w="759" h="703" extrusionOk="0">
                  <a:moveTo>
                    <a:pt x="379" y="1"/>
                  </a:moveTo>
                  <a:cubicBezTo>
                    <a:pt x="0" y="1"/>
                    <a:pt x="14" y="703"/>
                    <a:pt x="379" y="703"/>
                  </a:cubicBezTo>
                  <a:cubicBezTo>
                    <a:pt x="758" y="703"/>
                    <a:pt x="758"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098950" y="1760825"/>
              <a:ext cx="18625" cy="17575"/>
            </a:xfrm>
            <a:custGeom>
              <a:avLst/>
              <a:gdLst/>
              <a:ahLst/>
              <a:cxnLst/>
              <a:rect l="l" t="t" r="r" b="b"/>
              <a:pathLst>
                <a:path w="745" h="703" extrusionOk="0">
                  <a:moveTo>
                    <a:pt x="366" y="0"/>
                  </a:moveTo>
                  <a:cubicBezTo>
                    <a:pt x="1" y="0"/>
                    <a:pt x="1" y="702"/>
                    <a:pt x="380" y="702"/>
                  </a:cubicBezTo>
                  <a:cubicBezTo>
                    <a:pt x="745" y="702"/>
                    <a:pt x="745" y="0"/>
                    <a:pt x="36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273025" y="1344250"/>
              <a:ext cx="20025" cy="17575"/>
            </a:xfrm>
            <a:custGeom>
              <a:avLst/>
              <a:gdLst/>
              <a:ahLst/>
              <a:cxnLst/>
              <a:rect l="l" t="t" r="r" b="b"/>
              <a:pathLst>
                <a:path w="801" h="703" extrusionOk="0">
                  <a:moveTo>
                    <a:pt x="355" y="1"/>
                  </a:moveTo>
                  <a:cubicBezTo>
                    <a:pt x="1" y="1"/>
                    <a:pt x="18" y="689"/>
                    <a:pt x="379" y="703"/>
                  </a:cubicBezTo>
                  <a:lnTo>
                    <a:pt x="435" y="703"/>
                  </a:lnTo>
                  <a:cubicBezTo>
                    <a:pt x="439" y="703"/>
                    <a:pt x="443" y="703"/>
                    <a:pt x="446" y="703"/>
                  </a:cubicBezTo>
                  <a:cubicBezTo>
                    <a:pt x="800" y="703"/>
                    <a:pt x="797" y="15"/>
                    <a:pt x="435" y="1"/>
                  </a:cubicBezTo>
                  <a:lnTo>
                    <a:pt x="365" y="1"/>
                  </a:lnTo>
                  <a:cubicBezTo>
                    <a:pt x="362" y="1"/>
                    <a:pt x="358" y="1"/>
                    <a:pt x="35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4716450" y="2246500"/>
              <a:ext cx="14750" cy="18975"/>
            </a:xfrm>
            <a:custGeom>
              <a:avLst/>
              <a:gdLst/>
              <a:ahLst/>
              <a:cxnLst/>
              <a:rect l="l" t="t" r="r" b="b"/>
              <a:pathLst>
                <a:path w="590" h="759" extrusionOk="0">
                  <a:moveTo>
                    <a:pt x="295" y="1"/>
                  </a:moveTo>
                  <a:cubicBezTo>
                    <a:pt x="98" y="1"/>
                    <a:pt x="14" y="197"/>
                    <a:pt x="14" y="352"/>
                  </a:cubicBezTo>
                  <a:lnTo>
                    <a:pt x="14" y="408"/>
                  </a:lnTo>
                  <a:cubicBezTo>
                    <a:pt x="0" y="576"/>
                    <a:pt x="126" y="731"/>
                    <a:pt x="295" y="759"/>
                  </a:cubicBezTo>
                  <a:cubicBezTo>
                    <a:pt x="491" y="759"/>
                    <a:pt x="576" y="548"/>
                    <a:pt x="576" y="408"/>
                  </a:cubicBezTo>
                  <a:lnTo>
                    <a:pt x="576" y="338"/>
                  </a:lnTo>
                  <a:cubicBezTo>
                    <a:pt x="590" y="169"/>
                    <a:pt x="463" y="15"/>
                    <a:pt x="29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110125" y="2485175"/>
              <a:ext cx="20825" cy="18975"/>
            </a:xfrm>
            <a:custGeom>
              <a:avLst/>
              <a:gdLst/>
              <a:ahLst/>
              <a:cxnLst/>
              <a:rect l="l" t="t" r="r" b="b"/>
              <a:pathLst>
                <a:path w="833" h="759" extrusionOk="0">
                  <a:moveTo>
                    <a:pt x="398" y="0"/>
                  </a:moveTo>
                  <a:cubicBezTo>
                    <a:pt x="167" y="0"/>
                    <a:pt x="1" y="393"/>
                    <a:pt x="199" y="603"/>
                  </a:cubicBezTo>
                  <a:cubicBezTo>
                    <a:pt x="214" y="617"/>
                    <a:pt x="228" y="645"/>
                    <a:pt x="256" y="659"/>
                  </a:cubicBezTo>
                  <a:cubicBezTo>
                    <a:pt x="319" y="729"/>
                    <a:pt x="385" y="758"/>
                    <a:pt x="447" y="758"/>
                  </a:cubicBezTo>
                  <a:cubicBezTo>
                    <a:pt x="669" y="758"/>
                    <a:pt x="833" y="377"/>
                    <a:pt x="635" y="168"/>
                  </a:cubicBezTo>
                  <a:cubicBezTo>
                    <a:pt x="621" y="140"/>
                    <a:pt x="607" y="112"/>
                    <a:pt x="593" y="98"/>
                  </a:cubicBezTo>
                  <a:cubicBezTo>
                    <a:pt x="527" y="29"/>
                    <a:pt x="460" y="0"/>
                    <a:pt x="39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320050" y="2279150"/>
              <a:ext cx="20025" cy="17575"/>
            </a:xfrm>
            <a:custGeom>
              <a:avLst/>
              <a:gdLst/>
              <a:ahLst/>
              <a:cxnLst/>
              <a:rect l="l" t="t" r="r" b="b"/>
              <a:pathLst>
                <a:path w="801" h="703" extrusionOk="0">
                  <a:moveTo>
                    <a:pt x="354" y="0"/>
                  </a:moveTo>
                  <a:cubicBezTo>
                    <a:pt x="1" y="0"/>
                    <a:pt x="18" y="674"/>
                    <a:pt x="379" y="702"/>
                  </a:cubicBezTo>
                  <a:lnTo>
                    <a:pt x="435" y="702"/>
                  </a:lnTo>
                  <a:cubicBezTo>
                    <a:pt x="439" y="702"/>
                    <a:pt x="443" y="702"/>
                    <a:pt x="446" y="702"/>
                  </a:cubicBezTo>
                  <a:cubicBezTo>
                    <a:pt x="800" y="702"/>
                    <a:pt x="797" y="14"/>
                    <a:pt x="421" y="0"/>
                  </a:cubicBezTo>
                  <a:lnTo>
                    <a:pt x="365" y="0"/>
                  </a:lnTo>
                  <a:cubicBezTo>
                    <a:pt x="362" y="0"/>
                    <a:pt x="358" y="0"/>
                    <a:pt x="354"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403575" y="2052100"/>
              <a:ext cx="18625" cy="17575"/>
            </a:xfrm>
            <a:custGeom>
              <a:avLst/>
              <a:gdLst/>
              <a:ahLst/>
              <a:cxnLst/>
              <a:rect l="l" t="t" r="r" b="b"/>
              <a:pathLst>
                <a:path w="745" h="703" extrusionOk="0">
                  <a:moveTo>
                    <a:pt x="365" y="0"/>
                  </a:moveTo>
                  <a:cubicBezTo>
                    <a:pt x="0" y="0"/>
                    <a:pt x="14" y="702"/>
                    <a:pt x="379" y="702"/>
                  </a:cubicBezTo>
                  <a:cubicBezTo>
                    <a:pt x="744" y="702"/>
                    <a:pt x="730" y="0"/>
                    <a:pt x="36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4186175" y="683550"/>
              <a:ext cx="1568000" cy="2408375"/>
            </a:xfrm>
            <a:custGeom>
              <a:avLst/>
              <a:gdLst/>
              <a:ahLst/>
              <a:cxnLst/>
              <a:rect l="l" t="t" r="r" b="b"/>
              <a:pathLst>
                <a:path w="62720" h="96335" extrusionOk="0">
                  <a:moveTo>
                    <a:pt x="48163" y="1723"/>
                  </a:moveTo>
                  <a:lnTo>
                    <a:pt x="48163" y="1723"/>
                  </a:lnTo>
                  <a:cubicBezTo>
                    <a:pt x="50114" y="4825"/>
                    <a:pt x="51167" y="8686"/>
                    <a:pt x="50465" y="12321"/>
                  </a:cubicBezTo>
                  <a:cubicBezTo>
                    <a:pt x="50493" y="10258"/>
                    <a:pt x="49988" y="8222"/>
                    <a:pt x="49609" y="6201"/>
                  </a:cubicBezTo>
                  <a:cubicBezTo>
                    <a:pt x="49577" y="6030"/>
                    <a:pt x="49481" y="5958"/>
                    <a:pt x="49379" y="5958"/>
                  </a:cubicBezTo>
                  <a:cubicBezTo>
                    <a:pt x="49214" y="5958"/>
                    <a:pt x="49032" y="6146"/>
                    <a:pt x="49075" y="6397"/>
                  </a:cubicBezTo>
                  <a:cubicBezTo>
                    <a:pt x="49412" y="8166"/>
                    <a:pt x="49833" y="9935"/>
                    <a:pt x="49903" y="11732"/>
                  </a:cubicBezTo>
                  <a:cubicBezTo>
                    <a:pt x="48205" y="8601"/>
                    <a:pt x="47728" y="5317"/>
                    <a:pt x="48163" y="1723"/>
                  </a:cubicBezTo>
                  <a:close/>
                  <a:moveTo>
                    <a:pt x="43222" y="12251"/>
                  </a:moveTo>
                  <a:cubicBezTo>
                    <a:pt x="45987" y="14146"/>
                    <a:pt x="48387" y="16968"/>
                    <a:pt x="49342" y="20238"/>
                  </a:cubicBezTo>
                  <a:cubicBezTo>
                    <a:pt x="48500" y="19410"/>
                    <a:pt x="47728" y="18526"/>
                    <a:pt x="47026" y="17585"/>
                  </a:cubicBezTo>
                  <a:cubicBezTo>
                    <a:pt x="46963" y="17507"/>
                    <a:pt x="46898" y="17475"/>
                    <a:pt x="46837" y="17475"/>
                  </a:cubicBezTo>
                  <a:cubicBezTo>
                    <a:pt x="46622" y="17475"/>
                    <a:pt x="46455" y="17872"/>
                    <a:pt x="46619" y="18091"/>
                  </a:cubicBezTo>
                  <a:lnTo>
                    <a:pt x="46633" y="18091"/>
                  </a:lnTo>
                  <a:cubicBezTo>
                    <a:pt x="47377" y="19073"/>
                    <a:pt x="48191" y="20000"/>
                    <a:pt x="49089" y="20870"/>
                  </a:cubicBezTo>
                  <a:cubicBezTo>
                    <a:pt x="46141" y="18666"/>
                    <a:pt x="44288" y="15788"/>
                    <a:pt x="43222" y="12251"/>
                  </a:cubicBezTo>
                  <a:close/>
                  <a:moveTo>
                    <a:pt x="60403" y="15578"/>
                  </a:moveTo>
                  <a:cubicBezTo>
                    <a:pt x="58494" y="18259"/>
                    <a:pt x="55715" y="20519"/>
                    <a:pt x="52556" y="21474"/>
                  </a:cubicBezTo>
                  <a:cubicBezTo>
                    <a:pt x="53160" y="21067"/>
                    <a:pt x="53750" y="20631"/>
                    <a:pt x="54409" y="20280"/>
                  </a:cubicBezTo>
                  <a:cubicBezTo>
                    <a:pt x="54682" y="20132"/>
                    <a:pt x="54605" y="19590"/>
                    <a:pt x="54351" y="19590"/>
                  </a:cubicBezTo>
                  <a:cubicBezTo>
                    <a:pt x="54317" y="19590"/>
                    <a:pt x="54281" y="19599"/>
                    <a:pt x="54241" y="19621"/>
                  </a:cubicBezTo>
                  <a:cubicBezTo>
                    <a:pt x="53455" y="20042"/>
                    <a:pt x="52739" y="20617"/>
                    <a:pt x="51967" y="21095"/>
                  </a:cubicBezTo>
                  <a:cubicBezTo>
                    <a:pt x="54157" y="18343"/>
                    <a:pt x="56964" y="16617"/>
                    <a:pt x="60389" y="15578"/>
                  </a:cubicBezTo>
                  <a:close/>
                  <a:moveTo>
                    <a:pt x="38435" y="23663"/>
                  </a:moveTo>
                  <a:cubicBezTo>
                    <a:pt x="41551" y="24267"/>
                    <a:pt x="44682" y="25783"/>
                    <a:pt x="46843" y="28127"/>
                  </a:cubicBezTo>
                  <a:cubicBezTo>
                    <a:pt x="46366" y="27861"/>
                    <a:pt x="45861" y="27608"/>
                    <a:pt x="45355" y="27369"/>
                  </a:cubicBezTo>
                  <a:cubicBezTo>
                    <a:pt x="45320" y="27354"/>
                    <a:pt x="45286" y="27346"/>
                    <a:pt x="45256" y="27346"/>
                  </a:cubicBezTo>
                  <a:cubicBezTo>
                    <a:pt x="44986" y="27346"/>
                    <a:pt x="44925" y="27904"/>
                    <a:pt x="45215" y="28043"/>
                  </a:cubicBezTo>
                  <a:cubicBezTo>
                    <a:pt x="45903" y="28366"/>
                    <a:pt x="46577" y="28717"/>
                    <a:pt x="47222" y="29110"/>
                  </a:cubicBezTo>
                  <a:cubicBezTo>
                    <a:pt x="43657" y="28296"/>
                    <a:pt x="40821" y="26429"/>
                    <a:pt x="38421" y="23663"/>
                  </a:cubicBezTo>
                  <a:close/>
                  <a:moveTo>
                    <a:pt x="58892" y="27010"/>
                  </a:moveTo>
                  <a:cubicBezTo>
                    <a:pt x="59371" y="27010"/>
                    <a:pt x="59856" y="27027"/>
                    <a:pt x="60347" y="27061"/>
                  </a:cubicBezTo>
                  <a:cubicBezTo>
                    <a:pt x="57840" y="28688"/>
                    <a:pt x="54847" y="29746"/>
                    <a:pt x="51856" y="29746"/>
                  </a:cubicBezTo>
                  <a:cubicBezTo>
                    <a:pt x="51363" y="29746"/>
                    <a:pt x="50871" y="29717"/>
                    <a:pt x="50381" y="29657"/>
                  </a:cubicBezTo>
                  <a:cubicBezTo>
                    <a:pt x="51223" y="29545"/>
                    <a:pt x="52065" y="29377"/>
                    <a:pt x="52893" y="29152"/>
                  </a:cubicBezTo>
                  <a:cubicBezTo>
                    <a:pt x="53207" y="29074"/>
                    <a:pt x="53119" y="28483"/>
                    <a:pt x="52810" y="28483"/>
                  </a:cubicBezTo>
                  <a:cubicBezTo>
                    <a:pt x="52787" y="28483"/>
                    <a:pt x="52764" y="28486"/>
                    <a:pt x="52739" y="28492"/>
                  </a:cubicBezTo>
                  <a:cubicBezTo>
                    <a:pt x="52248" y="28633"/>
                    <a:pt x="51756" y="28731"/>
                    <a:pt x="51265" y="28815"/>
                  </a:cubicBezTo>
                  <a:cubicBezTo>
                    <a:pt x="53651" y="27563"/>
                    <a:pt x="56179" y="27010"/>
                    <a:pt x="58892" y="27010"/>
                  </a:cubicBezTo>
                  <a:close/>
                  <a:moveTo>
                    <a:pt x="33929" y="30472"/>
                  </a:moveTo>
                  <a:cubicBezTo>
                    <a:pt x="38126" y="31230"/>
                    <a:pt x="42379" y="33377"/>
                    <a:pt x="45061" y="36774"/>
                  </a:cubicBezTo>
                  <a:cubicBezTo>
                    <a:pt x="43839" y="35904"/>
                    <a:pt x="42604" y="35048"/>
                    <a:pt x="41355" y="34220"/>
                  </a:cubicBezTo>
                  <a:cubicBezTo>
                    <a:pt x="41303" y="34183"/>
                    <a:pt x="41255" y="34167"/>
                    <a:pt x="41211" y="34167"/>
                  </a:cubicBezTo>
                  <a:cubicBezTo>
                    <a:pt x="40965" y="34167"/>
                    <a:pt x="40850" y="34657"/>
                    <a:pt x="41088" y="34823"/>
                  </a:cubicBezTo>
                  <a:cubicBezTo>
                    <a:pt x="42281" y="35623"/>
                    <a:pt x="43446" y="36437"/>
                    <a:pt x="44611" y="37266"/>
                  </a:cubicBezTo>
                  <a:cubicBezTo>
                    <a:pt x="40274" y="36255"/>
                    <a:pt x="36821" y="33911"/>
                    <a:pt x="33929" y="30472"/>
                  </a:cubicBezTo>
                  <a:close/>
                  <a:moveTo>
                    <a:pt x="58621" y="34559"/>
                  </a:moveTo>
                  <a:cubicBezTo>
                    <a:pt x="59327" y="34559"/>
                    <a:pt x="60042" y="34592"/>
                    <a:pt x="60768" y="34655"/>
                  </a:cubicBezTo>
                  <a:cubicBezTo>
                    <a:pt x="57736" y="36701"/>
                    <a:pt x="54012" y="38055"/>
                    <a:pt x="50304" y="38055"/>
                  </a:cubicBezTo>
                  <a:cubicBezTo>
                    <a:pt x="49687" y="38055"/>
                    <a:pt x="49071" y="38018"/>
                    <a:pt x="48458" y="37939"/>
                  </a:cubicBezTo>
                  <a:cubicBezTo>
                    <a:pt x="50184" y="37715"/>
                    <a:pt x="51813" y="37195"/>
                    <a:pt x="53511" y="36704"/>
                  </a:cubicBezTo>
                  <a:cubicBezTo>
                    <a:pt x="53823" y="36613"/>
                    <a:pt x="53750" y="36018"/>
                    <a:pt x="53437" y="36018"/>
                  </a:cubicBezTo>
                  <a:cubicBezTo>
                    <a:pt x="53412" y="36018"/>
                    <a:pt x="53385" y="36022"/>
                    <a:pt x="53357" y="36030"/>
                  </a:cubicBezTo>
                  <a:cubicBezTo>
                    <a:pt x="51798" y="36480"/>
                    <a:pt x="50282" y="36957"/>
                    <a:pt x="48696" y="37210"/>
                  </a:cubicBezTo>
                  <a:cubicBezTo>
                    <a:pt x="51797" y="35372"/>
                    <a:pt x="55084" y="34559"/>
                    <a:pt x="58621" y="34559"/>
                  </a:cubicBezTo>
                  <a:close/>
                  <a:moveTo>
                    <a:pt x="27682" y="37083"/>
                  </a:moveTo>
                  <a:cubicBezTo>
                    <a:pt x="32778" y="38234"/>
                    <a:pt x="37845" y="41126"/>
                    <a:pt x="40835" y="45506"/>
                  </a:cubicBezTo>
                  <a:cubicBezTo>
                    <a:pt x="40119" y="45113"/>
                    <a:pt x="39403" y="44705"/>
                    <a:pt x="38702" y="44284"/>
                  </a:cubicBezTo>
                  <a:cubicBezTo>
                    <a:pt x="38653" y="44255"/>
                    <a:pt x="38607" y="44243"/>
                    <a:pt x="38565" y="44243"/>
                  </a:cubicBezTo>
                  <a:cubicBezTo>
                    <a:pt x="38299" y="44243"/>
                    <a:pt x="38169" y="44745"/>
                    <a:pt x="38435" y="44902"/>
                  </a:cubicBezTo>
                  <a:cubicBezTo>
                    <a:pt x="39207" y="45351"/>
                    <a:pt x="39993" y="45800"/>
                    <a:pt x="40793" y="46236"/>
                  </a:cubicBezTo>
                  <a:cubicBezTo>
                    <a:pt x="35291" y="44804"/>
                    <a:pt x="31079" y="41659"/>
                    <a:pt x="27682" y="37083"/>
                  </a:cubicBezTo>
                  <a:close/>
                  <a:moveTo>
                    <a:pt x="55422" y="43517"/>
                  </a:moveTo>
                  <a:cubicBezTo>
                    <a:pt x="56809" y="43517"/>
                    <a:pt x="58221" y="43630"/>
                    <a:pt x="59659" y="43849"/>
                  </a:cubicBezTo>
                  <a:cubicBezTo>
                    <a:pt x="56171" y="46009"/>
                    <a:pt x="51960" y="47371"/>
                    <a:pt x="47801" y="47371"/>
                  </a:cubicBezTo>
                  <a:cubicBezTo>
                    <a:pt x="46906" y="47371"/>
                    <a:pt x="46013" y="47308"/>
                    <a:pt x="45131" y="47176"/>
                  </a:cubicBezTo>
                  <a:cubicBezTo>
                    <a:pt x="46829" y="46895"/>
                    <a:pt x="48528" y="46516"/>
                    <a:pt x="50184" y="46039"/>
                  </a:cubicBezTo>
                  <a:cubicBezTo>
                    <a:pt x="50512" y="45960"/>
                    <a:pt x="50423" y="45356"/>
                    <a:pt x="50102" y="45356"/>
                  </a:cubicBezTo>
                  <a:cubicBezTo>
                    <a:pt x="50079" y="45356"/>
                    <a:pt x="50055" y="45359"/>
                    <a:pt x="50030" y="45365"/>
                  </a:cubicBezTo>
                  <a:cubicBezTo>
                    <a:pt x="48008" y="45913"/>
                    <a:pt x="45987" y="46432"/>
                    <a:pt x="43909" y="46601"/>
                  </a:cubicBezTo>
                  <a:cubicBezTo>
                    <a:pt x="47557" y="44479"/>
                    <a:pt x="51382" y="43517"/>
                    <a:pt x="55422" y="43517"/>
                  </a:cubicBezTo>
                  <a:close/>
                  <a:moveTo>
                    <a:pt x="23906" y="43835"/>
                  </a:moveTo>
                  <a:lnTo>
                    <a:pt x="23906" y="43835"/>
                  </a:lnTo>
                  <a:cubicBezTo>
                    <a:pt x="29254" y="45590"/>
                    <a:pt x="34392" y="49324"/>
                    <a:pt x="37031" y="54419"/>
                  </a:cubicBezTo>
                  <a:cubicBezTo>
                    <a:pt x="35262" y="53058"/>
                    <a:pt x="33522" y="51668"/>
                    <a:pt x="31795" y="50236"/>
                  </a:cubicBezTo>
                  <a:cubicBezTo>
                    <a:pt x="31744" y="50192"/>
                    <a:pt x="31695" y="50173"/>
                    <a:pt x="31650" y="50173"/>
                  </a:cubicBezTo>
                  <a:cubicBezTo>
                    <a:pt x="31425" y="50173"/>
                    <a:pt x="31306" y="50653"/>
                    <a:pt x="31529" y="50840"/>
                  </a:cubicBezTo>
                  <a:cubicBezTo>
                    <a:pt x="33171" y="52215"/>
                    <a:pt x="34855" y="53549"/>
                    <a:pt x="36540" y="54855"/>
                  </a:cubicBezTo>
                  <a:cubicBezTo>
                    <a:pt x="30953" y="52777"/>
                    <a:pt x="26798" y="49141"/>
                    <a:pt x="23906" y="43835"/>
                  </a:cubicBezTo>
                  <a:close/>
                  <a:moveTo>
                    <a:pt x="49747" y="53462"/>
                  </a:moveTo>
                  <a:cubicBezTo>
                    <a:pt x="52047" y="53462"/>
                    <a:pt x="54382" y="53787"/>
                    <a:pt x="56768" y="54405"/>
                  </a:cubicBezTo>
                  <a:cubicBezTo>
                    <a:pt x="53517" y="56008"/>
                    <a:pt x="49775" y="56959"/>
                    <a:pt x="46075" y="56959"/>
                  </a:cubicBezTo>
                  <a:cubicBezTo>
                    <a:pt x="44103" y="56959"/>
                    <a:pt x="42143" y="56689"/>
                    <a:pt x="40274" y="56104"/>
                  </a:cubicBezTo>
                  <a:cubicBezTo>
                    <a:pt x="42492" y="56090"/>
                    <a:pt x="44710" y="55935"/>
                    <a:pt x="46913" y="55613"/>
                  </a:cubicBezTo>
                  <a:cubicBezTo>
                    <a:pt x="47264" y="55572"/>
                    <a:pt x="47252" y="54922"/>
                    <a:pt x="46938" y="54922"/>
                  </a:cubicBezTo>
                  <a:cubicBezTo>
                    <a:pt x="46926" y="54922"/>
                    <a:pt x="46913" y="54923"/>
                    <a:pt x="46899" y="54925"/>
                  </a:cubicBezTo>
                  <a:cubicBezTo>
                    <a:pt x="44738" y="55219"/>
                    <a:pt x="42548" y="55388"/>
                    <a:pt x="40358" y="55402"/>
                  </a:cubicBezTo>
                  <a:cubicBezTo>
                    <a:pt x="43453" y="54082"/>
                    <a:pt x="46568" y="53462"/>
                    <a:pt x="49747" y="53462"/>
                  </a:cubicBezTo>
                  <a:close/>
                  <a:moveTo>
                    <a:pt x="19611" y="50419"/>
                  </a:moveTo>
                  <a:lnTo>
                    <a:pt x="19611" y="50419"/>
                  </a:lnTo>
                  <a:cubicBezTo>
                    <a:pt x="24762" y="52651"/>
                    <a:pt x="29563" y="56848"/>
                    <a:pt x="31683" y="62154"/>
                  </a:cubicBezTo>
                  <a:cubicBezTo>
                    <a:pt x="29297" y="59571"/>
                    <a:pt x="26840" y="57058"/>
                    <a:pt x="24285" y="54630"/>
                  </a:cubicBezTo>
                  <a:cubicBezTo>
                    <a:pt x="24219" y="54566"/>
                    <a:pt x="24151" y="54540"/>
                    <a:pt x="24089" y="54540"/>
                  </a:cubicBezTo>
                  <a:cubicBezTo>
                    <a:pt x="23849" y="54540"/>
                    <a:pt x="23680" y="54935"/>
                    <a:pt x="23892" y="55135"/>
                  </a:cubicBezTo>
                  <a:cubicBezTo>
                    <a:pt x="26433" y="57536"/>
                    <a:pt x="28875" y="60020"/>
                    <a:pt x="31234" y="62603"/>
                  </a:cubicBezTo>
                  <a:cubicBezTo>
                    <a:pt x="25843" y="59992"/>
                    <a:pt x="22152" y="55865"/>
                    <a:pt x="19611" y="50419"/>
                  </a:cubicBezTo>
                  <a:close/>
                  <a:moveTo>
                    <a:pt x="42191" y="62273"/>
                  </a:moveTo>
                  <a:cubicBezTo>
                    <a:pt x="45219" y="62273"/>
                    <a:pt x="48244" y="62862"/>
                    <a:pt x="51307" y="63965"/>
                  </a:cubicBezTo>
                  <a:cubicBezTo>
                    <a:pt x="48535" y="65015"/>
                    <a:pt x="45473" y="65615"/>
                    <a:pt x="42429" y="65615"/>
                  </a:cubicBezTo>
                  <a:cubicBezTo>
                    <a:pt x="39940" y="65615"/>
                    <a:pt x="37463" y="65214"/>
                    <a:pt x="35164" y="64330"/>
                  </a:cubicBezTo>
                  <a:lnTo>
                    <a:pt x="35164" y="64330"/>
                  </a:lnTo>
                  <a:cubicBezTo>
                    <a:pt x="36884" y="64549"/>
                    <a:pt x="38614" y="64659"/>
                    <a:pt x="40342" y="64659"/>
                  </a:cubicBezTo>
                  <a:cubicBezTo>
                    <a:pt x="41379" y="64659"/>
                    <a:pt x="42414" y="64619"/>
                    <a:pt x="43446" y="64540"/>
                  </a:cubicBezTo>
                  <a:cubicBezTo>
                    <a:pt x="43818" y="64513"/>
                    <a:pt x="43798" y="63838"/>
                    <a:pt x="43467" y="63838"/>
                  </a:cubicBezTo>
                  <a:cubicBezTo>
                    <a:pt x="43460" y="63838"/>
                    <a:pt x="43453" y="63838"/>
                    <a:pt x="43446" y="63838"/>
                  </a:cubicBezTo>
                  <a:cubicBezTo>
                    <a:pt x="42397" y="63923"/>
                    <a:pt x="41348" y="63965"/>
                    <a:pt x="40300" y="63965"/>
                  </a:cubicBezTo>
                  <a:cubicBezTo>
                    <a:pt x="38390" y="63965"/>
                    <a:pt x="36483" y="63825"/>
                    <a:pt x="34589" y="63544"/>
                  </a:cubicBezTo>
                  <a:cubicBezTo>
                    <a:pt x="37141" y="62682"/>
                    <a:pt x="39667" y="62273"/>
                    <a:pt x="42191" y="62273"/>
                  </a:cubicBezTo>
                  <a:close/>
                  <a:moveTo>
                    <a:pt x="15863" y="56146"/>
                  </a:moveTo>
                  <a:cubicBezTo>
                    <a:pt x="20734" y="58925"/>
                    <a:pt x="24734" y="63670"/>
                    <a:pt x="26180" y="69159"/>
                  </a:cubicBezTo>
                  <a:cubicBezTo>
                    <a:pt x="25113" y="67390"/>
                    <a:pt x="23948" y="65719"/>
                    <a:pt x="22699" y="64035"/>
                  </a:cubicBezTo>
                  <a:cubicBezTo>
                    <a:pt x="22642" y="63956"/>
                    <a:pt x="22581" y="63923"/>
                    <a:pt x="22523" y="63923"/>
                  </a:cubicBezTo>
                  <a:cubicBezTo>
                    <a:pt x="22322" y="63923"/>
                    <a:pt x="22157" y="64312"/>
                    <a:pt x="22320" y="64540"/>
                  </a:cubicBezTo>
                  <a:cubicBezTo>
                    <a:pt x="23654" y="66365"/>
                    <a:pt x="24917" y="68176"/>
                    <a:pt x="26054" y="70099"/>
                  </a:cubicBezTo>
                  <a:cubicBezTo>
                    <a:pt x="20930" y="66772"/>
                    <a:pt x="17519" y="62056"/>
                    <a:pt x="15863" y="56146"/>
                  </a:cubicBezTo>
                  <a:close/>
                  <a:moveTo>
                    <a:pt x="33512" y="70861"/>
                  </a:moveTo>
                  <a:cubicBezTo>
                    <a:pt x="37644" y="70861"/>
                    <a:pt x="41595" y="71972"/>
                    <a:pt x="45482" y="74016"/>
                  </a:cubicBezTo>
                  <a:cubicBezTo>
                    <a:pt x="43645" y="74442"/>
                    <a:pt x="41718" y="74667"/>
                    <a:pt x="39785" y="74667"/>
                  </a:cubicBezTo>
                  <a:cubicBezTo>
                    <a:pt x="35987" y="74667"/>
                    <a:pt x="32164" y="73798"/>
                    <a:pt x="28946" y="71882"/>
                  </a:cubicBezTo>
                  <a:lnTo>
                    <a:pt x="28946" y="71882"/>
                  </a:lnTo>
                  <a:cubicBezTo>
                    <a:pt x="31093" y="72261"/>
                    <a:pt x="33255" y="72556"/>
                    <a:pt x="35431" y="72752"/>
                  </a:cubicBezTo>
                  <a:cubicBezTo>
                    <a:pt x="35438" y="72753"/>
                    <a:pt x="35445" y="72753"/>
                    <a:pt x="35452" y="72753"/>
                  </a:cubicBezTo>
                  <a:cubicBezTo>
                    <a:pt x="35796" y="72753"/>
                    <a:pt x="35788" y="72078"/>
                    <a:pt x="35417" y="72050"/>
                  </a:cubicBezTo>
                  <a:cubicBezTo>
                    <a:pt x="33381" y="71868"/>
                    <a:pt x="31346" y="71587"/>
                    <a:pt x="29325" y="71236"/>
                  </a:cubicBezTo>
                  <a:cubicBezTo>
                    <a:pt x="30743" y="70984"/>
                    <a:pt x="32138" y="70861"/>
                    <a:pt x="33512" y="70861"/>
                  </a:cubicBezTo>
                  <a:close/>
                  <a:moveTo>
                    <a:pt x="11483" y="65621"/>
                  </a:moveTo>
                  <a:lnTo>
                    <a:pt x="11483" y="65621"/>
                  </a:lnTo>
                  <a:cubicBezTo>
                    <a:pt x="15722" y="67797"/>
                    <a:pt x="19681" y="71545"/>
                    <a:pt x="21169" y="76163"/>
                  </a:cubicBezTo>
                  <a:cubicBezTo>
                    <a:pt x="19779" y="74296"/>
                    <a:pt x="18291" y="72500"/>
                    <a:pt x="16691" y="70801"/>
                  </a:cubicBezTo>
                  <a:cubicBezTo>
                    <a:pt x="16629" y="70736"/>
                    <a:pt x="16566" y="70709"/>
                    <a:pt x="16506" y="70709"/>
                  </a:cubicBezTo>
                  <a:cubicBezTo>
                    <a:pt x="16280" y="70709"/>
                    <a:pt x="16109" y="71095"/>
                    <a:pt x="16298" y="71306"/>
                  </a:cubicBezTo>
                  <a:cubicBezTo>
                    <a:pt x="17688" y="72780"/>
                    <a:pt x="18979" y="74310"/>
                    <a:pt x="20200" y="75897"/>
                  </a:cubicBezTo>
                  <a:cubicBezTo>
                    <a:pt x="16130" y="73482"/>
                    <a:pt x="13322" y="70057"/>
                    <a:pt x="11483" y="65621"/>
                  </a:cubicBezTo>
                  <a:close/>
                  <a:moveTo>
                    <a:pt x="26728" y="71685"/>
                  </a:moveTo>
                  <a:cubicBezTo>
                    <a:pt x="25282" y="73454"/>
                    <a:pt x="23794" y="75181"/>
                    <a:pt x="22264" y="76851"/>
                  </a:cubicBezTo>
                  <a:lnTo>
                    <a:pt x="22264" y="76865"/>
                  </a:lnTo>
                  <a:lnTo>
                    <a:pt x="22250" y="76865"/>
                  </a:lnTo>
                  <a:cubicBezTo>
                    <a:pt x="22222" y="76781"/>
                    <a:pt x="22208" y="76683"/>
                    <a:pt x="22180" y="76612"/>
                  </a:cubicBezTo>
                  <a:cubicBezTo>
                    <a:pt x="23738" y="75012"/>
                    <a:pt x="25254" y="73370"/>
                    <a:pt x="26714" y="71685"/>
                  </a:cubicBezTo>
                  <a:close/>
                  <a:moveTo>
                    <a:pt x="6970" y="77290"/>
                  </a:moveTo>
                  <a:cubicBezTo>
                    <a:pt x="10056" y="77290"/>
                    <a:pt x="13250" y="78092"/>
                    <a:pt x="15765" y="79883"/>
                  </a:cubicBezTo>
                  <a:cubicBezTo>
                    <a:pt x="14249" y="79392"/>
                    <a:pt x="12732" y="78872"/>
                    <a:pt x="11202" y="78367"/>
                  </a:cubicBezTo>
                  <a:cubicBezTo>
                    <a:pt x="11175" y="78359"/>
                    <a:pt x="11149" y="78355"/>
                    <a:pt x="11125" y="78355"/>
                  </a:cubicBezTo>
                  <a:cubicBezTo>
                    <a:pt x="10823" y="78355"/>
                    <a:pt x="10751" y="78951"/>
                    <a:pt x="11076" y="79055"/>
                  </a:cubicBezTo>
                  <a:cubicBezTo>
                    <a:pt x="12550" y="79546"/>
                    <a:pt x="14024" y="80038"/>
                    <a:pt x="15498" y="80529"/>
                  </a:cubicBezTo>
                  <a:cubicBezTo>
                    <a:pt x="12129" y="80403"/>
                    <a:pt x="9167" y="79280"/>
                    <a:pt x="6360" y="77300"/>
                  </a:cubicBezTo>
                  <a:cubicBezTo>
                    <a:pt x="6562" y="77293"/>
                    <a:pt x="6766" y="77290"/>
                    <a:pt x="6970" y="77290"/>
                  </a:cubicBezTo>
                  <a:close/>
                  <a:moveTo>
                    <a:pt x="21225" y="77581"/>
                  </a:moveTo>
                  <a:cubicBezTo>
                    <a:pt x="21309" y="77623"/>
                    <a:pt x="21408" y="77665"/>
                    <a:pt x="21478" y="77707"/>
                  </a:cubicBezTo>
                  <a:cubicBezTo>
                    <a:pt x="20495" y="78774"/>
                    <a:pt x="19498" y="79813"/>
                    <a:pt x="18488" y="80852"/>
                  </a:cubicBezTo>
                  <a:cubicBezTo>
                    <a:pt x="18390" y="80753"/>
                    <a:pt x="18277" y="80655"/>
                    <a:pt x="18165" y="80571"/>
                  </a:cubicBezTo>
                  <a:cubicBezTo>
                    <a:pt x="18783" y="79995"/>
                    <a:pt x="19400" y="79406"/>
                    <a:pt x="20004" y="78816"/>
                  </a:cubicBezTo>
                  <a:cubicBezTo>
                    <a:pt x="20411" y="78409"/>
                    <a:pt x="20818" y="77988"/>
                    <a:pt x="21225" y="77581"/>
                  </a:cubicBezTo>
                  <a:close/>
                  <a:moveTo>
                    <a:pt x="24762" y="77918"/>
                  </a:moveTo>
                  <a:lnTo>
                    <a:pt x="24762" y="77918"/>
                  </a:lnTo>
                  <a:cubicBezTo>
                    <a:pt x="29325" y="78185"/>
                    <a:pt x="33367" y="79771"/>
                    <a:pt x="37115" y="82536"/>
                  </a:cubicBezTo>
                  <a:cubicBezTo>
                    <a:pt x="36976" y="82539"/>
                    <a:pt x="36836" y="82540"/>
                    <a:pt x="36695" y="82540"/>
                  </a:cubicBezTo>
                  <a:cubicBezTo>
                    <a:pt x="31998" y="82540"/>
                    <a:pt x="26957" y="81167"/>
                    <a:pt x="23359" y="78086"/>
                  </a:cubicBezTo>
                  <a:lnTo>
                    <a:pt x="23359" y="78086"/>
                  </a:lnTo>
                  <a:cubicBezTo>
                    <a:pt x="25900" y="79153"/>
                    <a:pt x="28510" y="80066"/>
                    <a:pt x="31164" y="80810"/>
                  </a:cubicBezTo>
                  <a:cubicBezTo>
                    <a:pt x="31190" y="80816"/>
                    <a:pt x="31214" y="80819"/>
                    <a:pt x="31238" y="80819"/>
                  </a:cubicBezTo>
                  <a:cubicBezTo>
                    <a:pt x="31568" y="80819"/>
                    <a:pt x="31632" y="80214"/>
                    <a:pt x="31318" y="80122"/>
                  </a:cubicBezTo>
                  <a:lnTo>
                    <a:pt x="31304" y="80122"/>
                  </a:lnTo>
                  <a:cubicBezTo>
                    <a:pt x="29086" y="79504"/>
                    <a:pt x="26910" y="78774"/>
                    <a:pt x="24762" y="77918"/>
                  </a:cubicBezTo>
                  <a:close/>
                  <a:moveTo>
                    <a:pt x="18165" y="82522"/>
                  </a:moveTo>
                  <a:cubicBezTo>
                    <a:pt x="19119" y="84151"/>
                    <a:pt x="20004" y="85821"/>
                    <a:pt x="20790" y="87534"/>
                  </a:cubicBezTo>
                  <a:cubicBezTo>
                    <a:pt x="20848" y="87657"/>
                    <a:pt x="20927" y="87707"/>
                    <a:pt x="21007" y="87707"/>
                  </a:cubicBezTo>
                  <a:cubicBezTo>
                    <a:pt x="21198" y="87707"/>
                    <a:pt x="21390" y="87420"/>
                    <a:pt x="21281" y="87183"/>
                  </a:cubicBezTo>
                  <a:cubicBezTo>
                    <a:pt x="20537" y="85596"/>
                    <a:pt x="19737" y="84038"/>
                    <a:pt x="18839" y="82522"/>
                  </a:cubicBezTo>
                  <a:lnTo>
                    <a:pt x="18839" y="82522"/>
                  </a:lnTo>
                  <a:cubicBezTo>
                    <a:pt x="21250" y="85017"/>
                    <a:pt x="22597" y="88003"/>
                    <a:pt x="23132" y="91506"/>
                  </a:cubicBezTo>
                  <a:lnTo>
                    <a:pt x="23132" y="91506"/>
                  </a:lnTo>
                  <a:cubicBezTo>
                    <a:pt x="20571" y="89205"/>
                    <a:pt x="18585" y="86010"/>
                    <a:pt x="18123" y="82578"/>
                  </a:cubicBezTo>
                  <a:cubicBezTo>
                    <a:pt x="18123" y="82550"/>
                    <a:pt x="18151" y="82536"/>
                    <a:pt x="18165" y="82522"/>
                  </a:cubicBezTo>
                  <a:close/>
                  <a:moveTo>
                    <a:pt x="17168" y="81568"/>
                  </a:moveTo>
                  <a:cubicBezTo>
                    <a:pt x="17168" y="81750"/>
                    <a:pt x="17196" y="81947"/>
                    <a:pt x="17210" y="82143"/>
                  </a:cubicBezTo>
                  <a:cubicBezTo>
                    <a:pt x="16509" y="82817"/>
                    <a:pt x="15793" y="83505"/>
                    <a:pt x="15077" y="84193"/>
                  </a:cubicBezTo>
                  <a:cubicBezTo>
                    <a:pt x="12213" y="86916"/>
                    <a:pt x="9251" y="89513"/>
                    <a:pt x="6191" y="92011"/>
                  </a:cubicBezTo>
                  <a:cubicBezTo>
                    <a:pt x="5812" y="92331"/>
                    <a:pt x="2988" y="95336"/>
                    <a:pt x="1599" y="95336"/>
                  </a:cubicBezTo>
                  <a:cubicBezTo>
                    <a:pt x="1340" y="95336"/>
                    <a:pt x="1131" y="95232"/>
                    <a:pt x="997" y="94987"/>
                  </a:cubicBezTo>
                  <a:cubicBezTo>
                    <a:pt x="380" y="93892"/>
                    <a:pt x="8381" y="88881"/>
                    <a:pt x="9546" y="87969"/>
                  </a:cubicBezTo>
                  <a:cubicBezTo>
                    <a:pt x="12157" y="85947"/>
                    <a:pt x="14684" y="83800"/>
                    <a:pt x="17112" y="81568"/>
                  </a:cubicBezTo>
                  <a:close/>
                  <a:moveTo>
                    <a:pt x="47925" y="1"/>
                  </a:moveTo>
                  <a:cubicBezTo>
                    <a:pt x="47728" y="1"/>
                    <a:pt x="47527" y="182"/>
                    <a:pt x="47489" y="389"/>
                  </a:cubicBezTo>
                  <a:cubicBezTo>
                    <a:pt x="46689" y="5204"/>
                    <a:pt x="47321" y="9514"/>
                    <a:pt x="49960" y="13571"/>
                  </a:cubicBezTo>
                  <a:cubicBezTo>
                    <a:pt x="49960" y="13613"/>
                    <a:pt x="49960" y="13641"/>
                    <a:pt x="49960" y="13683"/>
                  </a:cubicBezTo>
                  <a:cubicBezTo>
                    <a:pt x="50114" y="15620"/>
                    <a:pt x="50114" y="17557"/>
                    <a:pt x="49988" y="19494"/>
                  </a:cubicBezTo>
                  <a:cubicBezTo>
                    <a:pt x="48766" y="15817"/>
                    <a:pt x="45959" y="12672"/>
                    <a:pt x="42688" y="10721"/>
                  </a:cubicBezTo>
                  <a:cubicBezTo>
                    <a:pt x="42615" y="10676"/>
                    <a:pt x="42544" y="10657"/>
                    <a:pt x="42479" y="10657"/>
                  </a:cubicBezTo>
                  <a:cubicBezTo>
                    <a:pt x="42193" y="10657"/>
                    <a:pt x="42002" y="11028"/>
                    <a:pt x="42071" y="11325"/>
                  </a:cubicBezTo>
                  <a:cubicBezTo>
                    <a:pt x="43236" y="16069"/>
                    <a:pt x="45566" y="19831"/>
                    <a:pt x="49679" y="22470"/>
                  </a:cubicBezTo>
                  <a:cubicBezTo>
                    <a:pt x="49679" y="22484"/>
                    <a:pt x="49693" y="22498"/>
                    <a:pt x="49707" y="22498"/>
                  </a:cubicBezTo>
                  <a:cubicBezTo>
                    <a:pt x="49440" y="24632"/>
                    <a:pt x="49061" y="26752"/>
                    <a:pt x="48570" y="28843"/>
                  </a:cubicBezTo>
                  <a:cubicBezTo>
                    <a:pt x="46043" y="25123"/>
                    <a:pt x="41593" y="22948"/>
                    <a:pt x="37242" y="22414"/>
                  </a:cubicBezTo>
                  <a:cubicBezTo>
                    <a:pt x="37225" y="22412"/>
                    <a:pt x="37209" y="22411"/>
                    <a:pt x="37193" y="22411"/>
                  </a:cubicBezTo>
                  <a:cubicBezTo>
                    <a:pt x="36792" y="22411"/>
                    <a:pt x="36785" y="23083"/>
                    <a:pt x="36961" y="23313"/>
                  </a:cubicBezTo>
                  <a:cubicBezTo>
                    <a:pt x="39895" y="27145"/>
                    <a:pt x="43474" y="29559"/>
                    <a:pt x="48205" y="30359"/>
                  </a:cubicBezTo>
                  <a:cubicBezTo>
                    <a:pt x="47643" y="32577"/>
                    <a:pt x="46984" y="34767"/>
                    <a:pt x="46268" y="36901"/>
                  </a:cubicBezTo>
                  <a:cubicBezTo>
                    <a:pt x="43264" y="32479"/>
                    <a:pt x="37930" y="29854"/>
                    <a:pt x="32764" y="29250"/>
                  </a:cubicBezTo>
                  <a:cubicBezTo>
                    <a:pt x="32747" y="29248"/>
                    <a:pt x="32731" y="29247"/>
                    <a:pt x="32715" y="29247"/>
                  </a:cubicBezTo>
                  <a:cubicBezTo>
                    <a:pt x="32313" y="29247"/>
                    <a:pt x="32294" y="29919"/>
                    <a:pt x="32483" y="30149"/>
                  </a:cubicBezTo>
                  <a:cubicBezTo>
                    <a:pt x="35936" y="34683"/>
                    <a:pt x="40161" y="37560"/>
                    <a:pt x="45720" y="38529"/>
                  </a:cubicBezTo>
                  <a:cubicBezTo>
                    <a:pt x="45594" y="38908"/>
                    <a:pt x="45454" y="39287"/>
                    <a:pt x="45327" y="39652"/>
                  </a:cubicBezTo>
                  <a:cubicBezTo>
                    <a:pt x="44892" y="40859"/>
                    <a:pt x="44443" y="42038"/>
                    <a:pt x="43966" y="43218"/>
                  </a:cubicBezTo>
                  <a:cubicBezTo>
                    <a:pt x="43502" y="44256"/>
                    <a:pt x="43025" y="45267"/>
                    <a:pt x="42534" y="46278"/>
                  </a:cubicBezTo>
                  <a:lnTo>
                    <a:pt x="42407" y="46362"/>
                  </a:lnTo>
                  <a:cubicBezTo>
                    <a:pt x="39319" y="40621"/>
                    <a:pt x="32946" y="36901"/>
                    <a:pt x="26714" y="35820"/>
                  </a:cubicBezTo>
                  <a:cubicBezTo>
                    <a:pt x="26683" y="35815"/>
                    <a:pt x="26653" y="35812"/>
                    <a:pt x="26625" y="35812"/>
                  </a:cubicBezTo>
                  <a:cubicBezTo>
                    <a:pt x="26196" y="35812"/>
                    <a:pt x="26110" y="36388"/>
                    <a:pt x="26321" y="36704"/>
                  </a:cubicBezTo>
                  <a:cubicBezTo>
                    <a:pt x="30181" y="42389"/>
                    <a:pt x="35164" y="46165"/>
                    <a:pt x="41902" y="47555"/>
                  </a:cubicBezTo>
                  <a:cubicBezTo>
                    <a:pt x="40723" y="49927"/>
                    <a:pt x="39446" y="52244"/>
                    <a:pt x="38084" y="54518"/>
                  </a:cubicBezTo>
                  <a:cubicBezTo>
                    <a:pt x="35333" y="48538"/>
                    <a:pt x="29240" y="44214"/>
                    <a:pt x="23078" y="42502"/>
                  </a:cubicBezTo>
                  <a:cubicBezTo>
                    <a:pt x="23037" y="42490"/>
                    <a:pt x="22998" y="42484"/>
                    <a:pt x="22962" y="42484"/>
                  </a:cubicBezTo>
                  <a:cubicBezTo>
                    <a:pt x="22611" y="42484"/>
                    <a:pt x="22475" y="42994"/>
                    <a:pt x="22615" y="43274"/>
                  </a:cubicBezTo>
                  <a:cubicBezTo>
                    <a:pt x="25745" y="49619"/>
                    <a:pt x="30518" y="53900"/>
                    <a:pt x="37101" y="56132"/>
                  </a:cubicBezTo>
                  <a:cubicBezTo>
                    <a:pt x="35726" y="58336"/>
                    <a:pt x="34294" y="60484"/>
                    <a:pt x="32778" y="62575"/>
                  </a:cubicBezTo>
                  <a:cubicBezTo>
                    <a:pt x="30616" y="56244"/>
                    <a:pt x="24917" y="51303"/>
                    <a:pt x="18839" y="48987"/>
                  </a:cubicBezTo>
                  <a:cubicBezTo>
                    <a:pt x="18786" y="48966"/>
                    <a:pt x="18738" y="48956"/>
                    <a:pt x="18694" y="48956"/>
                  </a:cubicBezTo>
                  <a:cubicBezTo>
                    <a:pt x="18360" y="48956"/>
                    <a:pt x="18264" y="49511"/>
                    <a:pt x="18375" y="49759"/>
                  </a:cubicBezTo>
                  <a:cubicBezTo>
                    <a:pt x="21113" y="56272"/>
                    <a:pt x="25366" y="61101"/>
                    <a:pt x="31767" y="63951"/>
                  </a:cubicBezTo>
                  <a:cubicBezTo>
                    <a:pt x="30307" y="65916"/>
                    <a:pt x="28777" y="67825"/>
                    <a:pt x="27205" y="69692"/>
                  </a:cubicBezTo>
                  <a:cubicBezTo>
                    <a:pt x="25843" y="63291"/>
                    <a:pt x="21099" y="57662"/>
                    <a:pt x="15386" y="54728"/>
                  </a:cubicBezTo>
                  <a:cubicBezTo>
                    <a:pt x="15317" y="54694"/>
                    <a:pt x="15250" y="54678"/>
                    <a:pt x="15188" y="54678"/>
                  </a:cubicBezTo>
                  <a:cubicBezTo>
                    <a:pt x="14897" y="54678"/>
                    <a:pt x="14701" y="55019"/>
                    <a:pt x="14782" y="55332"/>
                  </a:cubicBezTo>
                  <a:cubicBezTo>
                    <a:pt x="16382" y="62098"/>
                    <a:pt x="20116" y="67502"/>
                    <a:pt x="25914" y="71180"/>
                  </a:cubicBezTo>
                  <a:cubicBezTo>
                    <a:pt x="24608" y="72668"/>
                    <a:pt x="23260" y="74142"/>
                    <a:pt x="21885" y="75574"/>
                  </a:cubicBezTo>
                  <a:cubicBezTo>
                    <a:pt x="20130" y="70408"/>
                    <a:pt x="15554" y="66337"/>
                    <a:pt x="10753" y="64161"/>
                  </a:cubicBezTo>
                  <a:cubicBezTo>
                    <a:pt x="10697" y="64135"/>
                    <a:pt x="10646" y="64123"/>
                    <a:pt x="10600" y="64123"/>
                  </a:cubicBezTo>
                  <a:cubicBezTo>
                    <a:pt x="10279" y="64123"/>
                    <a:pt x="10204" y="64700"/>
                    <a:pt x="10290" y="64933"/>
                  </a:cubicBezTo>
                  <a:cubicBezTo>
                    <a:pt x="12241" y="70366"/>
                    <a:pt x="15470" y="74381"/>
                    <a:pt x="20355" y="77132"/>
                  </a:cubicBezTo>
                  <a:cubicBezTo>
                    <a:pt x="19821" y="77651"/>
                    <a:pt x="19288" y="78185"/>
                    <a:pt x="18740" y="78704"/>
                  </a:cubicBezTo>
                  <a:cubicBezTo>
                    <a:pt x="18305" y="79139"/>
                    <a:pt x="17856" y="79546"/>
                    <a:pt x="17407" y="79967"/>
                  </a:cubicBezTo>
                  <a:cubicBezTo>
                    <a:pt x="14601" y="77412"/>
                    <a:pt x="10698" y="76238"/>
                    <a:pt x="6934" y="76238"/>
                  </a:cubicBezTo>
                  <a:cubicBezTo>
                    <a:pt x="6273" y="76238"/>
                    <a:pt x="5616" y="76274"/>
                    <a:pt x="4970" y="76346"/>
                  </a:cubicBezTo>
                  <a:cubicBezTo>
                    <a:pt x="4507" y="76402"/>
                    <a:pt x="4450" y="77062"/>
                    <a:pt x="4773" y="77328"/>
                  </a:cubicBezTo>
                  <a:cubicBezTo>
                    <a:pt x="8086" y="79995"/>
                    <a:pt x="11595" y="81497"/>
                    <a:pt x="15652" y="81582"/>
                  </a:cubicBezTo>
                  <a:cubicBezTo>
                    <a:pt x="13126" y="83870"/>
                    <a:pt x="10501" y="86060"/>
                    <a:pt x="7763" y="88095"/>
                  </a:cubicBezTo>
                  <a:cubicBezTo>
                    <a:pt x="6542" y="89007"/>
                    <a:pt x="5293" y="89892"/>
                    <a:pt x="4015" y="90748"/>
                  </a:cubicBezTo>
                  <a:cubicBezTo>
                    <a:pt x="2850" y="91520"/>
                    <a:pt x="29" y="92980"/>
                    <a:pt x="15" y="94749"/>
                  </a:cubicBezTo>
                  <a:cubicBezTo>
                    <a:pt x="1" y="95647"/>
                    <a:pt x="745" y="96152"/>
                    <a:pt x="1573" y="96265"/>
                  </a:cubicBezTo>
                  <a:cubicBezTo>
                    <a:pt x="1744" y="96285"/>
                    <a:pt x="1930" y="96334"/>
                    <a:pt x="2110" y="96334"/>
                  </a:cubicBezTo>
                  <a:cubicBezTo>
                    <a:pt x="2180" y="96334"/>
                    <a:pt x="2250" y="96327"/>
                    <a:pt x="2317" y="96307"/>
                  </a:cubicBezTo>
                  <a:cubicBezTo>
                    <a:pt x="2934" y="96138"/>
                    <a:pt x="4043" y="94987"/>
                    <a:pt x="4549" y="94580"/>
                  </a:cubicBezTo>
                  <a:cubicBezTo>
                    <a:pt x="5475" y="93850"/>
                    <a:pt x="6402" y="93106"/>
                    <a:pt x="7314" y="92348"/>
                  </a:cubicBezTo>
                  <a:cubicBezTo>
                    <a:pt x="10781" y="89485"/>
                    <a:pt x="14136" y="86467"/>
                    <a:pt x="17365" y="83308"/>
                  </a:cubicBezTo>
                  <a:cubicBezTo>
                    <a:pt x="18067" y="87169"/>
                    <a:pt x="20495" y="90706"/>
                    <a:pt x="23499" y="93106"/>
                  </a:cubicBezTo>
                  <a:cubicBezTo>
                    <a:pt x="23564" y="93157"/>
                    <a:pt x="23631" y="93178"/>
                    <a:pt x="23696" y="93178"/>
                  </a:cubicBezTo>
                  <a:cubicBezTo>
                    <a:pt x="23939" y="93178"/>
                    <a:pt x="24153" y="92876"/>
                    <a:pt x="24131" y="92643"/>
                  </a:cubicBezTo>
                  <a:cubicBezTo>
                    <a:pt x="23668" y="88235"/>
                    <a:pt x="22180" y="84530"/>
                    <a:pt x="19162" y="81497"/>
                  </a:cubicBezTo>
                  <a:cubicBezTo>
                    <a:pt x="20200" y="80445"/>
                    <a:pt x="21211" y="79392"/>
                    <a:pt x="22208" y="78311"/>
                  </a:cubicBezTo>
                  <a:cubicBezTo>
                    <a:pt x="25981" y="81946"/>
                    <a:pt x="31500" y="83589"/>
                    <a:pt x="36687" y="83589"/>
                  </a:cubicBezTo>
                  <a:cubicBezTo>
                    <a:pt x="37308" y="83589"/>
                    <a:pt x="37925" y="83565"/>
                    <a:pt x="38533" y="83519"/>
                  </a:cubicBezTo>
                  <a:cubicBezTo>
                    <a:pt x="39010" y="83477"/>
                    <a:pt x="39053" y="82803"/>
                    <a:pt x="38730" y="82536"/>
                  </a:cubicBezTo>
                  <a:cubicBezTo>
                    <a:pt x="34196" y="78858"/>
                    <a:pt x="29254" y="76865"/>
                    <a:pt x="23555" y="76837"/>
                  </a:cubicBezTo>
                  <a:cubicBezTo>
                    <a:pt x="23920" y="76416"/>
                    <a:pt x="24299" y="76009"/>
                    <a:pt x="24664" y="75588"/>
                  </a:cubicBezTo>
                  <a:cubicBezTo>
                    <a:pt x="25647" y="74465"/>
                    <a:pt x="26615" y="73314"/>
                    <a:pt x="27556" y="72163"/>
                  </a:cubicBezTo>
                  <a:cubicBezTo>
                    <a:pt x="31085" y="74617"/>
                    <a:pt x="35448" y="75711"/>
                    <a:pt x="39778" y="75711"/>
                  </a:cubicBezTo>
                  <a:cubicBezTo>
                    <a:pt x="42234" y="75711"/>
                    <a:pt x="44679" y="75359"/>
                    <a:pt x="46956" y="74703"/>
                  </a:cubicBezTo>
                  <a:cubicBezTo>
                    <a:pt x="47321" y="74605"/>
                    <a:pt x="47349" y="73917"/>
                    <a:pt x="47040" y="73735"/>
                  </a:cubicBezTo>
                  <a:cubicBezTo>
                    <a:pt x="42644" y="71205"/>
                    <a:pt x="38208" y="69821"/>
                    <a:pt x="33531" y="69821"/>
                  </a:cubicBezTo>
                  <a:cubicBezTo>
                    <a:pt x="32084" y="69821"/>
                    <a:pt x="30613" y="69953"/>
                    <a:pt x="29114" y="70225"/>
                  </a:cubicBezTo>
                  <a:cubicBezTo>
                    <a:pt x="30560" y="68387"/>
                    <a:pt x="31950" y="66506"/>
                    <a:pt x="33297" y="64582"/>
                  </a:cubicBezTo>
                  <a:cubicBezTo>
                    <a:pt x="36135" y="66015"/>
                    <a:pt x="39312" y="66658"/>
                    <a:pt x="42506" y="66658"/>
                  </a:cubicBezTo>
                  <a:cubicBezTo>
                    <a:pt x="46073" y="66658"/>
                    <a:pt x="49661" y="65856"/>
                    <a:pt x="52823" y="64456"/>
                  </a:cubicBezTo>
                  <a:cubicBezTo>
                    <a:pt x="53216" y="64231"/>
                    <a:pt x="53216" y="63642"/>
                    <a:pt x="52809" y="63431"/>
                  </a:cubicBezTo>
                  <a:cubicBezTo>
                    <a:pt x="49237" y="61988"/>
                    <a:pt x="45722" y="61213"/>
                    <a:pt x="42204" y="61213"/>
                  </a:cubicBezTo>
                  <a:cubicBezTo>
                    <a:pt x="39736" y="61213"/>
                    <a:pt x="37265" y="61594"/>
                    <a:pt x="34771" y="62393"/>
                  </a:cubicBezTo>
                  <a:cubicBezTo>
                    <a:pt x="36049" y="60469"/>
                    <a:pt x="37256" y="58518"/>
                    <a:pt x="38421" y="56525"/>
                  </a:cubicBezTo>
                  <a:cubicBezTo>
                    <a:pt x="40822" y="57551"/>
                    <a:pt x="43411" y="58011"/>
                    <a:pt x="46019" y="58011"/>
                  </a:cubicBezTo>
                  <a:cubicBezTo>
                    <a:pt x="50332" y="58011"/>
                    <a:pt x="54697" y="56752"/>
                    <a:pt x="58354" y="54714"/>
                  </a:cubicBezTo>
                  <a:cubicBezTo>
                    <a:pt x="58691" y="54532"/>
                    <a:pt x="58593" y="53858"/>
                    <a:pt x="58242" y="53760"/>
                  </a:cubicBezTo>
                  <a:cubicBezTo>
                    <a:pt x="55320" y="52880"/>
                    <a:pt x="52469" y="52408"/>
                    <a:pt x="49666" y="52408"/>
                  </a:cubicBezTo>
                  <a:cubicBezTo>
                    <a:pt x="46206" y="52408"/>
                    <a:pt x="42818" y="53127"/>
                    <a:pt x="39460" y="54686"/>
                  </a:cubicBezTo>
                  <a:cubicBezTo>
                    <a:pt x="40709" y="52426"/>
                    <a:pt x="41874" y="50110"/>
                    <a:pt x="42955" y="47766"/>
                  </a:cubicBezTo>
                  <a:cubicBezTo>
                    <a:pt x="44536" y="48210"/>
                    <a:pt x="46168" y="48416"/>
                    <a:pt x="47806" y="48416"/>
                  </a:cubicBezTo>
                  <a:cubicBezTo>
                    <a:pt x="52582" y="48416"/>
                    <a:pt x="57417" y="46669"/>
                    <a:pt x="61232" y="44004"/>
                  </a:cubicBezTo>
                  <a:cubicBezTo>
                    <a:pt x="61512" y="43807"/>
                    <a:pt x="61526" y="43119"/>
                    <a:pt x="61119" y="43049"/>
                  </a:cubicBezTo>
                  <a:cubicBezTo>
                    <a:pt x="59156" y="42674"/>
                    <a:pt x="57250" y="42477"/>
                    <a:pt x="55391" y="42477"/>
                  </a:cubicBezTo>
                  <a:cubicBezTo>
                    <a:pt x="51402" y="42477"/>
                    <a:pt x="47633" y="43387"/>
                    <a:pt x="43994" y="45407"/>
                  </a:cubicBezTo>
                  <a:cubicBezTo>
                    <a:pt x="44176" y="45000"/>
                    <a:pt x="44345" y="44607"/>
                    <a:pt x="44499" y="44200"/>
                  </a:cubicBezTo>
                  <a:cubicBezTo>
                    <a:pt x="44555" y="44060"/>
                    <a:pt x="44625" y="43905"/>
                    <a:pt x="44682" y="43751"/>
                  </a:cubicBezTo>
                  <a:cubicBezTo>
                    <a:pt x="44682" y="43737"/>
                    <a:pt x="44696" y="43723"/>
                    <a:pt x="44696" y="43709"/>
                  </a:cubicBezTo>
                  <a:cubicBezTo>
                    <a:pt x="44710" y="43695"/>
                    <a:pt x="44710" y="43681"/>
                    <a:pt x="44710" y="43667"/>
                  </a:cubicBezTo>
                  <a:cubicBezTo>
                    <a:pt x="45383" y="42038"/>
                    <a:pt x="46015" y="40368"/>
                    <a:pt x="46619" y="38655"/>
                  </a:cubicBezTo>
                  <a:lnTo>
                    <a:pt x="46703" y="38655"/>
                  </a:lnTo>
                  <a:cubicBezTo>
                    <a:pt x="47891" y="38950"/>
                    <a:pt x="49104" y="39088"/>
                    <a:pt x="50319" y="39088"/>
                  </a:cubicBezTo>
                  <a:cubicBezTo>
                    <a:pt x="54659" y="39088"/>
                    <a:pt x="59024" y="37332"/>
                    <a:pt x="62369" y="34711"/>
                  </a:cubicBezTo>
                  <a:cubicBezTo>
                    <a:pt x="62720" y="34444"/>
                    <a:pt x="62593" y="33798"/>
                    <a:pt x="62144" y="33728"/>
                  </a:cubicBezTo>
                  <a:cubicBezTo>
                    <a:pt x="60959" y="33574"/>
                    <a:pt x="59801" y="33494"/>
                    <a:pt x="58668" y="33494"/>
                  </a:cubicBezTo>
                  <a:cubicBezTo>
                    <a:pt x="54539" y="33494"/>
                    <a:pt x="50744" y="34556"/>
                    <a:pt x="47208" y="36957"/>
                  </a:cubicBezTo>
                  <a:cubicBezTo>
                    <a:pt x="47910" y="34837"/>
                    <a:pt x="48556" y="32675"/>
                    <a:pt x="49103" y="30486"/>
                  </a:cubicBezTo>
                  <a:cubicBezTo>
                    <a:pt x="50018" y="30692"/>
                    <a:pt x="50948" y="30789"/>
                    <a:pt x="51878" y="30789"/>
                  </a:cubicBezTo>
                  <a:cubicBezTo>
                    <a:pt x="55501" y="30789"/>
                    <a:pt x="59133" y="29320"/>
                    <a:pt x="61947" y="27131"/>
                  </a:cubicBezTo>
                  <a:cubicBezTo>
                    <a:pt x="62298" y="26864"/>
                    <a:pt x="62172" y="26218"/>
                    <a:pt x="61723" y="26162"/>
                  </a:cubicBezTo>
                  <a:cubicBezTo>
                    <a:pt x="60722" y="26031"/>
                    <a:pt x="59747" y="25963"/>
                    <a:pt x="58795" y="25963"/>
                  </a:cubicBezTo>
                  <a:cubicBezTo>
                    <a:pt x="55460" y="25963"/>
                    <a:pt x="52407" y="26797"/>
                    <a:pt x="49524" y="28675"/>
                  </a:cubicBezTo>
                  <a:cubicBezTo>
                    <a:pt x="49946" y="26780"/>
                    <a:pt x="50282" y="24871"/>
                    <a:pt x="50521" y="22976"/>
                  </a:cubicBezTo>
                  <a:cubicBezTo>
                    <a:pt x="50563" y="22976"/>
                    <a:pt x="50605" y="22948"/>
                    <a:pt x="50647" y="22919"/>
                  </a:cubicBezTo>
                  <a:cubicBezTo>
                    <a:pt x="55392" y="22358"/>
                    <a:pt x="59477" y="18989"/>
                    <a:pt x="61849" y="15002"/>
                  </a:cubicBezTo>
                  <a:cubicBezTo>
                    <a:pt x="62030" y="14706"/>
                    <a:pt x="61808" y="14232"/>
                    <a:pt x="61456" y="14232"/>
                  </a:cubicBezTo>
                  <a:cubicBezTo>
                    <a:pt x="61424" y="14232"/>
                    <a:pt x="61391" y="14236"/>
                    <a:pt x="61358" y="14244"/>
                  </a:cubicBezTo>
                  <a:cubicBezTo>
                    <a:pt x="56880" y="15339"/>
                    <a:pt x="53315" y="17501"/>
                    <a:pt x="50718" y="21207"/>
                  </a:cubicBezTo>
                  <a:cubicBezTo>
                    <a:pt x="50942" y="18835"/>
                    <a:pt x="50984" y="16448"/>
                    <a:pt x="50816" y="14062"/>
                  </a:cubicBezTo>
                  <a:cubicBezTo>
                    <a:pt x="50900" y="14006"/>
                    <a:pt x="50956" y="13907"/>
                    <a:pt x="50984" y="13809"/>
                  </a:cubicBezTo>
                  <a:cubicBezTo>
                    <a:pt x="52430" y="9177"/>
                    <a:pt x="50928" y="3969"/>
                    <a:pt x="48191" y="151"/>
                  </a:cubicBezTo>
                  <a:cubicBezTo>
                    <a:pt x="48117" y="44"/>
                    <a:pt x="48022" y="1"/>
                    <a:pt x="4792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2266225" y="1465675"/>
              <a:ext cx="508875" cy="974225"/>
            </a:xfrm>
            <a:custGeom>
              <a:avLst/>
              <a:gdLst/>
              <a:ahLst/>
              <a:cxnLst/>
              <a:rect l="l" t="t" r="r" b="b"/>
              <a:pathLst>
                <a:path w="20355" h="38969" extrusionOk="0">
                  <a:moveTo>
                    <a:pt x="0" y="1"/>
                  </a:moveTo>
                  <a:cubicBezTo>
                    <a:pt x="898" y="955"/>
                    <a:pt x="1741" y="1966"/>
                    <a:pt x="2527" y="2935"/>
                  </a:cubicBezTo>
                  <a:cubicBezTo>
                    <a:pt x="4661" y="5574"/>
                    <a:pt x="6317" y="8578"/>
                    <a:pt x="7440" y="11792"/>
                  </a:cubicBezTo>
                  <a:cubicBezTo>
                    <a:pt x="10879" y="21464"/>
                    <a:pt x="13336" y="30967"/>
                    <a:pt x="20074" y="38969"/>
                  </a:cubicBezTo>
                  <a:cubicBezTo>
                    <a:pt x="20158" y="38856"/>
                    <a:pt x="20256" y="38758"/>
                    <a:pt x="20354" y="38646"/>
                  </a:cubicBezTo>
                  <a:cubicBezTo>
                    <a:pt x="16087" y="33452"/>
                    <a:pt x="13420" y="27317"/>
                    <a:pt x="11272" y="20973"/>
                  </a:cubicBezTo>
                  <a:cubicBezTo>
                    <a:pt x="8844" y="13729"/>
                    <a:pt x="6949" y="6697"/>
                    <a:pt x="1685" y="983"/>
                  </a:cubicBezTo>
                  <a:cubicBezTo>
                    <a:pt x="1123" y="646"/>
                    <a:pt x="562" y="324"/>
                    <a:pt x="0" y="1"/>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2460275" y="727675"/>
              <a:ext cx="905100" cy="2049125"/>
            </a:xfrm>
            <a:custGeom>
              <a:avLst/>
              <a:gdLst/>
              <a:ahLst/>
              <a:cxnLst/>
              <a:rect l="l" t="t" r="r" b="b"/>
              <a:pathLst>
                <a:path w="36204" h="81965" extrusionOk="0">
                  <a:moveTo>
                    <a:pt x="1" y="0"/>
                  </a:moveTo>
                  <a:lnTo>
                    <a:pt x="1" y="0"/>
                  </a:lnTo>
                  <a:cubicBezTo>
                    <a:pt x="4773" y="4913"/>
                    <a:pt x="9897" y="10247"/>
                    <a:pt x="12003" y="16845"/>
                  </a:cubicBezTo>
                  <a:cubicBezTo>
                    <a:pt x="14333" y="24173"/>
                    <a:pt x="12901" y="31949"/>
                    <a:pt x="13322" y="39459"/>
                  </a:cubicBezTo>
                  <a:cubicBezTo>
                    <a:pt x="13561" y="43839"/>
                    <a:pt x="14600" y="48106"/>
                    <a:pt x="15877" y="52289"/>
                  </a:cubicBezTo>
                  <a:cubicBezTo>
                    <a:pt x="17070" y="56234"/>
                    <a:pt x="18306" y="60164"/>
                    <a:pt x="20215" y="63828"/>
                  </a:cubicBezTo>
                  <a:cubicBezTo>
                    <a:pt x="22671" y="68559"/>
                    <a:pt x="25352" y="73570"/>
                    <a:pt x="29339" y="77220"/>
                  </a:cubicBezTo>
                  <a:cubicBezTo>
                    <a:pt x="31164" y="78876"/>
                    <a:pt x="33311" y="80168"/>
                    <a:pt x="35207" y="81754"/>
                  </a:cubicBezTo>
                  <a:lnTo>
                    <a:pt x="36203" y="81964"/>
                  </a:lnTo>
                  <a:cubicBezTo>
                    <a:pt x="34364" y="80364"/>
                    <a:pt x="32231" y="79101"/>
                    <a:pt x="30434" y="77444"/>
                  </a:cubicBezTo>
                  <a:cubicBezTo>
                    <a:pt x="26967" y="74216"/>
                    <a:pt x="24440" y="70061"/>
                    <a:pt x="22222" y="65906"/>
                  </a:cubicBezTo>
                  <a:cubicBezTo>
                    <a:pt x="18656" y="59210"/>
                    <a:pt x="16102" y="51545"/>
                    <a:pt x="14824" y="44063"/>
                  </a:cubicBezTo>
                  <a:cubicBezTo>
                    <a:pt x="13463" y="36118"/>
                    <a:pt x="15189" y="28019"/>
                    <a:pt x="13785" y="20102"/>
                  </a:cubicBezTo>
                  <a:cubicBezTo>
                    <a:pt x="12494" y="12774"/>
                    <a:pt x="7763" y="7229"/>
                    <a:pt x="2794" y="2022"/>
                  </a:cubicBezTo>
                  <a:cubicBezTo>
                    <a:pt x="1896" y="1292"/>
                    <a:pt x="969" y="618"/>
                    <a:pt x="1" y="0"/>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2910525" y="2744800"/>
              <a:ext cx="308500" cy="54950"/>
            </a:xfrm>
            <a:custGeom>
              <a:avLst/>
              <a:gdLst/>
              <a:ahLst/>
              <a:cxnLst/>
              <a:rect l="l" t="t" r="r" b="b"/>
              <a:pathLst>
                <a:path w="12340" h="2198" extrusionOk="0">
                  <a:moveTo>
                    <a:pt x="7210" y="1"/>
                  </a:moveTo>
                  <a:cubicBezTo>
                    <a:pt x="4649" y="1"/>
                    <a:pt x="2882" y="1376"/>
                    <a:pt x="366" y="2051"/>
                  </a:cubicBezTo>
                  <a:cubicBezTo>
                    <a:pt x="253" y="2080"/>
                    <a:pt x="127" y="2108"/>
                    <a:pt x="1" y="2136"/>
                  </a:cubicBezTo>
                  <a:cubicBezTo>
                    <a:pt x="633" y="2179"/>
                    <a:pt x="1266" y="2198"/>
                    <a:pt x="1899" y="2198"/>
                  </a:cubicBezTo>
                  <a:cubicBezTo>
                    <a:pt x="5379" y="2198"/>
                    <a:pt x="8859" y="1625"/>
                    <a:pt x="12340" y="1364"/>
                  </a:cubicBezTo>
                  <a:cubicBezTo>
                    <a:pt x="10781" y="985"/>
                    <a:pt x="9223" y="549"/>
                    <a:pt x="7679" y="16"/>
                  </a:cubicBezTo>
                  <a:cubicBezTo>
                    <a:pt x="7520" y="6"/>
                    <a:pt x="7363" y="1"/>
                    <a:pt x="721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3159700" y="2362325"/>
              <a:ext cx="235150" cy="409200"/>
            </a:xfrm>
            <a:custGeom>
              <a:avLst/>
              <a:gdLst/>
              <a:ahLst/>
              <a:cxnLst/>
              <a:rect l="l" t="t" r="r" b="b"/>
              <a:pathLst>
                <a:path w="9406" h="16368" extrusionOk="0">
                  <a:moveTo>
                    <a:pt x="5144" y="2102"/>
                  </a:moveTo>
                  <a:cubicBezTo>
                    <a:pt x="5238" y="2102"/>
                    <a:pt x="5337" y="2241"/>
                    <a:pt x="5278" y="2359"/>
                  </a:cubicBezTo>
                  <a:cubicBezTo>
                    <a:pt x="5264" y="2387"/>
                    <a:pt x="5250" y="2415"/>
                    <a:pt x="5250" y="2443"/>
                  </a:cubicBezTo>
                  <a:cubicBezTo>
                    <a:pt x="5221" y="2506"/>
                    <a:pt x="5180" y="2531"/>
                    <a:pt x="5139" y="2531"/>
                  </a:cubicBezTo>
                  <a:cubicBezTo>
                    <a:pt x="5044" y="2531"/>
                    <a:pt x="4948" y="2392"/>
                    <a:pt x="4998" y="2274"/>
                  </a:cubicBezTo>
                  <a:cubicBezTo>
                    <a:pt x="5012" y="2246"/>
                    <a:pt x="5026" y="2218"/>
                    <a:pt x="5040" y="2190"/>
                  </a:cubicBezTo>
                  <a:cubicBezTo>
                    <a:pt x="5065" y="2127"/>
                    <a:pt x="5104" y="2102"/>
                    <a:pt x="5144" y="2102"/>
                  </a:cubicBezTo>
                  <a:close/>
                  <a:moveTo>
                    <a:pt x="4203" y="6095"/>
                  </a:moveTo>
                  <a:cubicBezTo>
                    <a:pt x="4299" y="6095"/>
                    <a:pt x="4387" y="6284"/>
                    <a:pt x="4324" y="6401"/>
                  </a:cubicBezTo>
                  <a:cubicBezTo>
                    <a:pt x="4282" y="6471"/>
                    <a:pt x="4226" y="6542"/>
                    <a:pt x="4183" y="6612"/>
                  </a:cubicBezTo>
                  <a:cubicBezTo>
                    <a:pt x="4157" y="6655"/>
                    <a:pt x="4126" y="6673"/>
                    <a:pt x="4096" y="6673"/>
                  </a:cubicBezTo>
                  <a:cubicBezTo>
                    <a:pt x="4000" y="6673"/>
                    <a:pt x="3912" y="6491"/>
                    <a:pt x="3987" y="6373"/>
                  </a:cubicBezTo>
                  <a:cubicBezTo>
                    <a:pt x="4029" y="6303"/>
                    <a:pt x="4071" y="6233"/>
                    <a:pt x="4113" y="6163"/>
                  </a:cubicBezTo>
                  <a:cubicBezTo>
                    <a:pt x="4141" y="6115"/>
                    <a:pt x="4172" y="6095"/>
                    <a:pt x="4203" y="6095"/>
                  </a:cubicBezTo>
                  <a:close/>
                  <a:moveTo>
                    <a:pt x="4040" y="4747"/>
                  </a:moveTo>
                  <a:cubicBezTo>
                    <a:pt x="4135" y="4747"/>
                    <a:pt x="4229" y="4883"/>
                    <a:pt x="4169" y="5012"/>
                  </a:cubicBezTo>
                  <a:cubicBezTo>
                    <a:pt x="4001" y="5278"/>
                    <a:pt x="3818" y="5531"/>
                    <a:pt x="3622" y="5756"/>
                  </a:cubicBezTo>
                  <a:cubicBezTo>
                    <a:pt x="3313" y="6135"/>
                    <a:pt x="3131" y="6598"/>
                    <a:pt x="3117" y="7089"/>
                  </a:cubicBezTo>
                  <a:cubicBezTo>
                    <a:pt x="3109" y="7196"/>
                    <a:pt x="3033" y="7252"/>
                    <a:pt x="2962" y="7252"/>
                  </a:cubicBezTo>
                  <a:cubicBezTo>
                    <a:pt x="2893" y="7252"/>
                    <a:pt x="2829" y="7200"/>
                    <a:pt x="2836" y="7089"/>
                  </a:cubicBezTo>
                  <a:cubicBezTo>
                    <a:pt x="2850" y="6668"/>
                    <a:pt x="2962" y="6261"/>
                    <a:pt x="3159" y="5896"/>
                  </a:cubicBezTo>
                  <a:cubicBezTo>
                    <a:pt x="3369" y="5503"/>
                    <a:pt x="3720" y="5222"/>
                    <a:pt x="3931" y="4829"/>
                  </a:cubicBezTo>
                  <a:cubicBezTo>
                    <a:pt x="3960" y="4771"/>
                    <a:pt x="4000" y="4747"/>
                    <a:pt x="4040" y="4747"/>
                  </a:cubicBezTo>
                  <a:close/>
                  <a:moveTo>
                    <a:pt x="4518" y="2840"/>
                  </a:moveTo>
                  <a:cubicBezTo>
                    <a:pt x="4623" y="2840"/>
                    <a:pt x="4717" y="2979"/>
                    <a:pt x="4647" y="3088"/>
                  </a:cubicBezTo>
                  <a:cubicBezTo>
                    <a:pt x="3636" y="4787"/>
                    <a:pt x="1727" y="5924"/>
                    <a:pt x="1937" y="8156"/>
                  </a:cubicBezTo>
                  <a:cubicBezTo>
                    <a:pt x="1951" y="8261"/>
                    <a:pt x="1888" y="8314"/>
                    <a:pt x="1820" y="8314"/>
                  </a:cubicBezTo>
                  <a:cubicBezTo>
                    <a:pt x="1751" y="8314"/>
                    <a:pt x="1678" y="8261"/>
                    <a:pt x="1671" y="8156"/>
                  </a:cubicBezTo>
                  <a:cubicBezTo>
                    <a:pt x="1446" y="5854"/>
                    <a:pt x="3341" y="4689"/>
                    <a:pt x="4394" y="2920"/>
                  </a:cubicBezTo>
                  <a:cubicBezTo>
                    <a:pt x="4430" y="2863"/>
                    <a:pt x="4475" y="2840"/>
                    <a:pt x="4518" y="2840"/>
                  </a:cubicBezTo>
                  <a:close/>
                  <a:moveTo>
                    <a:pt x="5713" y="0"/>
                  </a:moveTo>
                  <a:cubicBezTo>
                    <a:pt x="5447" y="590"/>
                    <a:pt x="5068" y="1137"/>
                    <a:pt x="4619" y="1601"/>
                  </a:cubicBezTo>
                  <a:cubicBezTo>
                    <a:pt x="2415" y="3889"/>
                    <a:pt x="0" y="6514"/>
                    <a:pt x="1488" y="9700"/>
                  </a:cubicBezTo>
                  <a:cubicBezTo>
                    <a:pt x="2373" y="10683"/>
                    <a:pt x="3341" y="11609"/>
                    <a:pt x="4380" y="12437"/>
                  </a:cubicBezTo>
                  <a:cubicBezTo>
                    <a:pt x="6064" y="13771"/>
                    <a:pt x="7861" y="14894"/>
                    <a:pt x="9405" y="16368"/>
                  </a:cubicBezTo>
                  <a:cubicBezTo>
                    <a:pt x="7089" y="11202"/>
                    <a:pt x="6275" y="5615"/>
                    <a:pt x="5713"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3047050" y="1970325"/>
              <a:ext cx="252000" cy="609250"/>
            </a:xfrm>
            <a:custGeom>
              <a:avLst/>
              <a:gdLst/>
              <a:ahLst/>
              <a:cxnLst/>
              <a:rect l="l" t="t" r="r" b="b"/>
              <a:pathLst>
                <a:path w="10080" h="24370" extrusionOk="0">
                  <a:moveTo>
                    <a:pt x="7749" y="3117"/>
                  </a:moveTo>
                  <a:cubicBezTo>
                    <a:pt x="7945" y="3117"/>
                    <a:pt x="7931" y="3482"/>
                    <a:pt x="7763" y="3482"/>
                  </a:cubicBezTo>
                  <a:lnTo>
                    <a:pt x="7749" y="3468"/>
                  </a:lnTo>
                  <a:cubicBezTo>
                    <a:pt x="7566" y="3468"/>
                    <a:pt x="7566" y="3117"/>
                    <a:pt x="7749" y="3117"/>
                  </a:cubicBezTo>
                  <a:close/>
                  <a:moveTo>
                    <a:pt x="7557" y="5508"/>
                  </a:moveTo>
                  <a:cubicBezTo>
                    <a:pt x="7645" y="5508"/>
                    <a:pt x="7736" y="5592"/>
                    <a:pt x="7693" y="5714"/>
                  </a:cubicBezTo>
                  <a:cubicBezTo>
                    <a:pt x="7384" y="6767"/>
                    <a:pt x="6401" y="7230"/>
                    <a:pt x="5699" y="7974"/>
                  </a:cubicBezTo>
                  <a:cubicBezTo>
                    <a:pt x="5667" y="8007"/>
                    <a:pt x="5632" y="8020"/>
                    <a:pt x="5600" y="8020"/>
                  </a:cubicBezTo>
                  <a:cubicBezTo>
                    <a:pt x="5481" y="8020"/>
                    <a:pt x="5389" y="7832"/>
                    <a:pt x="5489" y="7721"/>
                  </a:cubicBezTo>
                  <a:cubicBezTo>
                    <a:pt x="6135" y="7047"/>
                    <a:pt x="7145" y="6570"/>
                    <a:pt x="7426" y="5615"/>
                  </a:cubicBezTo>
                  <a:cubicBezTo>
                    <a:pt x="7447" y="5540"/>
                    <a:pt x="7502" y="5508"/>
                    <a:pt x="7557" y="5508"/>
                  </a:cubicBezTo>
                  <a:close/>
                  <a:moveTo>
                    <a:pt x="7477" y="4019"/>
                  </a:moveTo>
                  <a:cubicBezTo>
                    <a:pt x="7564" y="4019"/>
                    <a:pt x="7662" y="4164"/>
                    <a:pt x="7623" y="4282"/>
                  </a:cubicBezTo>
                  <a:cubicBezTo>
                    <a:pt x="6879" y="6458"/>
                    <a:pt x="4506" y="7272"/>
                    <a:pt x="3341" y="9153"/>
                  </a:cubicBezTo>
                  <a:cubicBezTo>
                    <a:pt x="3315" y="9195"/>
                    <a:pt x="3286" y="9212"/>
                    <a:pt x="3256" y="9212"/>
                  </a:cubicBezTo>
                  <a:cubicBezTo>
                    <a:pt x="3159" y="9212"/>
                    <a:pt x="3066" y="9019"/>
                    <a:pt x="3131" y="8900"/>
                  </a:cubicBezTo>
                  <a:cubicBezTo>
                    <a:pt x="4282" y="7061"/>
                    <a:pt x="6640" y="6247"/>
                    <a:pt x="7384" y="4113"/>
                  </a:cubicBezTo>
                  <a:cubicBezTo>
                    <a:pt x="7405" y="4046"/>
                    <a:pt x="7440" y="4019"/>
                    <a:pt x="7477" y="4019"/>
                  </a:cubicBezTo>
                  <a:close/>
                  <a:moveTo>
                    <a:pt x="7580" y="1"/>
                  </a:moveTo>
                  <a:cubicBezTo>
                    <a:pt x="7763" y="1432"/>
                    <a:pt x="7356" y="2906"/>
                    <a:pt x="6415" y="4240"/>
                  </a:cubicBezTo>
                  <a:cubicBezTo>
                    <a:pt x="5096" y="6107"/>
                    <a:pt x="3074" y="7328"/>
                    <a:pt x="1755" y="9195"/>
                  </a:cubicBezTo>
                  <a:cubicBezTo>
                    <a:pt x="0" y="11680"/>
                    <a:pt x="127" y="14627"/>
                    <a:pt x="492" y="17505"/>
                  </a:cubicBezTo>
                  <a:cubicBezTo>
                    <a:pt x="1853" y="19906"/>
                    <a:pt x="3341" y="22264"/>
                    <a:pt x="5110" y="24369"/>
                  </a:cubicBezTo>
                  <a:cubicBezTo>
                    <a:pt x="4885" y="23218"/>
                    <a:pt x="4998" y="22039"/>
                    <a:pt x="5433" y="20944"/>
                  </a:cubicBezTo>
                  <a:cubicBezTo>
                    <a:pt x="5882" y="19849"/>
                    <a:pt x="6556" y="18839"/>
                    <a:pt x="7412" y="18010"/>
                  </a:cubicBezTo>
                  <a:cubicBezTo>
                    <a:pt x="8675" y="16705"/>
                    <a:pt x="9574" y="15708"/>
                    <a:pt x="10079" y="14192"/>
                  </a:cubicBezTo>
                  <a:cubicBezTo>
                    <a:pt x="9967" y="12901"/>
                    <a:pt x="9840" y="11609"/>
                    <a:pt x="9728" y="10304"/>
                  </a:cubicBezTo>
                  <a:cubicBezTo>
                    <a:pt x="9405" y="6935"/>
                    <a:pt x="9195" y="3117"/>
                    <a:pt x="758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2881400" y="1828900"/>
              <a:ext cx="401150" cy="547475"/>
            </a:xfrm>
            <a:custGeom>
              <a:avLst/>
              <a:gdLst/>
              <a:ahLst/>
              <a:cxnLst/>
              <a:rect l="l" t="t" r="r" b="b"/>
              <a:pathLst>
                <a:path w="16046" h="21899" extrusionOk="0">
                  <a:moveTo>
                    <a:pt x="8521" y="0"/>
                  </a:moveTo>
                  <a:cubicBezTo>
                    <a:pt x="6767" y="3355"/>
                    <a:pt x="1" y="3229"/>
                    <a:pt x="759" y="8226"/>
                  </a:cubicBezTo>
                  <a:cubicBezTo>
                    <a:pt x="2176" y="12971"/>
                    <a:pt x="4071" y="17547"/>
                    <a:pt x="6416" y="21899"/>
                  </a:cubicBezTo>
                  <a:cubicBezTo>
                    <a:pt x="6191" y="19512"/>
                    <a:pt x="6275" y="17084"/>
                    <a:pt x="7553" y="14978"/>
                  </a:cubicBezTo>
                  <a:cubicBezTo>
                    <a:pt x="9672" y="11511"/>
                    <a:pt x="16045" y="8142"/>
                    <a:pt x="12971" y="3791"/>
                  </a:cubicBezTo>
                  <a:cubicBezTo>
                    <a:pt x="11511" y="2190"/>
                    <a:pt x="9279" y="1755"/>
                    <a:pt x="8521"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2835425" y="1437950"/>
              <a:ext cx="279725" cy="552050"/>
            </a:xfrm>
            <a:custGeom>
              <a:avLst/>
              <a:gdLst/>
              <a:ahLst/>
              <a:cxnLst/>
              <a:rect l="l" t="t" r="r" b="b"/>
              <a:pathLst>
                <a:path w="11189" h="22082" extrusionOk="0">
                  <a:moveTo>
                    <a:pt x="9336" y="12719"/>
                  </a:moveTo>
                  <a:cubicBezTo>
                    <a:pt x="9518" y="12719"/>
                    <a:pt x="9518" y="13070"/>
                    <a:pt x="9336" y="13070"/>
                  </a:cubicBezTo>
                  <a:cubicBezTo>
                    <a:pt x="9139" y="13070"/>
                    <a:pt x="9153" y="12719"/>
                    <a:pt x="9336" y="12719"/>
                  </a:cubicBezTo>
                  <a:close/>
                  <a:moveTo>
                    <a:pt x="8726" y="14349"/>
                  </a:moveTo>
                  <a:cubicBezTo>
                    <a:pt x="8809" y="14349"/>
                    <a:pt x="8898" y="14438"/>
                    <a:pt x="8872" y="14558"/>
                  </a:cubicBezTo>
                  <a:cubicBezTo>
                    <a:pt x="8816" y="14909"/>
                    <a:pt x="8578" y="15203"/>
                    <a:pt x="8255" y="15344"/>
                  </a:cubicBezTo>
                  <a:cubicBezTo>
                    <a:pt x="8238" y="15350"/>
                    <a:pt x="8223" y="15353"/>
                    <a:pt x="8208" y="15353"/>
                  </a:cubicBezTo>
                  <a:cubicBezTo>
                    <a:pt x="8061" y="15353"/>
                    <a:pt x="8017" y="15058"/>
                    <a:pt x="8170" y="15007"/>
                  </a:cubicBezTo>
                  <a:cubicBezTo>
                    <a:pt x="8395" y="14909"/>
                    <a:pt x="8564" y="14712"/>
                    <a:pt x="8606" y="14473"/>
                  </a:cubicBezTo>
                  <a:cubicBezTo>
                    <a:pt x="8622" y="14386"/>
                    <a:pt x="8673" y="14349"/>
                    <a:pt x="8726" y="14349"/>
                  </a:cubicBezTo>
                  <a:close/>
                  <a:moveTo>
                    <a:pt x="9416" y="13468"/>
                  </a:moveTo>
                  <a:cubicBezTo>
                    <a:pt x="9482" y="13468"/>
                    <a:pt x="9546" y="13521"/>
                    <a:pt x="9546" y="13631"/>
                  </a:cubicBezTo>
                  <a:cubicBezTo>
                    <a:pt x="9532" y="14291"/>
                    <a:pt x="9701" y="14768"/>
                    <a:pt x="9322" y="15358"/>
                  </a:cubicBezTo>
                  <a:cubicBezTo>
                    <a:pt x="8971" y="15933"/>
                    <a:pt x="8353" y="16284"/>
                    <a:pt x="7862" y="16747"/>
                  </a:cubicBezTo>
                  <a:cubicBezTo>
                    <a:pt x="7835" y="16772"/>
                    <a:pt x="7809" y="16782"/>
                    <a:pt x="7785" y="16782"/>
                  </a:cubicBezTo>
                  <a:cubicBezTo>
                    <a:pt x="7671" y="16782"/>
                    <a:pt x="7603" y="16543"/>
                    <a:pt x="7707" y="16439"/>
                  </a:cubicBezTo>
                  <a:cubicBezTo>
                    <a:pt x="8100" y="16074"/>
                    <a:pt x="8578" y="15793"/>
                    <a:pt x="8928" y="15386"/>
                  </a:cubicBezTo>
                  <a:cubicBezTo>
                    <a:pt x="9392" y="14838"/>
                    <a:pt x="9251" y="14305"/>
                    <a:pt x="9279" y="13631"/>
                  </a:cubicBezTo>
                  <a:cubicBezTo>
                    <a:pt x="9279" y="13524"/>
                    <a:pt x="9348" y="13468"/>
                    <a:pt x="9416" y="13468"/>
                  </a:cubicBezTo>
                  <a:close/>
                  <a:moveTo>
                    <a:pt x="5967" y="1"/>
                  </a:moveTo>
                  <a:cubicBezTo>
                    <a:pt x="5882" y="380"/>
                    <a:pt x="5700" y="745"/>
                    <a:pt x="5461" y="1054"/>
                  </a:cubicBezTo>
                  <a:cubicBezTo>
                    <a:pt x="3833" y="3047"/>
                    <a:pt x="1" y="4605"/>
                    <a:pt x="85" y="7525"/>
                  </a:cubicBezTo>
                  <a:cubicBezTo>
                    <a:pt x="85" y="7581"/>
                    <a:pt x="71" y="7637"/>
                    <a:pt x="43" y="7693"/>
                  </a:cubicBezTo>
                  <a:cubicBezTo>
                    <a:pt x="57" y="10108"/>
                    <a:pt x="155" y="12522"/>
                    <a:pt x="548" y="14937"/>
                  </a:cubicBezTo>
                  <a:cubicBezTo>
                    <a:pt x="927" y="17337"/>
                    <a:pt x="1433" y="19723"/>
                    <a:pt x="2078" y="22082"/>
                  </a:cubicBezTo>
                  <a:cubicBezTo>
                    <a:pt x="2289" y="21099"/>
                    <a:pt x="2808" y="20201"/>
                    <a:pt x="3594" y="19569"/>
                  </a:cubicBezTo>
                  <a:cubicBezTo>
                    <a:pt x="5531" y="17884"/>
                    <a:pt x="9448" y="17351"/>
                    <a:pt x="10108" y="14656"/>
                  </a:cubicBezTo>
                  <a:cubicBezTo>
                    <a:pt x="10094" y="14459"/>
                    <a:pt x="10080" y="14263"/>
                    <a:pt x="10094" y="14066"/>
                  </a:cubicBezTo>
                  <a:cubicBezTo>
                    <a:pt x="10150" y="12129"/>
                    <a:pt x="10487" y="10164"/>
                    <a:pt x="10669" y="8241"/>
                  </a:cubicBezTo>
                  <a:cubicBezTo>
                    <a:pt x="10838" y="6542"/>
                    <a:pt x="11189" y="4072"/>
                    <a:pt x="9967" y="2654"/>
                  </a:cubicBezTo>
                  <a:cubicBezTo>
                    <a:pt x="9055" y="1601"/>
                    <a:pt x="7455" y="1868"/>
                    <a:pt x="6514" y="815"/>
                  </a:cubicBezTo>
                  <a:cubicBezTo>
                    <a:pt x="6289" y="576"/>
                    <a:pt x="6107" y="296"/>
                    <a:pt x="5967"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2824550" y="1091575"/>
              <a:ext cx="148475" cy="482925"/>
            </a:xfrm>
            <a:custGeom>
              <a:avLst/>
              <a:gdLst/>
              <a:ahLst/>
              <a:cxnLst/>
              <a:rect l="l" t="t" r="r" b="b"/>
              <a:pathLst>
                <a:path w="5939" h="19317" extrusionOk="0">
                  <a:moveTo>
                    <a:pt x="4731" y="9518"/>
                  </a:moveTo>
                  <a:cubicBezTo>
                    <a:pt x="4914" y="9518"/>
                    <a:pt x="4914" y="9869"/>
                    <a:pt x="4731" y="9869"/>
                  </a:cubicBezTo>
                  <a:cubicBezTo>
                    <a:pt x="4549" y="9869"/>
                    <a:pt x="4535" y="9518"/>
                    <a:pt x="4731" y="9518"/>
                  </a:cubicBezTo>
                  <a:close/>
                  <a:moveTo>
                    <a:pt x="4229" y="11522"/>
                  </a:moveTo>
                  <a:cubicBezTo>
                    <a:pt x="4300" y="11522"/>
                    <a:pt x="4373" y="11575"/>
                    <a:pt x="4380" y="11680"/>
                  </a:cubicBezTo>
                  <a:cubicBezTo>
                    <a:pt x="4408" y="12031"/>
                    <a:pt x="4380" y="12382"/>
                    <a:pt x="4296" y="12719"/>
                  </a:cubicBezTo>
                  <a:cubicBezTo>
                    <a:pt x="4268" y="12802"/>
                    <a:pt x="4210" y="12837"/>
                    <a:pt x="4153" y="12837"/>
                  </a:cubicBezTo>
                  <a:cubicBezTo>
                    <a:pt x="4064" y="12837"/>
                    <a:pt x="3976" y="12754"/>
                    <a:pt x="4001" y="12635"/>
                  </a:cubicBezTo>
                  <a:lnTo>
                    <a:pt x="4029" y="12635"/>
                  </a:lnTo>
                  <a:cubicBezTo>
                    <a:pt x="4099" y="12326"/>
                    <a:pt x="4128" y="12003"/>
                    <a:pt x="4099" y="11680"/>
                  </a:cubicBezTo>
                  <a:cubicBezTo>
                    <a:pt x="4092" y="11575"/>
                    <a:pt x="4159" y="11522"/>
                    <a:pt x="4229" y="11522"/>
                  </a:cubicBezTo>
                  <a:close/>
                  <a:moveTo>
                    <a:pt x="4845" y="10293"/>
                  </a:moveTo>
                  <a:cubicBezTo>
                    <a:pt x="4897" y="10293"/>
                    <a:pt x="4948" y="10330"/>
                    <a:pt x="4970" y="10417"/>
                  </a:cubicBezTo>
                  <a:cubicBezTo>
                    <a:pt x="5208" y="11624"/>
                    <a:pt x="5068" y="12873"/>
                    <a:pt x="4549" y="13996"/>
                  </a:cubicBezTo>
                  <a:lnTo>
                    <a:pt x="4577" y="13996"/>
                  </a:lnTo>
                  <a:cubicBezTo>
                    <a:pt x="4547" y="14059"/>
                    <a:pt x="4507" y="14084"/>
                    <a:pt x="4466" y="14084"/>
                  </a:cubicBezTo>
                  <a:cubicBezTo>
                    <a:pt x="4370" y="14084"/>
                    <a:pt x="4275" y="13946"/>
                    <a:pt x="4324" y="13828"/>
                  </a:cubicBezTo>
                  <a:cubicBezTo>
                    <a:pt x="4801" y="12789"/>
                    <a:pt x="4928" y="11624"/>
                    <a:pt x="4703" y="10515"/>
                  </a:cubicBezTo>
                  <a:cubicBezTo>
                    <a:pt x="4677" y="10386"/>
                    <a:pt x="4762" y="10293"/>
                    <a:pt x="4845" y="10293"/>
                  </a:cubicBezTo>
                  <a:close/>
                  <a:moveTo>
                    <a:pt x="1" y="1"/>
                  </a:moveTo>
                  <a:lnTo>
                    <a:pt x="1" y="1"/>
                  </a:lnTo>
                  <a:cubicBezTo>
                    <a:pt x="843" y="3145"/>
                    <a:pt x="478" y="6879"/>
                    <a:pt x="590" y="9855"/>
                  </a:cubicBezTo>
                  <a:cubicBezTo>
                    <a:pt x="590" y="9939"/>
                    <a:pt x="576" y="10010"/>
                    <a:pt x="534" y="10080"/>
                  </a:cubicBezTo>
                  <a:cubicBezTo>
                    <a:pt x="674" y="13140"/>
                    <a:pt x="562" y="16228"/>
                    <a:pt x="506" y="19316"/>
                  </a:cubicBezTo>
                  <a:cubicBezTo>
                    <a:pt x="815" y="18825"/>
                    <a:pt x="1166" y="18376"/>
                    <a:pt x="1587" y="17983"/>
                  </a:cubicBezTo>
                  <a:cubicBezTo>
                    <a:pt x="2415" y="17141"/>
                    <a:pt x="3341" y="16383"/>
                    <a:pt x="4212" y="15596"/>
                  </a:cubicBezTo>
                  <a:cubicBezTo>
                    <a:pt x="5475" y="14445"/>
                    <a:pt x="5938" y="13435"/>
                    <a:pt x="5826" y="11933"/>
                  </a:cubicBezTo>
                  <a:cubicBezTo>
                    <a:pt x="5826" y="11905"/>
                    <a:pt x="5826" y="11891"/>
                    <a:pt x="5812" y="11862"/>
                  </a:cubicBezTo>
                  <a:cubicBezTo>
                    <a:pt x="5447" y="9939"/>
                    <a:pt x="5237" y="8171"/>
                    <a:pt x="4366" y="6346"/>
                  </a:cubicBezTo>
                  <a:cubicBezTo>
                    <a:pt x="3496" y="4521"/>
                    <a:pt x="2317" y="2893"/>
                    <a:pt x="1053" y="1306"/>
                  </a:cubicBezTo>
                  <a:cubicBezTo>
                    <a:pt x="702" y="871"/>
                    <a:pt x="351" y="436"/>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2714000" y="961750"/>
              <a:ext cx="110925" cy="260050"/>
            </a:xfrm>
            <a:custGeom>
              <a:avLst/>
              <a:gdLst/>
              <a:ahLst/>
              <a:cxnLst/>
              <a:rect l="l" t="t" r="r" b="b"/>
              <a:pathLst>
                <a:path w="4437" h="10402" extrusionOk="0">
                  <a:moveTo>
                    <a:pt x="1" y="0"/>
                  </a:moveTo>
                  <a:lnTo>
                    <a:pt x="1" y="0"/>
                  </a:lnTo>
                  <a:cubicBezTo>
                    <a:pt x="2106" y="3116"/>
                    <a:pt x="3735" y="6527"/>
                    <a:pt x="4437" y="10402"/>
                  </a:cubicBezTo>
                  <a:cubicBezTo>
                    <a:pt x="4394" y="8100"/>
                    <a:pt x="4198" y="5727"/>
                    <a:pt x="3286" y="3818"/>
                  </a:cubicBezTo>
                  <a:cubicBezTo>
                    <a:pt x="2219" y="2527"/>
                    <a:pt x="1110" y="1249"/>
                    <a:pt x="1"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2453275" y="754325"/>
              <a:ext cx="222850" cy="266050"/>
            </a:xfrm>
            <a:custGeom>
              <a:avLst/>
              <a:gdLst/>
              <a:ahLst/>
              <a:cxnLst/>
              <a:rect l="l" t="t" r="r" b="b"/>
              <a:pathLst>
                <a:path w="8914" h="10642" extrusionOk="0">
                  <a:moveTo>
                    <a:pt x="0" y="1"/>
                  </a:moveTo>
                  <a:cubicBezTo>
                    <a:pt x="281" y="422"/>
                    <a:pt x="562" y="857"/>
                    <a:pt x="842" y="1292"/>
                  </a:cubicBezTo>
                  <a:cubicBezTo>
                    <a:pt x="1713" y="2640"/>
                    <a:pt x="2555" y="4030"/>
                    <a:pt x="3355" y="5447"/>
                  </a:cubicBezTo>
                  <a:cubicBezTo>
                    <a:pt x="3832" y="6290"/>
                    <a:pt x="4309" y="7174"/>
                    <a:pt x="4759" y="8044"/>
                  </a:cubicBezTo>
                  <a:cubicBezTo>
                    <a:pt x="5643" y="8859"/>
                    <a:pt x="6668" y="9448"/>
                    <a:pt x="7833" y="10024"/>
                  </a:cubicBezTo>
                  <a:cubicBezTo>
                    <a:pt x="8212" y="10206"/>
                    <a:pt x="8577" y="10403"/>
                    <a:pt x="8914" y="10641"/>
                  </a:cubicBezTo>
                  <a:cubicBezTo>
                    <a:pt x="6499" y="6725"/>
                    <a:pt x="3172" y="3258"/>
                    <a:pt x="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2590125" y="992275"/>
              <a:ext cx="184975" cy="452025"/>
            </a:xfrm>
            <a:custGeom>
              <a:avLst/>
              <a:gdLst/>
              <a:ahLst/>
              <a:cxnLst/>
              <a:rect l="l" t="t" r="r" b="b"/>
              <a:pathLst>
                <a:path w="7399" h="18081" extrusionOk="0">
                  <a:moveTo>
                    <a:pt x="3299" y="9068"/>
                  </a:moveTo>
                  <a:cubicBezTo>
                    <a:pt x="3482" y="9068"/>
                    <a:pt x="3482" y="9419"/>
                    <a:pt x="3299" y="9419"/>
                  </a:cubicBezTo>
                  <a:cubicBezTo>
                    <a:pt x="3103" y="9419"/>
                    <a:pt x="3103" y="9068"/>
                    <a:pt x="3299" y="9068"/>
                  </a:cubicBezTo>
                  <a:close/>
                  <a:moveTo>
                    <a:pt x="4539" y="11173"/>
                  </a:moveTo>
                  <a:cubicBezTo>
                    <a:pt x="4590" y="11173"/>
                    <a:pt x="4640" y="11207"/>
                    <a:pt x="4661" y="11286"/>
                  </a:cubicBezTo>
                  <a:cubicBezTo>
                    <a:pt x="4787" y="11764"/>
                    <a:pt x="5040" y="12199"/>
                    <a:pt x="5377" y="12564"/>
                  </a:cubicBezTo>
                  <a:cubicBezTo>
                    <a:pt x="5475" y="12662"/>
                    <a:pt x="5395" y="12855"/>
                    <a:pt x="5281" y="12855"/>
                  </a:cubicBezTo>
                  <a:cubicBezTo>
                    <a:pt x="5249" y="12855"/>
                    <a:pt x="5214" y="12839"/>
                    <a:pt x="5180" y="12802"/>
                  </a:cubicBezTo>
                  <a:cubicBezTo>
                    <a:pt x="4801" y="12409"/>
                    <a:pt x="4535" y="11918"/>
                    <a:pt x="4394" y="11385"/>
                  </a:cubicBezTo>
                  <a:cubicBezTo>
                    <a:pt x="4368" y="11263"/>
                    <a:pt x="4456" y="11173"/>
                    <a:pt x="4539" y="11173"/>
                  </a:cubicBezTo>
                  <a:close/>
                  <a:moveTo>
                    <a:pt x="3349" y="9879"/>
                  </a:moveTo>
                  <a:cubicBezTo>
                    <a:pt x="3419" y="9879"/>
                    <a:pt x="3496" y="9932"/>
                    <a:pt x="3510" y="10037"/>
                  </a:cubicBezTo>
                  <a:cubicBezTo>
                    <a:pt x="3678" y="11553"/>
                    <a:pt x="4801" y="12957"/>
                    <a:pt x="5742" y="14094"/>
                  </a:cubicBezTo>
                  <a:cubicBezTo>
                    <a:pt x="5829" y="14202"/>
                    <a:pt x="5748" y="14387"/>
                    <a:pt x="5642" y="14387"/>
                  </a:cubicBezTo>
                  <a:cubicBezTo>
                    <a:pt x="5610" y="14387"/>
                    <a:pt x="5577" y="14371"/>
                    <a:pt x="5545" y="14332"/>
                  </a:cubicBezTo>
                  <a:cubicBezTo>
                    <a:pt x="4535" y="13125"/>
                    <a:pt x="3412" y="11665"/>
                    <a:pt x="3229" y="10037"/>
                  </a:cubicBezTo>
                  <a:cubicBezTo>
                    <a:pt x="3215" y="9932"/>
                    <a:pt x="3278" y="9879"/>
                    <a:pt x="3349" y="9879"/>
                  </a:cubicBezTo>
                  <a:close/>
                  <a:moveTo>
                    <a:pt x="6121" y="14866"/>
                  </a:moveTo>
                  <a:cubicBezTo>
                    <a:pt x="6317" y="14866"/>
                    <a:pt x="6303" y="15203"/>
                    <a:pt x="6121" y="15203"/>
                  </a:cubicBezTo>
                  <a:lnTo>
                    <a:pt x="6121" y="15217"/>
                  </a:lnTo>
                  <a:cubicBezTo>
                    <a:pt x="5938" y="15217"/>
                    <a:pt x="5938" y="14866"/>
                    <a:pt x="6121" y="14866"/>
                  </a:cubicBezTo>
                  <a:close/>
                  <a:moveTo>
                    <a:pt x="1" y="0"/>
                  </a:moveTo>
                  <a:lnTo>
                    <a:pt x="1" y="0"/>
                  </a:lnTo>
                  <a:cubicBezTo>
                    <a:pt x="885" y="1937"/>
                    <a:pt x="1601" y="3959"/>
                    <a:pt x="1924" y="6036"/>
                  </a:cubicBezTo>
                  <a:cubicBezTo>
                    <a:pt x="2008" y="6584"/>
                    <a:pt x="2064" y="7131"/>
                    <a:pt x="2106" y="7679"/>
                  </a:cubicBezTo>
                  <a:cubicBezTo>
                    <a:pt x="2710" y="10304"/>
                    <a:pt x="3412" y="12971"/>
                    <a:pt x="5124" y="15034"/>
                  </a:cubicBezTo>
                  <a:cubicBezTo>
                    <a:pt x="5966" y="16045"/>
                    <a:pt x="6809" y="16986"/>
                    <a:pt x="7356" y="18080"/>
                  </a:cubicBezTo>
                  <a:cubicBezTo>
                    <a:pt x="7398" y="14318"/>
                    <a:pt x="7216" y="10599"/>
                    <a:pt x="6135" y="6963"/>
                  </a:cubicBezTo>
                  <a:cubicBezTo>
                    <a:pt x="5700" y="5531"/>
                    <a:pt x="5124" y="4155"/>
                    <a:pt x="4422" y="2836"/>
                  </a:cubicBezTo>
                  <a:cubicBezTo>
                    <a:pt x="3370" y="1727"/>
                    <a:pt x="2092" y="1222"/>
                    <a:pt x="702" y="450"/>
                  </a:cubicBezTo>
                  <a:cubicBezTo>
                    <a:pt x="464" y="309"/>
                    <a:pt x="225" y="169"/>
                    <a:pt x="1"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2639600" y="1251250"/>
              <a:ext cx="155150" cy="630325"/>
            </a:xfrm>
            <a:custGeom>
              <a:avLst/>
              <a:gdLst/>
              <a:ahLst/>
              <a:cxnLst/>
              <a:rect l="l" t="t" r="r" b="b"/>
              <a:pathLst>
                <a:path w="6206" h="25213" extrusionOk="0">
                  <a:moveTo>
                    <a:pt x="211" y="1"/>
                  </a:moveTo>
                  <a:cubicBezTo>
                    <a:pt x="211" y="2135"/>
                    <a:pt x="43" y="4268"/>
                    <a:pt x="29" y="6402"/>
                  </a:cubicBezTo>
                  <a:cubicBezTo>
                    <a:pt x="1" y="8578"/>
                    <a:pt x="240" y="10740"/>
                    <a:pt x="745" y="12845"/>
                  </a:cubicBezTo>
                  <a:cubicBezTo>
                    <a:pt x="983" y="13814"/>
                    <a:pt x="1236" y="14838"/>
                    <a:pt x="1264" y="15849"/>
                  </a:cubicBezTo>
                  <a:cubicBezTo>
                    <a:pt x="1966" y="18221"/>
                    <a:pt x="2808" y="20594"/>
                    <a:pt x="4254" y="22475"/>
                  </a:cubicBezTo>
                  <a:cubicBezTo>
                    <a:pt x="4956" y="23345"/>
                    <a:pt x="5616" y="24258"/>
                    <a:pt x="6205" y="25212"/>
                  </a:cubicBezTo>
                  <a:cubicBezTo>
                    <a:pt x="5925" y="23850"/>
                    <a:pt x="5686" y="22489"/>
                    <a:pt x="5532" y="21113"/>
                  </a:cubicBezTo>
                  <a:cubicBezTo>
                    <a:pt x="5082" y="17239"/>
                    <a:pt x="5279" y="13280"/>
                    <a:pt x="5363" y="9350"/>
                  </a:cubicBezTo>
                  <a:cubicBezTo>
                    <a:pt x="4844" y="6655"/>
                    <a:pt x="2106" y="5026"/>
                    <a:pt x="1068" y="2514"/>
                  </a:cubicBezTo>
                  <a:cubicBezTo>
                    <a:pt x="731" y="1685"/>
                    <a:pt x="450" y="857"/>
                    <a:pt x="21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2578200" y="1682550"/>
              <a:ext cx="319025" cy="541525"/>
            </a:xfrm>
            <a:custGeom>
              <a:avLst/>
              <a:gdLst/>
              <a:ahLst/>
              <a:cxnLst/>
              <a:rect l="l" t="t" r="r" b="b"/>
              <a:pathLst>
                <a:path w="12761" h="21661" extrusionOk="0">
                  <a:moveTo>
                    <a:pt x="3341" y="2092"/>
                  </a:moveTo>
                  <a:cubicBezTo>
                    <a:pt x="3538" y="2092"/>
                    <a:pt x="3524" y="2443"/>
                    <a:pt x="3355" y="2443"/>
                  </a:cubicBezTo>
                  <a:lnTo>
                    <a:pt x="3341" y="2443"/>
                  </a:lnTo>
                  <a:cubicBezTo>
                    <a:pt x="3159" y="2443"/>
                    <a:pt x="3145" y="2092"/>
                    <a:pt x="3341" y="2092"/>
                  </a:cubicBezTo>
                  <a:close/>
                  <a:moveTo>
                    <a:pt x="2824" y="3950"/>
                  </a:moveTo>
                  <a:cubicBezTo>
                    <a:pt x="2925" y="3950"/>
                    <a:pt x="3022" y="4092"/>
                    <a:pt x="2962" y="4212"/>
                  </a:cubicBezTo>
                  <a:cubicBezTo>
                    <a:pt x="2850" y="4395"/>
                    <a:pt x="2710" y="4577"/>
                    <a:pt x="2569" y="4731"/>
                  </a:cubicBezTo>
                  <a:cubicBezTo>
                    <a:pt x="2359" y="4984"/>
                    <a:pt x="2260" y="5307"/>
                    <a:pt x="2288" y="5630"/>
                  </a:cubicBezTo>
                  <a:cubicBezTo>
                    <a:pt x="2288" y="5742"/>
                    <a:pt x="2218" y="5798"/>
                    <a:pt x="2148" y="5798"/>
                  </a:cubicBezTo>
                  <a:cubicBezTo>
                    <a:pt x="2078" y="5798"/>
                    <a:pt x="2008" y="5742"/>
                    <a:pt x="2008" y="5630"/>
                  </a:cubicBezTo>
                  <a:cubicBezTo>
                    <a:pt x="1980" y="5335"/>
                    <a:pt x="2036" y="5026"/>
                    <a:pt x="2176" y="4760"/>
                  </a:cubicBezTo>
                  <a:cubicBezTo>
                    <a:pt x="2316" y="4493"/>
                    <a:pt x="2569" y="4296"/>
                    <a:pt x="2710" y="4030"/>
                  </a:cubicBezTo>
                  <a:cubicBezTo>
                    <a:pt x="2742" y="3973"/>
                    <a:pt x="2783" y="3950"/>
                    <a:pt x="2824" y="3950"/>
                  </a:cubicBezTo>
                  <a:close/>
                  <a:moveTo>
                    <a:pt x="2706" y="2670"/>
                  </a:moveTo>
                  <a:cubicBezTo>
                    <a:pt x="2801" y="2670"/>
                    <a:pt x="2895" y="2806"/>
                    <a:pt x="2836" y="2935"/>
                  </a:cubicBezTo>
                  <a:cubicBezTo>
                    <a:pt x="2583" y="3440"/>
                    <a:pt x="2162" y="3623"/>
                    <a:pt x="1797" y="4002"/>
                  </a:cubicBezTo>
                  <a:cubicBezTo>
                    <a:pt x="1109" y="4731"/>
                    <a:pt x="1264" y="6205"/>
                    <a:pt x="1306" y="7146"/>
                  </a:cubicBezTo>
                  <a:cubicBezTo>
                    <a:pt x="1313" y="7258"/>
                    <a:pt x="1246" y="7314"/>
                    <a:pt x="1176" y="7314"/>
                  </a:cubicBezTo>
                  <a:cubicBezTo>
                    <a:pt x="1106" y="7314"/>
                    <a:pt x="1032" y="7258"/>
                    <a:pt x="1025" y="7146"/>
                  </a:cubicBezTo>
                  <a:cubicBezTo>
                    <a:pt x="983" y="6290"/>
                    <a:pt x="913" y="5139"/>
                    <a:pt x="1208" y="4310"/>
                  </a:cubicBezTo>
                  <a:cubicBezTo>
                    <a:pt x="1460" y="3608"/>
                    <a:pt x="2260" y="3412"/>
                    <a:pt x="2597" y="2752"/>
                  </a:cubicBezTo>
                  <a:cubicBezTo>
                    <a:pt x="2626" y="2694"/>
                    <a:pt x="2666" y="2670"/>
                    <a:pt x="2706" y="2670"/>
                  </a:cubicBezTo>
                  <a:close/>
                  <a:moveTo>
                    <a:pt x="1390" y="8157"/>
                  </a:moveTo>
                  <a:cubicBezTo>
                    <a:pt x="1587" y="8157"/>
                    <a:pt x="1587" y="8508"/>
                    <a:pt x="1390" y="8508"/>
                  </a:cubicBezTo>
                  <a:cubicBezTo>
                    <a:pt x="1222" y="8508"/>
                    <a:pt x="1208" y="8157"/>
                    <a:pt x="1390" y="8157"/>
                  </a:cubicBezTo>
                  <a:close/>
                  <a:moveTo>
                    <a:pt x="3594" y="1"/>
                  </a:moveTo>
                  <a:cubicBezTo>
                    <a:pt x="3454" y="717"/>
                    <a:pt x="3075" y="1362"/>
                    <a:pt x="2513" y="1840"/>
                  </a:cubicBezTo>
                  <a:cubicBezTo>
                    <a:pt x="1671" y="2556"/>
                    <a:pt x="688" y="2514"/>
                    <a:pt x="267" y="3973"/>
                  </a:cubicBezTo>
                  <a:cubicBezTo>
                    <a:pt x="0" y="4886"/>
                    <a:pt x="337" y="6135"/>
                    <a:pt x="492" y="7062"/>
                  </a:cubicBezTo>
                  <a:cubicBezTo>
                    <a:pt x="716" y="8409"/>
                    <a:pt x="1025" y="9743"/>
                    <a:pt x="1418" y="11048"/>
                  </a:cubicBezTo>
                  <a:cubicBezTo>
                    <a:pt x="2752" y="14108"/>
                    <a:pt x="5335" y="17449"/>
                    <a:pt x="8198" y="18769"/>
                  </a:cubicBezTo>
                  <a:cubicBezTo>
                    <a:pt x="9967" y="19569"/>
                    <a:pt x="11469" y="20397"/>
                    <a:pt x="12760" y="21661"/>
                  </a:cubicBezTo>
                  <a:cubicBezTo>
                    <a:pt x="11960" y="19555"/>
                    <a:pt x="11286" y="17393"/>
                    <a:pt x="10613" y="15245"/>
                  </a:cubicBezTo>
                  <a:cubicBezTo>
                    <a:pt x="10177" y="13856"/>
                    <a:pt x="9770" y="12466"/>
                    <a:pt x="9391" y="11062"/>
                  </a:cubicBezTo>
                  <a:cubicBezTo>
                    <a:pt x="9363" y="11020"/>
                    <a:pt x="9335" y="10964"/>
                    <a:pt x="9321" y="10908"/>
                  </a:cubicBezTo>
                  <a:cubicBezTo>
                    <a:pt x="8521" y="8016"/>
                    <a:pt x="6345" y="6374"/>
                    <a:pt x="5068" y="3791"/>
                  </a:cubicBezTo>
                  <a:cubicBezTo>
                    <a:pt x="4492" y="2570"/>
                    <a:pt x="4001" y="1306"/>
                    <a:pt x="3594"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2374650" y="1533400"/>
              <a:ext cx="120750" cy="216925"/>
            </a:xfrm>
            <a:custGeom>
              <a:avLst/>
              <a:gdLst/>
              <a:ahLst/>
              <a:cxnLst/>
              <a:rect l="l" t="t" r="r" b="b"/>
              <a:pathLst>
                <a:path w="4830" h="8677" extrusionOk="0">
                  <a:moveTo>
                    <a:pt x="1" y="1"/>
                  </a:moveTo>
                  <a:lnTo>
                    <a:pt x="1" y="1"/>
                  </a:lnTo>
                  <a:cubicBezTo>
                    <a:pt x="1966" y="2682"/>
                    <a:pt x="3398" y="5602"/>
                    <a:pt x="4591" y="8676"/>
                  </a:cubicBezTo>
                  <a:cubicBezTo>
                    <a:pt x="4591" y="8662"/>
                    <a:pt x="4591" y="8648"/>
                    <a:pt x="4591" y="8648"/>
                  </a:cubicBezTo>
                  <a:cubicBezTo>
                    <a:pt x="4830" y="6613"/>
                    <a:pt x="4759" y="4900"/>
                    <a:pt x="3945" y="3216"/>
                  </a:cubicBezTo>
                  <a:cubicBezTo>
                    <a:pt x="2710" y="2050"/>
                    <a:pt x="1390" y="970"/>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2497125" y="1640450"/>
              <a:ext cx="144625" cy="521500"/>
            </a:xfrm>
            <a:custGeom>
              <a:avLst/>
              <a:gdLst/>
              <a:ahLst/>
              <a:cxnLst/>
              <a:rect l="l" t="t" r="r" b="b"/>
              <a:pathLst>
                <a:path w="5785" h="20860" extrusionOk="0">
                  <a:moveTo>
                    <a:pt x="113" y="0"/>
                  </a:moveTo>
                  <a:lnTo>
                    <a:pt x="113" y="0"/>
                  </a:lnTo>
                  <a:cubicBezTo>
                    <a:pt x="225" y="379"/>
                    <a:pt x="310" y="772"/>
                    <a:pt x="366" y="1165"/>
                  </a:cubicBezTo>
                  <a:cubicBezTo>
                    <a:pt x="590" y="2752"/>
                    <a:pt x="1" y="4478"/>
                    <a:pt x="310" y="6022"/>
                  </a:cubicBezTo>
                  <a:cubicBezTo>
                    <a:pt x="422" y="6345"/>
                    <a:pt x="534" y="6654"/>
                    <a:pt x="646" y="6977"/>
                  </a:cubicBezTo>
                  <a:cubicBezTo>
                    <a:pt x="674" y="7033"/>
                    <a:pt x="703" y="7089"/>
                    <a:pt x="731" y="7131"/>
                  </a:cubicBezTo>
                  <a:cubicBezTo>
                    <a:pt x="773" y="7202"/>
                    <a:pt x="787" y="7272"/>
                    <a:pt x="773" y="7342"/>
                  </a:cubicBezTo>
                  <a:cubicBezTo>
                    <a:pt x="1124" y="8381"/>
                    <a:pt x="1461" y="9419"/>
                    <a:pt x="1812" y="10472"/>
                  </a:cubicBezTo>
                  <a:cubicBezTo>
                    <a:pt x="2935" y="13996"/>
                    <a:pt x="4156" y="17505"/>
                    <a:pt x="5658" y="20860"/>
                  </a:cubicBezTo>
                  <a:cubicBezTo>
                    <a:pt x="5728" y="20018"/>
                    <a:pt x="5784" y="19189"/>
                    <a:pt x="5630" y="18361"/>
                  </a:cubicBezTo>
                  <a:cubicBezTo>
                    <a:pt x="4928" y="16915"/>
                    <a:pt x="4324" y="15427"/>
                    <a:pt x="3833" y="13897"/>
                  </a:cubicBezTo>
                  <a:cubicBezTo>
                    <a:pt x="3005" y="11357"/>
                    <a:pt x="1545" y="7272"/>
                    <a:pt x="2612" y="4605"/>
                  </a:cubicBezTo>
                  <a:cubicBezTo>
                    <a:pt x="2738" y="4324"/>
                    <a:pt x="2892" y="4057"/>
                    <a:pt x="3103" y="3819"/>
                  </a:cubicBezTo>
                  <a:cubicBezTo>
                    <a:pt x="2233" y="2457"/>
                    <a:pt x="1236" y="1180"/>
                    <a:pt x="113"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2650500" y="2131050"/>
              <a:ext cx="176525" cy="283925"/>
            </a:xfrm>
            <a:custGeom>
              <a:avLst/>
              <a:gdLst/>
              <a:ahLst/>
              <a:cxnLst/>
              <a:rect l="l" t="t" r="r" b="b"/>
              <a:pathLst>
                <a:path w="7061" h="11357" extrusionOk="0">
                  <a:moveTo>
                    <a:pt x="140" y="1"/>
                  </a:moveTo>
                  <a:cubicBezTo>
                    <a:pt x="126" y="759"/>
                    <a:pt x="42" y="1517"/>
                    <a:pt x="0" y="2275"/>
                  </a:cubicBezTo>
                  <a:cubicBezTo>
                    <a:pt x="1502" y="5489"/>
                    <a:pt x="3327" y="8563"/>
                    <a:pt x="5629" y="11357"/>
                  </a:cubicBezTo>
                  <a:cubicBezTo>
                    <a:pt x="5741" y="11216"/>
                    <a:pt x="5854" y="11062"/>
                    <a:pt x="5952" y="10908"/>
                  </a:cubicBezTo>
                  <a:cubicBezTo>
                    <a:pt x="7061" y="8985"/>
                    <a:pt x="5461" y="7511"/>
                    <a:pt x="4253" y="6079"/>
                  </a:cubicBezTo>
                  <a:cubicBezTo>
                    <a:pt x="3608" y="5293"/>
                    <a:pt x="2990" y="4507"/>
                    <a:pt x="2400" y="3692"/>
                  </a:cubicBezTo>
                  <a:cubicBezTo>
                    <a:pt x="2078" y="3229"/>
                    <a:pt x="1769" y="2766"/>
                    <a:pt x="1474" y="2289"/>
                  </a:cubicBezTo>
                  <a:cubicBezTo>
                    <a:pt x="1450" y="2323"/>
                    <a:pt x="1422" y="2337"/>
                    <a:pt x="1393" y="2337"/>
                  </a:cubicBezTo>
                  <a:cubicBezTo>
                    <a:pt x="1302" y="2337"/>
                    <a:pt x="1207" y="2195"/>
                    <a:pt x="1249" y="2078"/>
                  </a:cubicBezTo>
                  <a:cubicBezTo>
                    <a:pt x="1263" y="2050"/>
                    <a:pt x="1277" y="2022"/>
                    <a:pt x="1291" y="1994"/>
                  </a:cubicBezTo>
                  <a:cubicBezTo>
                    <a:pt x="1165" y="1783"/>
                    <a:pt x="1025" y="1587"/>
                    <a:pt x="898" y="1362"/>
                  </a:cubicBezTo>
                  <a:cubicBezTo>
                    <a:pt x="870" y="1615"/>
                    <a:pt x="814" y="1868"/>
                    <a:pt x="758" y="2120"/>
                  </a:cubicBezTo>
                  <a:cubicBezTo>
                    <a:pt x="736" y="2201"/>
                    <a:pt x="684" y="2234"/>
                    <a:pt x="631" y="2234"/>
                  </a:cubicBezTo>
                  <a:cubicBezTo>
                    <a:pt x="545" y="2234"/>
                    <a:pt x="457" y="2149"/>
                    <a:pt x="491" y="2036"/>
                  </a:cubicBezTo>
                  <a:cubicBezTo>
                    <a:pt x="576" y="1671"/>
                    <a:pt x="632" y="1306"/>
                    <a:pt x="660" y="941"/>
                  </a:cubicBezTo>
                  <a:cubicBezTo>
                    <a:pt x="491" y="632"/>
                    <a:pt x="309" y="323"/>
                    <a:pt x="14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2642775" y="2039450"/>
              <a:ext cx="440800" cy="527150"/>
            </a:xfrm>
            <a:custGeom>
              <a:avLst/>
              <a:gdLst/>
              <a:ahLst/>
              <a:cxnLst/>
              <a:rect l="l" t="t" r="r" b="b"/>
              <a:pathLst>
                <a:path w="17632" h="21086" extrusionOk="0">
                  <a:moveTo>
                    <a:pt x="11179" y="16822"/>
                  </a:moveTo>
                  <a:cubicBezTo>
                    <a:pt x="11209" y="16822"/>
                    <a:pt x="11241" y="16837"/>
                    <a:pt x="11272" y="16874"/>
                  </a:cubicBezTo>
                  <a:cubicBezTo>
                    <a:pt x="11300" y="16888"/>
                    <a:pt x="11314" y="16916"/>
                    <a:pt x="11328" y="16930"/>
                  </a:cubicBezTo>
                  <a:cubicBezTo>
                    <a:pt x="11416" y="17040"/>
                    <a:pt x="11333" y="17235"/>
                    <a:pt x="11225" y="17235"/>
                  </a:cubicBezTo>
                  <a:cubicBezTo>
                    <a:pt x="11195" y="17235"/>
                    <a:pt x="11163" y="17220"/>
                    <a:pt x="11132" y="17183"/>
                  </a:cubicBezTo>
                  <a:cubicBezTo>
                    <a:pt x="11118" y="17169"/>
                    <a:pt x="11104" y="17141"/>
                    <a:pt x="11090" y="17126"/>
                  </a:cubicBezTo>
                  <a:cubicBezTo>
                    <a:pt x="10991" y="17017"/>
                    <a:pt x="11072" y="16822"/>
                    <a:pt x="11179" y="16822"/>
                  </a:cubicBezTo>
                  <a:close/>
                  <a:moveTo>
                    <a:pt x="13185" y="17418"/>
                  </a:moveTo>
                  <a:cubicBezTo>
                    <a:pt x="13215" y="17418"/>
                    <a:pt x="13248" y="17432"/>
                    <a:pt x="13280" y="17463"/>
                  </a:cubicBezTo>
                  <a:lnTo>
                    <a:pt x="13294" y="17463"/>
                  </a:lnTo>
                  <a:cubicBezTo>
                    <a:pt x="13588" y="17758"/>
                    <a:pt x="13953" y="17969"/>
                    <a:pt x="14346" y="18095"/>
                  </a:cubicBezTo>
                  <a:cubicBezTo>
                    <a:pt x="14502" y="18160"/>
                    <a:pt x="14466" y="18452"/>
                    <a:pt x="14316" y="18452"/>
                  </a:cubicBezTo>
                  <a:cubicBezTo>
                    <a:pt x="14303" y="18452"/>
                    <a:pt x="14290" y="18450"/>
                    <a:pt x="14276" y="18446"/>
                  </a:cubicBezTo>
                  <a:cubicBezTo>
                    <a:pt x="13827" y="18292"/>
                    <a:pt x="13434" y="18039"/>
                    <a:pt x="13097" y="17716"/>
                  </a:cubicBezTo>
                  <a:cubicBezTo>
                    <a:pt x="12986" y="17616"/>
                    <a:pt x="13069" y="17418"/>
                    <a:pt x="13185" y="17418"/>
                  </a:cubicBezTo>
                  <a:close/>
                  <a:moveTo>
                    <a:pt x="11867" y="17369"/>
                  </a:moveTo>
                  <a:cubicBezTo>
                    <a:pt x="11897" y="17369"/>
                    <a:pt x="11929" y="17384"/>
                    <a:pt x="11960" y="17421"/>
                  </a:cubicBezTo>
                  <a:cubicBezTo>
                    <a:pt x="12802" y="18320"/>
                    <a:pt x="13925" y="18825"/>
                    <a:pt x="15048" y="19316"/>
                  </a:cubicBezTo>
                  <a:cubicBezTo>
                    <a:pt x="15199" y="19366"/>
                    <a:pt x="15170" y="19652"/>
                    <a:pt x="15032" y="19652"/>
                  </a:cubicBezTo>
                  <a:cubicBezTo>
                    <a:pt x="15015" y="19652"/>
                    <a:pt x="14997" y="19648"/>
                    <a:pt x="14978" y="19639"/>
                  </a:cubicBezTo>
                  <a:cubicBezTo>
                    <a:pt x="13813" y="19148"/>
                    <a:pt x="12648" y="18614"/>
                    <a:pt x="11764" y="17674"/>
                  </a:cubicBezTo>
                  <a:cubicBezTo>
                    <a:pt x="11676" y="17564"/>
                    <a:pt x="11759" y="17369"/>
                    <a:pt x="11867" y="17369"/>
                  </a:cubicBezTo>
                  <a:close/>
                  <a:moveTo>
                    <a:pt x="15764" y="19723"/>
                  </a:moveTo>
                  <a:cubicBezTo>
                    <a:pt x="15961" y="19723"/>
                    <a:pt x="15947" y="20074"/>
                    <a:pt x="15764" y="20074"/>
                  </a:cubicBezTo>
                  <a:cubicBezTo>
                    <a:pt x="15582" y="20074"/>
                    <a:pt x="15582" y="19723"/>
                    <a:pt x="15764" y="19723"/>
                  </a:cubicBezTo>
                  <a:close/>
                  <a:moveTo>
                    <a:pt x="0" y="1"/>
                  </a:moveTo>
                  <a:lnTo>
                    <a:pt x="0" y="1"/>
                  </a:lnTo>
                  <a:cubicBezTo>
                    <a:pt x="520" y="1236"/>
                    <a:pt x="1109" y="2443"/>
                    <a:pt x="1769" y="3608"/>
                  </a:cubicBezTo>
                  <a:cubicBezTo>
                    <a:pt x="2808" y="5419"/>
                    <a:pt x="4001" y="7146"/>
                    <a:pt x="5348" y="8732"/>
                  </a:cubicBezTo>
                  <a:cubicBezTo>
                    <a:pt x="6233" y="9785"/>
                    <a:pt x="7229" y="10824"/>
                    <a:pt x="7665" y="12157"/>
                  </a:cubicBezTo>
                  <a:cubicBezTo>
                    <a:pt x="7791" y="12536"/>
                    <a:pt x="7875" y="12943"/>
                    <a:pt x="7903" y="13336"/>
                  </a:cubicBezTo>
                  <a:cubicBezTo>
                    <a:pt x="8900" y="15456"/>
                    <a:pt x="10093" y="17421"/>
                    <a:pt x="12171" y="18657"/>
                  </a:cubicBezTo>
                  <a:cubicBezTo>
                    <a:pt x="13855" y="19653"/>
                    <a:pt x="15778" y="20355"/>
                    <a:pt x="17631" y="21085"/>
                  </a:cubicBezTo>
                  <a:cubicBezTo>
                    <a:pt x="15441" y="18095"/>
                    <a:pt x="13659" y="14740"/>
                    <a:pt x="12002" y="11497"/>
                  </a:cubicBezTo>
                  <a:cubicBezTo>
                    <a:pt x="11595" y="10725"/>
                    <a:pt x="11244" y="9953"/>
                    <a:pt x="10907" y="9153"/>
                  </a:cubicBezTo>
                  <a:cubicBezTo>
                    <a:pt x="9602" y="7399"/>
                    <a:pt x="8086" y="6304"/>
                    <a:pt x="6106" y="5433"/>
                  </a:cubicBezTo>
                  <a:cubicBezTo>
                    <a:pt x="4941" y="4914"/>
                    <a:pt x="3945" y="4451"/>
                    <a:pt x="3032" y="3552"/>
                  </a:cubicBezTo>
                  <a:cubicBezTo>
                    <a:pt x="1895" y="2471"/>
                    <a:pt x="885" y="1278"/>
                    <a:pt x="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2782100" y="2403375"/>
              <a:ext cx="504300" cy="356575"/>
            </a:xfrm>
            <a:custGeom>
              <a:avLst/>
              <a:gdLst/>
              <a:ahLst/>
              <a:cxnLst/>
              <a:rect l="l" t="t" r="r" b="b"/>
              <a:pathLst>
                <a:path w="20172" h="14263" extrusionOk="0">
                  <a:moveTo>
                    <a:pt x="2260" y="1"/>
                  </a:moveTo>
                  <a:cubicBezTo>
                    <a:pt x="2218" y="225"/>
                    <a:pt x="2148" y="436"/>
                    <a:pt x="2064" y="646"/>
                  </a:cubicBezTo>
                  <a:cubicBezTo>
                    <a:pt x="1895" y="1039"/>
                    <a:pt x="1320" y="1475"/>
                    <a:pt x="828" y="1868"/>
                  </a:cubicBezTo>
                  <a:cubicBezTo>
                    <a:pt x="800" y="1896"/>
                    <a:pt x="772" y="1924"/>
                    <a:pt x="730" y="1952"/>
                  </a:cubicBezTo>
                  <a:cubicBezTo>
                    <a:pt x="393" y="2233"/>
                    <a:pt x="112" y="2485"/>
                    <a:pt x="84" y="2696"/>
                  </a:cubicBezTo>
                  <a:cubicBezTo>
                    <a:pt x="0" y="3342"/>
                    <a:pt x="2078" y="5335"/>
                    <a:pt x="2513" y="5812"/>
                  </a:cubicBezTo>
                  <a:cubicBezTo>
                    <a:pt x="3748" y="7132"/>
                    <a:pt x="5138" y="8311"/>
                    <a:pt x="6654" y="9293"/>
                  </a:cubicBezTo>
                  <a:cubicBezTo>
                    <a:pt x="10711" y="11946"/>
                    <a:pt x="15427" y="13210"/>
                    <a:pt x="20172" y="14263"/>
                  </a:cubicBezTo>
                  <a:cubicBezTo>
                    <a:pt x="18445" y="12957"/>
                    <a:pt x="16648" y="11736"/>
                    <a:pt x="15118" y="10192"/>
                  </a:cubicBezTo>
                  <a:cubicBezTo>
                    <a:pt x="14318" y="9364"/>
                    <a:pt x="13560" y="8493"/>
                    <a:pt x="12844" y="7581"/>
                  </a:cubicBezTo>
                  <a:cubicBezTo>
                    <a:pt x="10472" y="6626"/>
                    <a:pt x="7833" y="5784"/>
                    <a:pt x="5727" y="4324"/>
                  </a:cubicBezTo>
                  <a:cubicBezTo>
                    <a:pt x="4141" y="3229"/>
                    <a:pt x="3102" y="1671"/>
                    <a:pt x="226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2504150" y="2503400"/>
              <a:ext cx="554150" cy="284625"/>
            </a:xfrm>
            <a:custGeom>
              <a:avLst/>
              <a:gdLst/>
              <a:ahLst/>
              <a:cxnLst/>
              <a:rect l="l" t="t" r="r" b="b"/>
              <a:pathLst>
                <a:path w="22166" h="11385" extrusionOk="0">
                  <a:moveTo>
                    <a:pt x="17000" y="10093"/>
                  </a:moveTo>
                  <a:cubicBezTo>
                    <a:pt x="17182" y="10093"/>
                    <a:pt x="17196" y="10444"/>
                    <a:pt x="17000" y="10444"/>
                  </a:cubicBezTo>
                  <a:cubicBezTo>
                    <a:pt x="16817" y="10444"/>
                    <a:pt x="16817" y="10093"/>
                    <a:pt x="17000" y="10093"/>
                  </a:cubicBezTo>
                  <a:close/>
                  <a:moveTo>
                    <a:pt x="0" y="0"/>
                  </a:moveTo>
                  <a:cubicBezTo>
                    <a:pt x="127" y="744"/>
                    <a:pt x="351" y="1474"/>
                    <a:pt x="674" y="2162"/>
                  </a:cubicBezTo>
                  <a:cubicBezTo>
                    <a:pt x="1573" y="4015"/>
                    <a:pt x="3440" y="5615"/>
                    <a:pt x="4970" y="6907"/>
                  </a:cubicBezTo>
                  <a:cubicBezTo>
                    <a:pt x="7454" y="9012"/>
                    <a:pt x="10276" y="10627"/>
                    <a:pt x="13392" y="11385"/>
                  </a:cubicBezTo>
                  <a:cubicBezTo>
                    <a:pt x="13423" y="11385"/>
                    <a:pt x="13454" y="11385"/>
                    <a:pt x="13485" y="11385"/>
                  </a:cubicBezTo>
                  <a:cubicBezTo>
                    <a:pt x="15249" y="11385"/>
                    <a:pt x="16971" y="10992"/>
                    <a:pt x="18558" y="10234"/>
                  </a:cubicBezTo>
                  <a:cubicBezTo>
                    <a:pt x="19835" y="9644"/>
                    <a:pt x="20958" y="9181"/>
                    <a:pt x="22165" y="9026"/>
                  </a:cubicBezTo>
                  <a:cubicBezTo>
                    <a:pt x="21857" y="8900"/>
                    <a:pt x="21548" y="8774"/>
                    <a:pt x="21239" y="8633"/>
                  </a:cubicBezTo>
                  <a:cubicBezTo>
                    <a:pt x="20060" y="8633"/>
                    <a:pt x="18768" y="9405"/>
                    <a:pt x="17870" y="9981"/>
                  </a:cubicBezTo>
                  <a:cubicBezTo>
                    <a:pt x="17845" y="9998"/>
                    <a:pt x="17820" y="10005"/>
                    <a:pt x="17798" y="10005"/>
                  </a:cubicBezTo>
                  <a:cubicBezTo>
                    <a:pt x="17670" y="10005"/>
                    <a:pt x="17598" y="9770"/>
                    <a:pt x="17730" y="9686"/>
                  </a:cubicBezTo>
                  <a:cubicBezTo>
                    <a:pt x="18530" y="9167"/>
                    <a:pt x="19569" y="8549"/>
                    <a:pt x="20607" y="8353"/>
                  </a:cubicBezTo>
                  <a:cubicBezTo>
                    <a:pt x="20425" y="8268"/>
                    <a:pt x="20228" y="8170"/>
                    <a:pt x="20046" y="8086"/>
                  </a:cubicBezTo>
                  <a:cubicBezTo>
                    <a:pt x="19667" y="8100"/>
                    <a:pt x="19302" y="8240"/>
                    <a:pt x="18993" y="8479"/>
                  </a:cubicBezTo>
                  <a:cubicBezTo>
                    <a:pt x="18964" y="8503"/>
                    <a:pt x="18936" y="8514"/>
                    <a:pt x="18911" y="8514"/>
                  </a:cubicBezTo>
                  <a:cubicBezTo>
                    <a:pt x="18793" y="8514"/>
                    <a:pt x="18737" y="8277"/>
                    <a:pt x="18853" y="8184"/>
                  </a:cubicBezTo>
                  <a:cubicBezTo>
                    <a:pt x="19049" y="8030"/>
                    <a:pt x="19288" y="7903"/>
                    <a:pt x="19526" y="7833"/>
                  </a:cubicBezTo>
                  <a:cubicBezTo>
                    <a:pt x="17814" y="6977"/>
                    <a:pt x="16214" y="5910"/>
                    <a:pt x="14754" y="4661"/>
                  </a:cubicBezTo>
                  <a:cubicBezTo>
                    <a:pt x="14712" y="4633"/>
                    <a:pt x="14669" y="4591"/>
                    <a:pt x="14627" y="4548"/>
                  </a:cubicBezTo>
                  <a:cubicBezTo>
                    <a:pt x="13159" y="5182"/>
                    <a:pt x="11684" y="5471"/>
                    <a:pt x="10245" y="5471"/>
                  </a:cubicBezTo>
                  <a:cubicBezTo>
                    <a:pt x="6265" y="5471"/>
                    <a:pt x="2557" y="3258"/>
                    <a:pt x="0"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2266575" y="2115975"/>
              <a:ext cx="588875" cy="506450"/>
            </a:xfrm>
            <a:custGeom>
              <a:avLst/>
              <a:gdLst/>
              <a:ahLst/>
              <a:cxnLst/>
              <a:rect l="l" t="t" r="r" b="b"/>
              <a:pathLst>
                <a:path w="23555" h="20258" extrusionOk="0">
                  <a:moveTo>
                    <a:pt x="18698" y="19049"/>
                  </a:moveTo>
                  <a:cubicBezTo>
                    <a:pt x="18880" y="19049"/>
                    <a:pt x="18880" y="19400"/>
                    <a:pt x="18698" y="19400"/>
                  </a:cubicBezTo>
                  <a:cubicBezTo>
                    <a:pt x="18501" y="19400"/>
                    <a:pt x="18501" y="19049"/>
                    <a:pt x="18698" y="19049"/>
                  </a:cubicBezTo>
                  <a:close/>
                  <a:moveTo>
                    <a:pt x="0" y="0"/>
                  </a:moveTo>
                  <a:lnTo>
                    <a:pt x="0" y="0"/>
                  </a:lnTo>
                  <a:cubicBezTo>
                    <a:pt x="2667" y="4127"/>
                    <a:pt x="7173" y="7047"/>
                    <a:pt x="8773" y="11876"/>
                  </a:cubicBezTo>
                  <a:cubicBezTo>
                    <a:pt x="8998" y="12620"/>
                    <a:pt x="9167" y="13378"/>
                    <a:pt x="9279" y="14136"/>
                  </a:cubicBezTo>
                  <a:cubicBezTo>
                    <a:pt x="11748" y="17727"/>
                    <a:pt x="15568" y="20257"/>
                    <a:pt x="19727" y="20257"/>
                  </a:cubicBezTo>
                  <a:cubicBezTo>
                    <a:pt x="20981" y="20257"/>
                    <a:pt x="22267" y="20027"/>
                    <a:pt x="23555" y="19526"/>
                  </a:cubicBezTo>
                  <a:cubicBezTo>
                    <a:pt x="23400" y="19414"/>
                    <a:pt x="23260" y="19287"/>
                    <a:pt x="23092" y="19147"/>
                  </a:cubicBezTo>
                  <a:cubicBezTo>
                    <a:pt x="22158" y="19405"/>
                    <a:pt x="21182" y="19534"/>
                    <a:pt x="20209" y="19534"/>
                  </a:cubicBezTo>
                  <a:cubicBezTo>
                    <a:pt x="20070" y="19534"/>
                    <a:pt x="19931" y="19531"/>
                    <a:pt x="19793" y="19526"/>
                  </a:cubicBezTo>
                  <a:cubicBezTo>
                    <a:pt x="19600" y="19512"/>
                    <a:pt x="19596" y="19175"/>
                    <a:pt x="19768" y="19175"/>
                  </a:cubicBezTo>
                  <a:cubicBezTo>
                    <a:pt x="19772" y="19175"/>
                    <a:pt x="19775" y="19175"/>
                    <a:pt x="19779" y="19175"/>
                  </a:cubicBezTo>
                  <a:cubicBezTo>
                    <a:pt x="19890" y="19178"/>
                    <a:pt x="20002" y="19180"/>
                    <a:pt x="20114" y="19180"/>
                  </a:cubicBezTo>
                  <a:cubicBezTo>
                    <a:pt x="21012" y="19180"/>
                    <a:pt x="21909" y="19079"/>
                    <a:pt x="22783" y="18866"/>
                  </a:cubicBezTo>
                  <a:cubicBezTo>
                    <a:pt x="22713" y="18796"/>
                    <a:pt x="22628" y="18726"/>
                    <a:pt x="22558" y="18642"/>
                  </a:cubicBezTo>
                  <a:cubicBezTo>
                    <a:pt x="22390" y="18663"/>
                    <a:pt x="22225" y="18673"/>
                    <a:pt x="22062" y="18673"/>
                  </a:cubicBezTo>
                  <a:cubicBezTo>
                    <a:pt x="21898" y="18673"/>
                    <a:pt x="21737" y="18663"/>
                    <a:pt x="21576" y="18642"/>
                  </a:cubicBezTo>
                  <a:cubicBezTo>
                    <a:pt x="21383" y="18628"/>
                    <a:pt x="21379" y="18290"/>
                    <a:pt x="21564" y="18290"/>
                  </a:cubicBezTo>
                  <a:cubicBezTo>
                    <a:pt x="21568" y="18290"/>
                    <a:pt x="21572" y="18290"/>
                    <a:pt x="21576" y="18291"/>
                  </a:cubicBezTo>
                  <a:cubicBezTo>
                    <a:pt x="21730" y="18311"/>
                    <a:pt x="21891" y="18324"/>
                    <a:pt x="22050" y="18324"/>
                  </a:cubicBezTo>
                  <a:cubicBezTo>
                    <a:pt x="22107" y="18324"/>
                    <a:pt x="22165" y="18323"/>
                    <a:pt x="22221" y="18319"/>
                  </a:cubicBezTo>
                  <a:cubicBezTo>
                    <a:pt x="20916" y="17055"/>
                    <a:pt x="19610" y="15511"/>
                    <a:pt x="19540" y="14234"/>
                  </a:cubicBezTo>
                  <a:cubicBezTo>
                    <a:pt x="19540" y="14094"/>
                    <a:pt x="19554" y="13953"/>
                    <a:pt x="19582" y="13827"/>
                  </a:cubicBezTo>
                  <a:cubicBezTo>
                    <a:pt x="17224" y="11019"/>
                    <a:pt x="15203" y="7931"/>
                    <a:pt x="13574" y="4632"/>
                  </a:cubicBezTo>
                  <a:cubicBezTo>
                    <a:pt x="13560" y="4632"/>
                    <a:pt x="13560" y="4632"/>
                    <a:pt x="13546" y="4618"/>
                  </a:cubicBezTo>
                  <a:cubicBezTo>
                    <a:pt x="11370" y="2878"/>
                    <a:pt x="9040" y="2035"/>
                    <a:pt x="6289" y="1769"/>
                  </a:cubicBezTo>
                  <a:cubicBezTo>
                    <a:pt x="4548" y="1586"/>
                    <a:pt x="2892" y="1516"/>
                    <a:pt x="1278" y="744"/>
                  </a:cubicBezTo>
                  <a:cubicBezTo>
                    <a:pt x="828" y="533"/>
                    <a:pt x="407" y="281"/>
                    <a:pt x="0"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2214975" y="1735900"/>
              <a:ext cx="375525" cy="464675"/>
            </a:xfrm>
            <a:custGeom>
              <a:avLst/>
              <a:gdLst/>
              <a:ahLst/>
              <a:cxnLst/>
              <a:rect l="l" t="t" r="r" b="b"/>
              <a:pathLst>
                <a:path w="15021" h="18587" extrusionOk="0">
                  <a:moveTo>
                    <a:pt x="10346" y="13940"/>
                  </a:moveTo>
                  <a:cubicBezTo>
                    <a:pt x="10529" y="13940"/>
                    <a:pt x="10529" y="14291"/>
                    <a:pt x="10346" y="14291"/>
                  </a:cubicBezTo>
                  <a:cubicBezTo>
                    <a:pt x="10150" y="14291"/>
                    <a:pt x="10164" y="13940"/>
                    <a:pt x="10346" y="13940"/>
                  </a:cubicBezTo>
                  <a:close/>
                  <a:moveTo>
                    <a:pt x="9251" y="14501"/>
                  </a:moveTo>
                  <a:cubicBezTo>
                    <a:pt x="9883" y="14515"/>
                    <a:pt x="10501" y="14599"/>
                    <a:pt x="11118" y="14740"/>
                  </a:cubicBezTo>
                  <a:cubicBezTo>
                    <a:pt x="11290" y="14779"/>
                    <a:pt x="11250" y="15080"/>
                    <a:pt x="11081" y="15080"/>
                  </a:cubicBezTo>
                  <a:cubicBezTo>
                    <a:pt x="11071" y="15080"/>
                    <a:pt x="11060" y="15079"/>
                    <a:pt x="11048" y="15077"/>
                  </a:cubicBezTo>
                  <a:cubicBezTo>
                    <a:pt x="10458" y="14936"/>
                    <a:pt x="9855" y="14866"/>
                    <a:pt x="9251" y="14852"/>
                  </a:cubicBezTo>
                  <a:cubicBezTo>
                    <a:pt x="9069" y="14852"/>
                    <a:pt x="9069" y="14501"/>
                    <a:pt x="9251" y="14501"/>
                  </a:cubicBezTo>
                  <a:close/>
                  <a:moveTo>
                    <a:pt x="6921" y="15315"/>
                  </a:moveTo>
                  <a:cubicBezTo>
                    <a:pt x="7118" y="15315"/>
                    <a:pt x="7118" y="15666"/>
                    <a:pt x="6921" y="15666"/>
                  </a:cubicBezTo>
                  <a:cubicBezTo>
                    <a:pt x="6739" y="15666"/>
                    <a:pt x="6739" y="15315"/>
                    <a:pt x="6921" y="15315"/>
                  </a:cubicBezTo>
                  <a:close/>
                  <a:moveTo>
                    <a:pt x="9577" y="15262"/>
                  </a:moveTo>
                  <a:cubicBezTo>
                    <a:pt x="9792" y="15262"/>
                    <a:pt x="10006" y="15272"/>
                    <a:pt x="10220" y="15301"/>
                  </a:cubicBezTo>
                  <a:cubicBezTo>
                    <a:pt x="10922" y="15414"/>
                    <a:pt x="11596" y="15638"/>
                    <a:pt x="12213" y="15975"/>
                  </a:cubicBezTo>
                  <a:cubicBezTo>
                    <a:pt x="12347" y="16060"/>
                    <a:pt x="12291" y="16303"/>
                    <a:pt x="12146" y="16303"/>
                  </a:cubicBezTo>
                  <a:cubicBezTo>
                    <a:pt x="12124" y="16303"/>
                    <a:pt x="12099" y="16297"/>
                    <a:pt x="12073" y="16284"/>
                  </a:cubicBezTo>
                  <a:cubicBezTo>
                    <a:pt x="11315" y="15863"/>
                    <a:pt x="10473" y="15624"/>
                    <a:pt x="9602" y="15596"/>
                  </a:cubicBezTo>
                  <a:cubicBezTo>
                    <a:pt x="9569" y="15595"/>
                    <a:pt x="9535" y="15595"/>
                    <a:pt x="9502" y="15595"/>
                  </a:cubicBezTo>
                  <a:cubicBezTo>
                    <a:pt x="8996" y="15595"/>
                    <a:pt x="8498" y="15675"/>
                    <a:pt x="7993" y="15675"/>
                  </a:cubicBezTo>
                  <a:cubicBezTo>
                    <a:pt x="7903" y="15675"/>
                    <a:pt x="7812" y="15672"/>
                    <a:pt x="7721" y="15666"/>
                  </a:cubicBezTo>
                  <a:cubicBezTo>
                    <a:pt x="7556" y="15652"/>
                    <a:pt x="7539" y="15315"/>
                    <a:pt x="7711" y="15315"/>
                  </a:cubicBezTo>
                  <a:cubicBezTo>
                    <a:pt x="7714" y="15315"/>
                    <a:pt x="7718" y="15315"/>
                    <a:pt x="7721" y="15315"/>
                  </a:cubicBezTo>
                  <a:cubicBezTo>
                    <a:pt x="7819" y="15320"/>
                    <a:pt x="7916" y="15322"/>
                    <a:pt x="8013" y="15322"/>
                  </a:cubicBezTo>
                  <a:cubicBezTo>
                    <a:pt x="8538" y="15322"/>
                    <a:pt x="9058" y="15262"/>
                    <a:pt x="9577" y="15262"/>
                  </a:cubicBezTo>
                  <a:close/>
                  <a:moveTo>
                    <a:pt x="2485" y="1"/>
                  </a:moveTo>
                  <a:cubicBezTo>
                    <a:pt x="2612" y="618"/>
                    <a:pt x="2696" y="1250"/>
                    <a:pt x="2738" y="1882"/>
                  </a:cubicBezTo>
                  <a:cubicBezTo>
                    <a:pt x="2850" y="3524"/>
                    <a:pt x="2513" y="5180"/>
                    <a:pt x="1783" y="6654"/>
                  </a:cubicBezTo>
                  <a:cubicBezTo>
                    <a:pt x="1446" y="7314"/>
                    <a:pt x="913" y="7890"/>
                    <a:pt x="618" y="8577"/>
                  </a:cubicBezTo>
                  <a:cubicBezTo>
                    <a:pt x="1" y="10023"/>
                    <a:pt x="281" y="11497"/>
                    <a:pt x="843" y="12887"/>
                  </a:cubicBezTo>
                  <a:cubicBezTo>
                    <a:pt x="955" y="13168"/>
                    <a:pt x="1067" y="13420"/>
                    <a:pt x="1194" y="13687"/>
                  </a:cubicBezTo>
                  <a:cubicBezTo>
                    <a:pt x="2036" y="14501"/>
                    <a:pt x="3033" y="15147"/>
                    <a:pt x="4142" y="15568"/>
                  </a:cubicBezTo>
                  <a:cubicBezTo>
                    <a:pt x="5756" y="16200"/>
                    <a:pt x="7483" y="16158"/>
                    <a:pt x="9181" y="16354"/>
                  </a:cubicBezTo>
                  <a:cubicBezTo>
                    <a:pt x="11273" y="16607"/>
                    <a:pt x="13280" y="17379"/>
                    <a:pt x="15021" y="18586"/>
                  </a:cubicBezTo>
                  <a:cubicBezTo>
                    <a:pt x="12971" y="14248"/>
                    <a:pt x="11399" y="9658"/>
                    <a:pt x="9897" y="4956"/>
                  </a:cubicBezTo>
                  <a:cubicBezTo>
                    <a:pt x="9757" y="4507"/>
                    <a:pt x="9602" y="4071"/>
                    <a:pt x="9462" y="3622"/>
                  </a:cubicBezTo>
                  <a:cubicBezTo>
                    <a:pt x="9421" y="3643"/>
                    <a:pt x="9372" y="3656"/>
                    <a:pt x="9327" y="3656"/>
                  </a:cubicBezTo>
                  <a:cubicBezTo>
                    <a:pt x="9310" y="3656"/>
                    <a:pt x="9294" y="3654"/>
                    <a:pt x="9279" y="3650"/>
                  </a:cubicBezTo>
                  <a:cubicBezTo>
                    <a:pt x="6682" y="3089"/>
                    <a:pt x="4549" y="1615"/>
                    <a:pt x="2485"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2158125" y="1420025"/>
              <a:ext cx="287450" cy="388900"/>
            </a:xfrm>
            <a:custGeom>
              <a:avLst/>
              <a:gdLst/>
              <a:ahLst/>
              <a:cxnLst/>
              <a:rect l="l" t="t" r="r" b="b"/>
              <a:pathLst>
                <a:path w="11498" h="15556" extrusionOk="0">
                  <a:moveTo>
                    <a:pt x="4939" y="11337"/>
                  </a:moveTo>
                  <a:cubicBezTo>
                    <a:pt x="5058" y="11337"/>
                    <a:pt x="5116" y="11574"/>
                    <a:pt x="5012" y="11667"/>
                  </a:cubicBezTo>
                  <a:cubicBezTo>
                    <a:pt x="5012" y="11667"/>
                    <a:pt x="4984" y="11681"/>
                    <a:pt x="4970" y="11695"/>
                  </a:cubicBezTo>
                  <a:cubicBezTo>
                    <a:pt x="4943" y="11719"/>
                    <a:pt x="4917" y="11730"/>
                    <a:pt x="4893" y="11730"/>
                  </a:cubicBezTo>
                  <a:cubicBezTo>
                    <a:pt x="4780" y="11730"/>
                    <a:pt x="4713" y="11493"/>
                    <a:pt x="4829" y="11400"/>
                  </a:cubicBezTo>
                  <a:lnTo>
                    <a:pt x="4858" y="11372"/>
                  </a:lnTo>
                  <a:cubicBezTo>
                    <a:pt x="4887" y="11348"/>
                    <a:pt x="4914" y="11337"/>
                    <a:pt x="4939" y="11337"/>
                  </a:cubicBezTo>
                  <a:close/>
                  <a:moveTo>
                    <a:pt x="6060" y="11399"/>
                  </a:moveTo>
                  <a:cubicBezTo>
                    <a:pt x="6083" y="11399"/>
                    <a:pt x="6108" y="11408"/>
                    <a:pt x="6135" y="11428"/>
                  </a:cubicBezTo>
                  <a:lnTo>
                    <a:pt x="6121" y="11428"/>
                  </a:lnTo>
                  <a:cubicBezTo>
                    <a:pt x="6472" y="11709"/>
                    <a:pt x="6837" y="11920"/>
                    <a:pt x="7244" y="12088"/>
                  </a:cubicBezTo>
                  <a:cubicBezTo>
                    <a:pt x="7410" y="12139"/>
                    <a:pt x="7367" y="12434"/>
                    <a:pt x="7220" y="12434"/>
                  </a:cubicBezTo>
                  <a:cubicBezTo>
                    <a:pt x="7206" y="12434"/>
                    <a:pt x="7190" y="12431"/>
                    <a:pt x="7174" y="12425"/>
                  </a:cubicBezTo>
                  <a:cubicBezTo>
                    <a:pt x="6753" y="12257"/>
                    <a:pt x="6345" y="12018"/>
                    <a:pt x="5995" y="11737"/>
                  </a:cubicBezTo>
                  <a:cubicBezTo>
                    <a:pt x="5877" y="11643"/>
                    <a:pt x="5937" y="11399"/>
                    <a:pt x="6060" y="11399"/>
                  </a:cubicBezTo>
                  <a:close/>
                  <a:moveTo>
                    <a:pt x="5512" y="11666"/>
                  </a:moveTo>
                  <a:cubicBezTo>
                    <a:pt x="5535" y="11666"/>
                    <a:pt x="5561" y="11675"/>
                    <a:pt x="5587" y="11695"/>
                  </a:cubicBezTo>
                  <a:cubicBezTo>
                    <a:pt x="6374" y="12228"/>
                    <a:pt x="7202" y="12706"/>
                    <a:pt x="8058" y="13113"/>
                  </a:cubicBezTo>
                  <a:cubicBezTo>
                    <a:pt x="8208" y="13175"/>
                    <a:pt x="8169" y="13449"/>
                    <a:pt x="8040" y="13449"/>
                  </a:cubicBezTo>
                  <a:cubicBezTo>
                    <a:pt x="8024" y="13449"/>
                    <a:pt x="8006" y="13445"/>
                    <a:pt x="7988" y="13436"/>
                  </a:cubicBezTo>
                  <a:lnTo>
                    <a:pt x="7988" y="13450"/>
                  </a:lnTo>
                  <a:cubicBezTo>
                    <a:pt x="7104" y="13029"/>
                    <a:pt x="6261" y="12551"/>
                    <a:pt x="5447" y="11990"/>
                  </a:cubicBezTo>
                  <a:cubicBezTo>
                    <a:pt x="5329" y="11907"/>
                    <a:pt x="5390" y="11666"/>
                    <a:pt x="5512" y="11666"/>
                  </a:cubicBezTo>
                  <a:close/>
                  <a:moveTo>
                    <a:pt x="552" y="1"/>
                  </a:moveTo>
                  <a:cubicBezTo>
                    <a:pt x="175" y="1"/>
                    <a:pt x="0" y="320"/>
                    <a:pt x="127" y="1251"/>
                  </a:cubicBezTo>
                  <a:cubicBezTo>
                    <a:pt x="281" y="2444"/>
                    <a:pt x="1152" y="3932"/>
                    <a:pt x="1671" y="5013"/>
                  </a:cubicBezTo>
                  <a:cubicBezTo>
                    <a:pt x="2724" y="7161"/>
                    <a:pt x="3861" y="9309"/>
                    <a:pt x="4507" y="11611"/>
                  </a:cubicBezTo>
                  <a:cubicBezTo>
                    <a:pt x="6626" y="13295"/>
                    <a:pt x="8816" y="14924"/>
                    <a:pt x="11497" y="15555"/>
                  </a:cubicBezTo>
                  <a:cubicBezTo>
                    <a:pt x="10318" y="12130"/>
                    <a:pt x="8942" y="8916"/>
                    <a:pt x="6654" y="5996"/>
                  </a:cubicBezTo>
                  <a:cubicBezTo>
                    <a:pt x="5012" y="3890"/>
                    <a:pt x="3103" y="1574"/>
                    <a:pt x="829" y="44"/>
                  </a:cubicBezTo>
                  <a:cubicBezTo>
                    <a:pt x="727" y="16"/>
                    <a:pt x="635" y="1"/>
                    <a:pt x="552"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2667675" y="1218975"/>
              <a:ext cx="9850" cy="8800"/>
            </a:xfrm>
            <a:custGeom>
              <a:avLst/>
              <a:gdLst/>
              <a:ahLst/>
              <a:cxnLst/>
              <a:rect l="l" t="t" r="r" b="b"/>
              <a:pathLst>
                <a:path w="394" h="352" extrusionOk="0">
                  <a:moveTo>
                    <a:pt x="197" y="0"/>
                  </a:moveTo>
                  <a:cubicBezTo>
                    <a:pt x="1" y="0"/>
                    <a:pt x="15" y="351"/>
                    <a:pt x="197" y="351"/>
                  </a:cubicBezTo>
                  <a:cubicBezTo>
                    <a:pt x="380" y="351"/>
                    <a:pt x="394" y="0"/>
                    <a:pt x="19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2699325" y="1271425"/>
              <a:ext cx="27700" cy="42225"/>
            </a:xfrm>
            <a:custGeom>
              <a:avLst/>
              <a:gdLst/>
              <a:ahLst/>
              <a:cxnLst/>
              <a:rect l="l" t="t" r="r" b="b"/>
              <a:pathLst>
                <a:path w="1108" h="1689" extrusionOk="0">
                  <a:moveTo>
                    <a:pt x="172" y="1"/>
                  </a:moveTo>
                  <a:cubicBezTo>
                    <a:pt x="88" y="1"/>
                    <a:pt x="0" y="96"/>
                    <a:pt x="26" y="219"/>
                  </a:cubicBezTo>
                  <a:cubicBezTo>
                    <a:pt x="167" y="752"/>
                    <a:pt x="433" y="1243"/>
                    <a:pt x="812" y="1636"/>
                  </a:cubicBezTo>
                  <a:cubicBezTo>
                    <a:pt x="846" y="1673"/>
                    <a:pt x="881" y="1689"/>
                    <a:pt x="913" y="1689"/>
                  </a:cubicBezTo>
                  <a:cubicBezTo>
                    <a:pt x="1027" y="1689"/>
                    <a:pt x="1107" y="1496"/>
                    <a:pt x="1009" y="1398"/>
                  </a:cubicBezTo>
                  <a:cubicBezTo>
                    <a:pt x="672" y="1033"/>
                    <a:pt x="419" y="598"/>
                    <a:pt x="293" y="120"/>
                  </a:cubicBezTo>
                  <a:cubicBezTo>
                    <a:pt x="272" y="36"/>
                    <a:pt x="223" y="1"/>
                    <a:pt x="17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3195850" y="2433325"/>
              <a:ext cx="81775" cy="136850"/>
            </a:xfrm>
            <a:custGeom>
              <a:avLst/>
              <a:gdLst/>
              <a:ahLst/>
              <a:cxnLst/>
              <a:rect l="l" t="t" r="r" b="b"/>
              <a:pathLst>
                <a:path w="3271" h="5474" extrusionOk="0">
                  <a:moveTo>
                    <a:pt x="3072" y="0"/>
                  </a:moveTo>
                  <a:cubicBezTo>
                    <a:pt x="3029" y="0"/>
                    <a:pt x="2984" y="23"/>
                    <a:pt x="2948" y="80"/>
                  </a:cubicBezTo>
                  <a:cubicBezTo>
                    <a:pt x="1895" y="1849"/>
                    <a:pt x="0" y="3014"/>
                    <a:pt x="225" y="5316"/>
                  </a:cubicBezTo>
                  <a:cubicBezTo>
                    <a:pt x="232" y="5421"/>
                    <a:pt x="305" y="5474"/>
                    <a:pt x="376" y="5474"/>
                  </a:cubicBezTo>
                  <a:cubicBezTo>
                    <a:pt x="446" y="5474"/>
                    <a:pt x="512" y="5421"/>
                    <a:pt x="505" y="5316"/>
                  </a:cubicBezTo>
                  <a:cubicBezTo>
                    <a:pt x="281" y="3084"/>
                    <a:pt x="2190" y="1947"/>
                    <a:pt x="3201" y="248"/>
                  </a:cubicBezTo>
                  <a:cubicBezTo>
                    <a:pt x="3271" y="139"/>
                    <a:pt x="3177" y="0"/>
                    <a:pt x="3072"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3230400" y="2481050"/>
              <a:ext cx="35050" cy="62600"/>
            </a:xfrm>
            <a:custGeom>
              <a:avLst/>
              <a:gdLst/>
              <a:ahLst/>
              <a:cxnLst/>
              <a:rect l="l" t="t" r="r" b="b"/>
              <a:pathLst>
                <a:path w="1402" h="2504" extrusionOk="0">
                  <a:moveTo>
                    <a:pt x="1208" y="1"/>
                  </a:moveTo>
                  <a:cubicBezTo>
                    <a:pt x="1169" y="1"/>
                    <a:pt x="1131" y="24"/>
                    <a:pt x="1103" y="80"/>
                  </a:cubicBezTo>
                  <a:cubicBezTo>
                    <a:pt x="892" y="473"/>
                    <a:pt x="541" y="754"/>
                    <a:pt x="331" y="1147"/>
                  </a:cubicBezTo>
                  <a:cubicBezTo>
                    <a:pt x="134" y="1512"/>
                    <a:pt x="22" y="1919"/>
                    <a:pt x="8" y="2340"/>
                  </a:cubicBezTo>
                  <a:cubicBezTo>
                    <a:pt x="1" y="2451"/>
                    <a:pt x="65" y="2503"/>
                    <a:pt x="134" y="2503"/>
                  </a:cubicBezTo>
                  <a:cubicBezTo>
                    <a:pt x="205" y="2503"/>
                    <a:pt x="281" y="2447"/>
                    <a:pt x="289" y="2340"/>
                  </a:cubicBezTo>
                  <a:cubicBezTo>
                    <a:pt x="303" y="1849"/>
                    <a:pt x="485" y="1386"/>
                    <a:pt x="794" y="1007"/>
                  </a:cubicBezTo>
                  <a:cubicBezTo>
                    <a:pt x="990" y="782"/>
                    <a:pt x="1173" y="529"/>
                    <a:pt x="1341" y="263"/>
                  </a:cubicBezTo>
                  <a:cubicBezTo>
                    <a:pt x="1401" y="142"/>
                    <a:pt x="1304" y="1"/>
                    <a:pt x="120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3257500" y="2514700"/>
              <a:ext cx="11900" cy="14475"/>
            </a:xfrm>
            <a:custGeom>
              <a:avLst/>
              <a:gdLst/>
              <a:ahLst/>
              <a:cxnLst/>
              <a:rect l="l" t="t" r="r" b="b"/>
              <a:pathLst>
                <a:path w="476" h="579" extrusionOk="0">
                  <a:moveTo>
                    <a:pt x="291" y="0"/>
                  </a:moveTo>
                  <a:cubicBezTo>
                    <a:pt x="260" y="0"/>
                    <a:pt x="229" y="20"/>
                    <a:pt x="201" y="68"/>
                  </a:cubicBezTo>
                  <a:cubicBezTo>
                    <a:pt x="159" y="138"/>
                    <a:pt x="117" y="208"/>
                    <a:pt x="75" y="278"/>
                  </a:cubicBezTo>
                  <a:cubicBezTo>
                    <a:pt x="0" y="396"/>
                    <a:pt x="88" y="578"/>
                    <a:pt x="184" y="578"/>
                  </a:cubicBezTo>
                  <a:cubicBezTo>
                    <a:pt x="214" y="578"/>
                    <a:pt x="245" y="560"/>
                    <a:pt x="271" y="517"/>
                  </a:cubicBezTo>
                  <a:cubicBezTo>
                    <a:pt x="314" y="447"/>
                    <a:pt x="370" y="376"/>
                    <a:pt x="412" y="306"/>
                  </a:cubicBezTo>
                  <a:cubicBezTo>
                    <a:pt x="475" y="189"/>
                    <a:pt x="387" y="0"/>
                    <a:pt x="291"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3283500" y="2414850"/>
              <a:ext cx="9650" cy="10775"/>
            </a:xfrm>
            <a:custGeom>
              <a:avLst/>
              <a:gdLst/>
              <a:ahLst/>
              <a:cxnLst/>
              <a:rect l="l" t="t" r="r" b="b"/>
              <a:pathLst>
                <a:path w="386" h="431" extrusionOk="0">
                  <a:moveTo>
                    <a:pt x="192" y="1"/>
                  </a:moveTo>
                  <a:cubicBezTo>
                    <a:pt x="152" y="1"/>
                    <a:pt x="113" y="26"/>
                    <a:pt x="88" y="89"/>
                  </a:cubicBezTo>
                  <a:cubicBezTo>
                    <a:pt x="74" y="117"/>
                    <a:pt x="60" y="131"/>
                    <a:pt x="60" y="173"/>
                  </a:cubicBezTo>
                  <a:cubicBezTo>
                    <a:pt x="1" y="291"/>
                    <a:pt x="100" y="430"/>
                    <a:pt x="194" y="430"/>
                  </a:cubicBezTo>
                  <a:cubicBezTo>
                    <a:pt x="234" y="430"/>
                    <a:pt x="273" y="405"/>
                    <a:pt x="298" y="342"/>
                  </a:cubicBezTo>
                  <a:cubicBezTo>
                    <a:pt x="312" y="314"/>
                    <a:pt x="326" y="286"/>
                    <a:pt x="326" y="258"/>
                  </a:cubicBezTo>
                  <a:cubicBezTo>
                    <a:pt x="385" y="140"/>
                    <a:pt x="286" y="1"/>
                    <a:pt x="19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3123675" y="2070950"/>
              <a:ext cx="114925" cy="129700"/>
            </a:xfrm>
            <a:custGeom>
              <a:avLst/>
              <a:gdLst/>
              <a:ahLst/>
              <a:cxnLst/>
              <a:rect l="l" t="t" r="r" b="b"/>
              <a:pathLst>
                <a:path w="4597" h="5188" extrusionOk="0">
                  <a:moveTo>
                    <a:pt x="4412" y="0"/>
                  </a:moveTo>
                  <a:cubicBezTo>
                    <a:pt x="4375" y="0"/>
                    <a:pt x="4340" y="25"/>
                    <a:pt x="4319" y="88"/>
                  </a:cubicBezTo>
                  <a:cubicBezTo>
                    <a:pt x="3575" y="2222"/>
                    <a:pt x="1217" y="3036"/>
                    <a:pt x="66" y="4889"/>
                  </a:cubicBezTo>
                  <a:cubicBezTo>
                    <a:pt x="1" y="4997"/>
                    <a:pt x="94" y="5188"/>
                    <a:pt x="191" y="5188"/>
                  </a:cubicBezTo>
                  <a:cubicBezTo>
                    <a:pt x="220" y="5188"/>
                    <a:pt x="250" y="5170"/>
                    <a:pt x="276" y="5128"/>
                  </a:cubicBezTo>
                  <a:cubicBezTo>
                    <a:pt x="1441" y="3247"/>
                    <a:pt x="3814" y="2433"/>
                    <a:pt x="4558" y="257"/>
                  </a:cubicBezTo>
                  <a:cubicBezTo>
                    <a:pt x="4597" y="139"/>
                    <a:pt x="4498" y="0"/>
                    <a:pt x="4412"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3181775" y="2108100"/>
              <a:ext cx="58675" cy="63100"/>
            </a:xfrm>
            <a:custGeom>
              <a:avLst/>
              <a:gdLst/>
              <a:ahLst/>
              <a:cxnLst/>
              <a:rect l="l" t="t" r="r" b="b"/>
              <a:pathLst>
                <a:path w="2347" h="2524" extrusionOk="0">
                  <a:moveTo>
                    <a:pt x="2173" y="1"/>
                  </a:moveTo>
                  <a:cubicBezTo>
                    <a:pt x="2116" y="1"/>
                    <a:pt x="2059" y="36"/>
                    <a:pt x="2037" y="118"/>
                  </a:cubicBezTo>
                  <a:cubicBezTo>
                    <a:pt x="1756" y="1073"/>
                    <a:pt x="746" y="1550"/>
                    <a:pt x="100" y="2224"/>
                  </a:cubicBezTo>
                  <a:cubicBezTo>
                    <a:pt x="0" y="2335"/>
                    <a:pt x="92" y="2523"/>
                    <a:pt x="211" y="2523"/>
                  </a:cubicBezTo>
                  <a:cubicBezTo>
                    <a:pt x="243" y="2523"/>
                    <a:pt x="278" y="2510"/>
                    <a:pt x="310" y="2477"/>
                  </a:cubicBezTo>
                  <a:cubicBezTo>
                    <a:pt x="1012" y="1719"/>
                    <a:pt x="1995" y="1256"/>
                    <a:pt x="2304" y="203"/>
                  </a:cubicBezTo>
                  <a:cubicBezTo>
                    <a:pt x="2346" y="84"/>
                    <a:pt x="2260" y="1"/>
                    <a:pt x="217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3236200" y="2048575"/>
              <a:ext cx="9500" cy="8800"/>
            </a:xfrm>
            <a:custGeom>
              <a:avLst/>
              <a:gdLst/>
              <a:ahLst/>
              <a:cxnLst/>
              <a:rect l="l" t="t" r="r" b="b"/>
              <a:pathLst>
                <a:path w="380" h="352" extrusionOk="0">
                  <a:moveTo>
                    <a:pt x="197" y="1"/>
                  </a:moveTo>
                  <a:cubicBezTo>
                    <a:pt x="0" y="1"/>
                    <a:pt x="0" y="352"/>
                    <a:pt x="197" y="352"/>
                  </a:cubicBezTo>
                  <a:cubicBezTo>
                    <a:pt x="365" y="352"/>
                    <a:pt x="379" y="1"/>
                    <a:pt x="19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3025475" y="1774625"/>
              <a:ext cx="52475" cy="82900"/>
            </a:xfrm>
            <a:custGeom>
              <a:avLst/>
              <a:gdLst/>
              <a:ahLst/>
              <a:cxnLst/>
              <a:rect l="l" t="t" r="r" b="b"/>
              <a:pathLst>
                <a:path w="2099" h="3316" extrusionOk="0">
                  <a:moveTo>
                    <a:pt x="1814" y="1"/>
                  </a:moveTo>
                  <a:cubicBezTo>
                    <a:pt x="1746" y="1"/>
                    <a:pt x="1677" y="57"/>
                    <a:pt x="1677" y="164"/>
                  </a:cubicBezTo>
                  <a:cubicBezTo>
                    <a:pt x="1649" y="838"/>
                    <a:pt x="1790" y="1371"/>
                    <a:pt x="1326" y="1919"/>
                  </a:cubicBezTo>
                  <a:cubicBezTo>
                    <a:pt x="976" y="2326"/>
                    <a:pt x="498" y="2607"/>
                    <a:pt x="105" y="2972"/>
                  </a:cubicBezTo>
                  <a:cubicBezTo>
                    <a:pt x="1" y="3076"/>
                    <a:pt x="69" y="3315"/>
                    <a:pt x="183" y="3315"/>
                  </a:cubicBezTo>
                  <a:cubicBezTo>
                    <a:pt x="207" y="3315"/>
                    <a:pt x="233" y="3305"/>
                    <a:pt x="260" y="3280"/>
                  </a:cubicBezTo>
                  <a:cubicBezTo>
                    <a:pt x="751" y="2817"/>
                    <a:pt x="1369" y="2466"/>
                    <a:pt x="1720" y="1891"/>
                  </a:cubicBezTo>
                  <a:cubicBezTo>
                    <a:pt x="2099" y="1301"/>
                    <a:pt x="1930" y="824"/>
                    <a:pt x="1944" y="164"/>
                  </a:cubicBezTo>
                  <a:cubicBezTo>
                    <a:pt x="1944" y="54"/>
                    <a:pt x="1880" y="1"/>
                    <a:pt x="181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3064250" y="1755900"/>
              <a:ext cx="9500" cy="8800"/>
            </a:xfrm>
            <a:custGeom>
              <a:avLst/>
              <a:gdLst/>
              <a:ahLst/>
              <a:cxnLst/>
              <a:rect l="l" t="t" r="r" b="b"/>
              <a:pathLst>
                <a:path w="380" h="352" extrusionOk="0">
                  <a:moveTo>
                    <a:pt x="183" y="1"/>
                  </a:moveTo>
                  <a:cubicBezTo>
                    <a:pt x="0" y="1"/>
                    <a:pt x="14" y="352"/>
                    <a:pt x="183" y="352"/>
                  </a:cubicBezTo>
                  <a:cubicBezTo>
                    <a:pt x="365" y="352"/>
                    <a:pt x="379"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3035850" y="1796675"/>
              <a:ext cx="22025" cy="25100"/>
            </a:xfrm>
            <a:custGeom>
              <a:avLst/>
              <a:gdLst/>
              <a:ahLst/>
              <a:cxnLst/>
              <a:rect l="l" t="t" r="r" b="b"/>
              <a:pathLst>
                <a:path w="881" h="1004" extrusionOk="0">
                  <a:moveTo>
                    <a:pt x="709" y="0"/>
                  </a:moveTo>
                  <a:cubicBezTo>
                    <a:pt x="656" y="0"/>
                    <a:pt x="605" y="37"/>
                    <a:pt x="589" y="124"/>
                  </a:cubicBezTo>
                  <a:cubicBezTo>
                    <a:pt x="547" y="363"/>
                    <a:pt x="378" y="560"/>
                    <a:pt x="153" y="658"/>
                  </a:cubicBezTo>
                  <a:cubicBezTo>
                    <a:pt x="0" y="709"/>
                    <a:pt x="44" y="1004"/>
                    <a:pt x="191" y="1004"/>
                  </a:cubicBezTo>
                  <a:cubicBezTo>
                    <a:pt x="206" y="1004"/>
                    <a:pt x="221" y="1001"/>
                    <a:pt x="238" y="995"/>
                  </a:cubicBezTo>
                  <a:cubicBezTo>
                    <a:pt x="561" y="854"/>
                    <a:pt x="799" y="560"/>
                    <a:pt x="855" y="209"/>
                  </a:cubicBezTo>
                  <a:cubicBezTo>
                    <a:pt x="881" y="89"/>
                    <a:pt x="792" y="0"/>
                    <a:pt x="70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2930825" y="1348900"/>
              <a:ext cx="23600" cy="94800"/>
            </a:xfrm>
            <a:custGeom>
              <a:avLst/>
              <a:gdLst/>
              <a:ahLst/>
              <a:cxnLst/>
              <a:rect l="l" t="t" r="r" b="b"/>
              <a:pathLst>
                <a:path w="944" h="3792" extrusionOk="0">
                  <a:moveTo>
                    <a:pt x="572" y="0"/>
                  </a:moveTo>
                  <a:cubicBezTo>
                    <a:pt x="489" y="0"/>
                    <a:pt x="398" y="93"/>
                    <a:pt x="424" y="222"/>
                  </a:cubicBezTo>
                  <a:cubicBezTo>
                    <a:pt x="663" y="1331"/>
                    <a:pt x="536" y="2496"/>
                    <a:pt x="59" y="3535"/>
                  </a:cubicBezTo>
                  <a:cubicBezTo>
                    <a:pt x="0" y="3653"/>
                    <a:pt x="93" y="3791"/>
                    <a:pt x="187" y="3791"/>
                  </a:cubicBezTo>
                  <a:cubicBezTo>
                    <a:pt x="228" y="3791"/>
                    <a:pt x="268" y="3766"/>
                    <a:pt x="298" y="3703"/>
                  </a:cubicBezTo>
                  <a:cubicBezTo>
                    <a:pt x="803" y="2580"/>
                    <a:pt x="943" y="1331"/>
                    <a:pt x="691" y="124"/>
                  </a:cubicBezTo>
                  <a:cubicBezTo>
                    <a:pt x="674" y="37"/>
                    <a:pt x="625" y="0"/>
                    <a:pt x="572"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2937900" y="1329175"/>
              <a:ext cx="9150" cy="8800"/>
            </a:xfrm>
            <a:custGeom>
              <a:avLst/>
              <a:gdLst/>
              <a:ahLst/>
              <a:cxnLst/>
              <a:rect l="l" t="t" r="r" b="b"/>
              <a:pathLst>
                <a:path w="366" h="352" extrusionOk="0">
                  <a:moveTo>
                    <a:pt x="183" y="0"/>
                  </a:moveTo>
                  <a:cubicBezTo>
                    <a:pt x="1" y="0"/>
                    <a:pt x="1" y="351"/>
                    <a:pt x="197" y="351"/>
                  </a:cubicBezTo>
                  <a:cubicBezTo>
                    <a:pt x="366" y="351"/>
                    <a:pt x="366" y="0"/>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2924075" y="1379625"/>
              <a:ext cx="10700" cy="32875"/>
            </a:xfrm>
            <a:custGeom>
              <a:avLst/>
              <a:gdLst/>
              <a:ahLst/>
              <a:cxnLst/>
              <a:rect l="l" t="t" r="r" b="b"/>
              <a:pathLst>
                <a:path w="428" h="1315" extrusionOk="0">
                  <a:moveTo>
                    <a:pt x="238" y="0"/>
                  </a:moveTo>
                  <a:cubicBezTo>
                    <a:pt x="168" y="0"/>
                    <a:pt x="104" y="53"/>
                    <a:pt x="118" y="158"/>
                  </a:cubicBezTo>
                  <a:cubicBezTo>
                    <a:pt x="133" y="481"/>
                    <a:pt x="118" y="804"/>
                    <a:pt x="34" y="1113"/>
                  </a:cubicBezTo>
                  <a:cubicBezTo>
                    <a:pt x="0" y="1232"/>
                    <a:pt x="85" y="1315"/>
                    <a:pt x="169" y="1315"/>
                  </a:cubicBezTo>
                  <a:cubicBezTo>
                    <a:pt x="224" y="1315"/>
                    <a:pt x="279" y="1280"/>
                    <a:pt x="301" y="1197"/>
                  </a:cubicBezTo>
                  <a:cubicBezTo>
                    <a:pt x="385" y="860"/>
                    <a:pt x="427" y="509"/>
                    <a:pt x="399" y="158"/>
                  </a:cubicBezTo>
                  <a:cubicBezTo>
                    <a:pt x="385" y="53"/>
                    <a:pt x="308" y="0"/>
                    <a:pt x="23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2601000" y="1749350"/>
              <a:ext cx="49850" cy="116150"/>
            </a:xfrm>
            <a:custGeom>
              <a:avLst/>
              <a:gdLst/>
              <a:ahLst/>
              <a:cxnLst/>
              <a:rect l="l" t="t" r="r" b="b"/>
              <a:pathLst>
                <a:path w="1994" h="4646" extrusionOk="0">
                  <a:moveTo>
                    <a:pt x="1793" y="1"/>
                  </a:moveTo>
                  <a:cubicBezTo>
                    <a:pt x="1753" y="1"/>
                    <a:pt x="1713" y="24"/>
                    <a:pt x="1685" y="80"/>
                  </a:cubicBezTo>
                  <a:cubicBezTo>
                    <a:pt x="1348" y="740"/>
                    <a:pt x="548" y="936"/>
                    <a:pt x="296" y="1638"/>
                  </a:cubicBezTo>
                  <a:cubicBezTo>
                    <a:pt x="1" y="2481"/>
                    <a:pt x="71" y="3618"/>
                    <a:pt x="113" y="4488"/>
                  </a:cubicBezTo>
                  <a:cubicBezTo>
                    <a:pt x="120" y="4593"/>
                    <a:pt x="194" y="4646"/>
                    <a:pt x="264" y="4646"/>
                  </a:cubicBezTo>
                  <a:cubicBezTo>
                    <a:pt x="334" y="4646"/>
                    <a:pt x="401" y="4593"/>
                    <a:pt x="394" y="4488"/>
                  </a:cubicBezTo>
                  <a:cubicBezTo>
                    <a:pt x="352" y="3547"/>
                    <a:pt x="183" y="2059"/>
                    <a:pt x="885" y="1344"/>
                  </a:cubicBezTo>
                  <a:cubicBezTo>
                    <a:pt x="1264" y="951"/>
                    <a:pt x="1671" y="768"/>
                    <a:pt x="1924" y="263"/>
                  </a:cubicBezTo>
                  <a:cubicBezTo>
                    <a:pt x="1994" y="143"/>
                    <a:pt x="1893" y="1"/>
                    <a:pt x="179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2627675" y="1781300"/>
              <a:ext cx="26100" cy="46225"/>
            </a:xfrm>
            <a:custGeom>
              <a:avLst/>
              <a:gdLst/>
              <a:ahLst/>
              <a:cxnLst/>
              <a:rect l="l" t="t" r="r" b="b"/>
              <a:pathLst>
                <a:path w="1044" h="1849" extrusionOk="0">
                  <a:moveTo>
                    <a:pt x="845" y="0"/>
                  </a:moveTo>
                  <a:cubicBezTo>
                    <a:pt x="804" y="0"/>
                    <a:pt x="763" y="23"/>
                    <a:pt x="731" y="80"/>
                  </a:cubicBezTo>
                  <a:cubicBezTo>
                    <a:pt x="590" y="346"/>
                    <a:pt x="337" y="543"/>
                    <a:pt x="197" y="810"/>
                  </a:cubicBezTo>
                  <a:cubicBezTo>
                    <a:pt x="57" y="1076"/>
                    <a:pt x="1" y="1385"/>
                    <a:pt x="29" y="1680"/>
                  </a:cubicBezTo>
                  <a:cubicBezTo>
                    <a:pt x="29" y="1792"/>
                    <a:pt x="99" y="1848"/>
                    <a:pt x="169" y="1848"/>
                  </a:cubicBezTo>
                  <a:cubicBezTo>
                    <a:pt x="239" y="1848"/>
                    <a:pt x="309" y="1792"/>
                    <a:pt x="309" y="1680"/>
                  </a:cubicBezTo>
                  <a:cubicBezTo>
                    <a:pt x="281" y="1357"/>
                    <a:pt x="380" y="1034"/>
                    <a:pt x="590" y="781"/>
                  </a:cubicBezTo>
                  <a:cubicBezTo>
                    <a:pt x="731" y="627"/>
                    <a:pt x="871" y="445"/>
                    <a:pt x="983" y="262"/>
                  </a:cubicBezTo>
                  <a:cubicBezTo>
                    <a:pt x="1043" y="142"/>
                    <a:pt x="946" y="0"/>
                    <a:pt x="84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2608375" y="1886450"/>
              <a:ext cx="9500" cy="8800"/>
            </a:xfrm>
            <a:custGeom>
              <a:avLst/>
              <a:gdLst/>
              <a:ahLst/>
              <a:cxnLst/>
              <a:rect l="l" t="t" r="r" b="b"/>
              <a:pathLst>
                <a:path w="380" h="352" extrusionOk="0">
                  <a:moveTo>
                    <a:pt x="183" y="1"/>
                  </a:moveTo>
                  <a:cubicBezTo>
                    <a:pt x="1" y="1"/>
                    <a:pt x="15" y="352"/>
                    <a:pt x="183" y="352"/>
                  </a:cubicBezTo>
                  <a:cubicBezTo>
                    <a:pt x="380" y="352"/>
                    <a:pt x="380"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2657150" y="1734850"/>
              <a:ext cx="9500" cy="8800"/>
            </a:xfrm>
            <a:custGeom>
              <a:avLst/>
              <a:gdLst/>
              <a:ahLst/>
              <a:cxnLst/>
              <a:rect l="l" t="t" r="r" b="b"/>
              <a:pathLst>
                <a:path w="380" h="352" extrusionOk="0">
                  <a:moveTo>
                    <a:pt x="197" y="0"/>
                  </a:moveTo>
                  <a:cubicBezTo>
                    <a:pt x="1" y="0"/>
                    <a:pt x="1" y="351"/>
                    <a:pt x="197" y="351"/>
                  </a:cubicBezTo>
                  <a:cubicBezTo>
                    <a:pt x="366" y="351"/>
                    <a:pt x="380" y="0"/>
                    <a:pt x="19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2934375" y="2473450"/>
              <a:ext cx="88375" cy="57325"/>
            </a:xfrm>
            <a:custGeom>
              <a:avLst/>
              <a:gdLst/>
              <a:ahLst/>
              <a:cxnLst/>
              <a:rect l="l" t="t" r="r" b="b"/>
              <a:pathLst>
                <a:path w="3535" h="2293" extrusionOk="0">
                  <a:moveTo>
                    <a:pt x="199" y="1"/>
                  </a:moveTo>
                  <a:cubicBezTo>
                    <a:pt x="83" y="1"/>
                    <a:pt x="0" y="189"/>
                    <a:pt x="100" y="300"/>
                  </a:cubicBezTo>
                  <a:cubicBezTo>
                    <a:pt x="984" y="1240"/>
                    <a:pt x="2149" y="1774"/>
                    <a:pt x="3314" y="2279"/>
                  </a:cubicBezTo>
                  <a:cubicBezTo>
                    <a:pt x="3333" y="2288"/>
                    <a:pt x="3351" y="2292"/>
                    <a:pt x="3368" y="2292"/>
                  </a:cubicBezTo>
                  <a:cubicBezTo>
                    <a:pt x="3506" y="2292"/>
                    <a:pt x="3535" y="2005"/>
                    <a:pt x="3384" y="1942"/>
                  </a:cubicBezTo>
                  <a:cubicBezTo>
                    <a:pt x="2261" y="1465"/>
                    <a:pt x="1138" y="960"/>
                    <a:pt x="296" y="47"/>
                  </a:cubicBezTo>
                  <a:cubicBezTo>
                    <a:pt x="263" y="14"/>
                    <a:pt x="230" y="1"/>
                    <a:pt x="19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3031950" y="2532525"/>
              <a:ext cx="9850" cy="8800"/>
            </a:xfrm>
            <a:custGeom>
              <a:avLst/>
              <a:gdLst/>
              <a:ahLst/>
              <a:cxnLst/>
              <a:rect l="l" t="t" r="r" b="b"/>
              <a:pathLst>
                <a:path w="394" h="352" extrusionOk="0">
                  <a:moveTo>
                    <a:pt x="197" y="0"/>
                  </a:moveTo>
                  <a:cubicBezTo>
                    <a:pt x="1" y="0"/>
                    <a:pt x="15" y="351"/>
                    <a:pt x="197" y="351"/>
                  </a:cubicBezTo>
                  <a:cubicBezTo>
                    <a:pt x="380" y="351"/>
                    <a:pt x="394" y="0"/>
                    <a:pt x="19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2917450" y="2459975"/>
              <a:ext cx="10750" cy="10350"/>
            </a:xfrm>
            <a:custGeom>
              <a:avLst/>
              <a:gdLst/>
              <a:ahLst/>
              <a:cxnLst/>
              <a:rect l="l" t="t" r="r" b="b"/>
              <a:pathLst>
                <a:path w="430" h="414" extrusionOk="0">
                  <a:moveTo>
                    <a:pt x="192" y="1"/>
                  </a:moveTo>
                  <a:cubicBezTo>
                    <a:pt x="85" y="1"/>
                    <a:pt x="1" y="196"/>
                    <a:pt x="89" y="305"/>
                  </a:cubicBezTo>
                  <a:cubicBezTo>
                    <a:pt x="103" y="320"/>
                    <a:pt x="131" y="334"/>
                    <a:pt x="145" y="362"/>
                  </a:cubicBezTo>
                  <a:cubicBezTo>
                    <a:pt x="176" y="399"/>
                    <a:pt x="208" y="414"/>
                    <a:pt x="238" y="414"/>
                  </a:cubicBezTo>
                  <a:cubicBezTo>
                    <a:pt x="346" y="414"/>
                    <a:pt x="429" y="219"/>
                    <a:pt x="341" y="109"/>
                  </a:cubicBezTo>
                  <a:cubicBezTo>
                    <a:pt x="313" y="95"/>
                    <a:pt x="299" y="67"/>
                    <a:pt x="285" y="53"/>
                  </a:cubicBezTo>
                  <a:cubicBezTo>
                    <a:pt x="254" y="16"/>
                    <a:pt x="222" y="1"/>
                    <a:pt x="19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2967400" y="2474900"/>
              <a:ext cx="37525" cy="25600"/>
            </a:xfrm>
            <a:custGeom>
              <a:avLst/>
              <a:gdLst/>
              <a:ahLst/>
              <a:cxnLst/>
              <a:rect l="l" t="t" r="r" b="b"/>
              <a:pathLst>
                <a:path w="1501" h="1024" extrusionOk="0">
                  <a:moveTo>
                    <a:pt x="200" y="0"/>
                  </a:moveTo>
                  <a:cubicBezTo>
                    <a:pt x="84" y="0"/>
                    <a:pt x="1" y="198"/>
                    <a:pt x="112" y="298"/>
                  </a:cubicBezTo>
                  <a:cubicBezTo>
                    <a:pt x="435" y="621"/>
                    <a:pt x="842" y="860"/>
                    <a:pt x="1277" y="1014"/>
                  </a:cubicBezTo>
                  <a:cubicBezTo>
                    <a:pt x="1295" y="1020"/>
                    <a:pt x="1311" y="1023"/>
                    <a:pt x="1327" y="1023"/>
                  </a:cubicBezTo>
                  <a:cubicBezTo>
                    <a:pt x="1480" y="1023"/>
                    <a:pt x="1501" y="728"/>
                    <a:pt x="1347" y="677"/>
                  </a:cubicBezTo>
                  <a:cubicBezTo>
                    <a:pt x="954" y="551"/>
                    <a:pt x="603" y="326"/>
                    <a:pt x="295" y="45"/>
                  </a:cubicBezTo>
                  <a:cubicBezTo>
                    <a:pt x="263" y="14"/>
                    <a:pt x="230" y="0"/>
                    <a:pt x="20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2924575" y="2755725"/>
              <a:ext cx="9500" cy="8800"/>
            </a:xfrm>
            <a:custGeom>
              <a:avLst/>
              <a:gdLst/>
              <a:ahLst/>
              <a:cxnLst/>
              <a:rect l="l" t="t" r="r" b="b"/>
              <a:pathLst>
                <a:path w="380" h="352" extrusionOk="0">
                  <a:moveTo>
                    <a:pt x="183" y="0"/>
                  </a:moveTo>
                  <a:cubicBezTo>
                    <a:pt x="0" y="0"/>
                    <a:pt x="0" y="351"/>
                    <a:pt x="183" y="351"/>
                  </a:cubicBezTo>
                  <a:cubicBezTo>
                    <a:pt x="379" y="351"/>
                    <a:pt x="365" y="0"/>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2729100" y="2592175"/>
              <a:ext cx="9500" cy="8800"/>
            </a:xfrm>
            <a:custGeom>
              <a:avLst/>
              <a:gdLst/>
              <a:ahLst/>
              <a:cxnLst/>
              <a:rect l="l" t="t" r="r" b="b"/>
              <a:pathLst>
                <a:path w="380" h="352" extrusionOk="0">
                  <a:moveTo>
                    <a:pt x="197" y="1"/>
                  </a:moveTo>
                  <a:cubicBezTo>
                    <a:pt x="0" y="1"/>
                    <a:pt x="0" y="352"/>
                    <a:pt x="197" y="352"/>
                  </a:cubicBezTo>
                  <a:cubicBezTo>
                    <a:pt x="379" y="352"/>
                    <a:pt x="379" y="1"/>
                    <a:pt x="19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2403450" y="2117425"/>
              <a:ext cx="120200" cy="26050"/>
            </a:xfrm>
            <a:custGeom>
              <a:avLst/>
              <a:gdLst/>
              <a:ahLst/>
              <a:cxnLst/>
              <a:rect l="l" t="t" r="r" b="b"/>
              <a:pathLst>
                <a:path w="4808" h="1042" extrusionOk="0">
                  <a:moveTo>
                    <a:pt x="2038" y="1"/>
                  </a:moveTo>
                  <a:cubicBezTo>
                    <a:pt x="1519" y="1"/>
                    <a:pt x="999" y="61"/>
                    <a:pt x="474" y="61"/>
                  </a:cubicBezTo>
                  <a:cubicBezTo>
                    <a:pt x="377" y="61"/>
                    <a:pt x="280" y="59"/>
                    <a:pt x="182" y="54"/>
                  </a:cubicBezTo>
                  <a:cubicBezTo>
                    <a:pt x="179" y="54"/>
                    <a:pt x="175" y="54"/>
                    <a:pt x="172" y="54"/>
                  </a:cubicBezTo>
                  <a:cubicBezTo>
                    <a:pt x="0" y="54"/>
                    <a:pt x="17" y="391"/>
                    <a:pt x="182" y="405"/>
                  </a:cubicBezTo>
                  <a:cubicBezTo>
                    <a:pt x="273" y="411"/>
                    <a:pt x="364" y="414"/>
                    <a:pt x="454" y="414"/>
                  </a:cubicBezTo>
                  <a:cubicBezTo>
                    <a:pt x="959" y="414"/>
                    <a:pt x="1457" y="334"/>
                    <a:pt x="1963" y="334"/>
                  </a:cubicBezTo>
                  <a:cubicBezTo>
                    <a:pt x="1996" y="334"/>
                    <a:pt x="2030" y="334"/>
                    <a:pt x="2063" y="335"/>
                  </a:cubicBezTo>
                  <a:cubicBezTo>
                    <a:pt x="2934" y="363"/>
                    <a:pt x="3776" y="602"/>
                    <a:pt x="4534" y="1023"/>
                  </a:cubicBezTo>
                  <a:cubicBezTo>
                    <a:pt x="4560" y="1036"/>
                    <a:pt x="4585" y="1042"/>
                    <a:pt x="4607" y="1042"/>
                  </a:cubicBezTo>
                  <a:cubicBezTo>
                    <a:pt x="4752" y="1042"/>
                    <a:pt x="4808" y="799"/>
                    <a:pt x="4674" y="714"/>
                  </a:cubicBezTo>
                  <a:cubicBezTo>
                    <a:pt x="4057" y="377"/>
                    <a:pt x="3383" y="153"/>
                    <a:pt x="2681" y="40"/>
                  </a:cubicBezTo>
                  <a:cubicBezTo>
                    <a:pt x="2467" y="11"/>
                    <a:pt x="2253" y="1"/>
                    <a:pt x="203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2441675" y="2098425"/>
              <a:ext cx="55225" cy="14500"/>
            </a:xfrm>
            <a:custGeom>
              <a:avLst/>
              <a:gdLst/>
              <a:ahLst/>
              <a:cxnLst/>
              <a:rect l="l" t="t" r="r" b="b"/>
              <a:pathLst>
                <a:path w="2209" h="580" extrusionOk="0">
                  <a:moveTo>
                    <a:pt x="183" y="0"/>
                  </a:moveTo>
                  <a:cubicBezTo>
                    <a:pt x="1" y="0"/>
                    <a:pt x="15" y="351"/>
                    <a:pt x="183" y="351"/>
                  </a:cubicBezTo>
                  <a:cubicBezTo>
                    <a:pt x="787" y="365"/>
                    <a:pt x="1390" y="435"/>
                    <a:pt x="1980" y="576"/>
                  </a:cubicBezTo>
                  <a:cubicBezTo>
                    <a:pt x="1992" y="578"/>
                    <a:pt x="2003" y="579"/>
                    <a:pt x="2013" y="579"/>
                  </a:cubicBezTo>
                  <a:cubicBezTo>
                    <a:pt x="2181" y="579"/>
                    <a:pt x="2209" y="278"/>
                    <a:pt x="2050" y="239"/>
                  </a:cubicBezTo>
                  <a:cubicBezTo>
                    <a:pt x="1447" y="98"/>
                    <a:pt x="815" y="14"/>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2383425" y="2118775"/>
              <a:ext cx="9500" cy="8800"/>
            </a:xfrm>
            <a:custGeom>
              <a:avLst/>
              <a:gdLst/>
              <a:ahLst/>
              <a:cxnLst/>
              <a:rect l="l" t="t" r="r" b="b"/>
              <a:pathLst>
                <a:path w="380" h="352" extrusionOk="0">
                  <a:moveTo>
                    <a:pt x="183" y="0"/>
                  </a:moveTo>
                  <a:cubicBezTo>
                    <a:pt x="1" y="0"/>
                    <a:pt x="1" y="351"/>
                    <a:pt x="183" y="351"/>
                  </a:cubicBezTo>
                  <a:cubicBezTo>
                    <a:pt x="380" y="351"/>
                    <a:pt x="380" y="0"/>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2469050" y="2084375"/>
              <a:ext cx="9500" cy="8800"/>
            </a:xfrm>
            <a:custGeom>
              <a:avLst/>
              <a:gdLst/>
              <a:ahLst/>
              <a:cxnLst/>
              <a:rect l="l" t="t" r="r" b="b"/>
              <a:pathLst>
                <a:path w="380" h="352" extrusionOk="0">
                  <a:moveTo>
                    <a:pt x="183" y="1"/>
                  </a:moveTo>
                  <a:cubicBezTo>
                    <a:pt x="1" y="1"/>
                    <a:pt x="15" y="352"/>
                    <a:pt x="183" y="352"/>
                  </a:cubicBezTo>
                  <a:cubicBezTo>
                    <a:pt x="380" y="352"/>
                    <a:pt x="380"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2291350" y="1711325"/>
              <a:ext cx="72000" cy="44950"/>
            </a:xfrm>
            <a:custGeom>
              <a:avLst/>
              <a:gdLst/>
              <a:ahLst/>
              <a:cxnLst/>
              <a:rect l="l" t="t" r="r" b="b"/>
              <a:pathLst>
                <a:path w="2880" h="1798" extrusionOk="0">
                  <a:moveTo>
                    <a:pt x="183" y="0"/>
                  </a:moveTo>
                  <a:cubicBezTo>
                    <a:pt x="61" y="0"/>
                    <a:pt x="0" y="241"/>
                    <a:pt x="118" y="324"/>
                  </a:cubicBezTo>
                  <a:cubicBezTo>
                    <a:pt x="918" y="885"/>
                    <a:pt x="1775" y="1363"/>
                    <a:pt x="2659" y="1784"/>
                  </a:cubicBezTo>
                  <a:cubicBezTo>
                    <a:pt x="2677" y="1793"/>
                    <a:pt x="2695" y="1797"/>
                    <a:pt x="2711" y="1797"/>
                  </a:cubicBezTo>
                  <a:cubicBezTo>
                    <a:pt x="2840" y="1797"/>
                    <a:pt x="2879" y="1522"/>
                    <a:pt x="2729" y="1447"/>
                  </a:cubicBezTo>
                  <a:cubicBezTo>
                    <a:pt x="1873" y="1040"/>
                    <a:pt x="1045" y="562"/>
                    <a:pt x="258" y="29"/>
                  </a:cubicBezTo>
                  <a:cubicBezTo>
                    <a:pt x="232" y="9"/>
                    <a:pt x="206" y="0"/>
                    <a:pt x="18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2305025" y="1705000"/>
              <a:ext cx="38025" cy="25550"/>
            </a:xfrm>
            <a:custGeom>
              <a:avLst/>
              <a:gdLst/>
              <a:ahLst/>
              <a:cxnLst/>
              <a:rect l="l" t="t" r="r" b="b"/>
              <a:pathLst>
                <a:path w="1521" h="1022" extrusionOk="0">
                  <a:moveTo>
                    <a:pt x="184" y="0"/>
                  </a:moveTo>
                  <a:cubicBezTo>
                    <a:pt x="61" y="0"/>
                    <a:pt x="1" y="244"/>
                    <a:pt x="119" y="338"/>
                  </a:cubicBezTo>
                  <a:cubicBezTo>
                    <a:pt x="484" y="619"/>
                    <a:pt x="877" y="843"/>
                    <a:pt x="1298" y="1012"/>
                  </a:cubicBezTo>
                  <a:cubicBezTo>
                    <a:pt x="1315" y="1018"/>
                    <a:pt x="1331" y="1022"/>
                    <a:pt x="1345" y="1022"/>
                  </a:cubicBezTo>
                  <a:cubicBezTo>
                    <a:pt x="1489" y="1022"/>
                    <a:pt x="1521" y="739"/>
                    <a:pt x="1368" y="675"/>
                  </a:cubicBezTo>
                  <a:cubicBezTo>
                    <a:pt x="975" y="521"/>
                    <a:pt x="596" y="296"/>
                    <a:pt x="259" y="29"/>
                  </a:cubicBezTo>
                  <a:cubicBezTo>
                    <a:pt x="232" y="9"/>
                    <a:pt x="207" y="0"/>
                    <a:pt x="184"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2276200" y="1703250"/>
              <a:ext cx="9900" cy="9875"/>
            </a:xfrm>
            <a:custGeom>
              <a:avLst/>
              <a:gdLst/>
              <a:ahLst/>
              <a:cxnLst/>
              <a:rect l="l" t="t" r="r" b="b"/>
              <a:pathLst>
                <a:path w="396" h="395" extrusionOk="0">
                  <a:moveTo>
                    <a:pt x="210" y="0"/>
                  </a:moveTo>
                  <a:cubicBezTo>
                    <a:pt x="187" y="0"/>
                    <a:pt x="161" y="9"/>
                    <a:pt x="135" y="29"/>
                  </a:cubicBezTo>
                  <a:lnTo>
                    <a:pt x="106" y="57"/>
                  </a:lnTo>
                  <a:cubicBezTo>
                    <a:pt x="0" y="152"/>
                    <a:pt x="63" y="395"/>
                    <a:pt x="185" y="395"/>
                  </a:cubicBezTo>
                  <a:cubicBezTo>
                    <a:pt x="209" y="395"/>
                    <a:pt x="234" y="386"/>
                    <a:pt x="261" y="366"/>
                  </a:cubicBezTo>
                  <a:cubicBezTo>
                    <a:pt x="261" y="352"/>
                    <a:pt x="289" y="338"/>
                    <a:pt x="289" y="338"/>
                  </a:cubicBezTo>
                  <a:cubicBezTo>
                    <a:pt x="395" y="244"/>
                    <a:pt x="333" y="0"/>
                    <a:pt x="21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2670500" y="1239250"/>
              <a:ext cx="65350" cy="112700"/>
            </a:xfrm>
            <a:custGeom>
              <a:avLst/>
              <a:gdLst/>
              <a:ahLst/>
              <a:cxnLst/>
              <a:rect l="l" t="t" r="r" b="b"/>
              <a:pathLst>
                <a:path w="2614" h="4508" extrusionOk="0">
                  <a:moveTo>
                    <a:pt x="134" y="0"/>
                  </a:moveTo>
                  <a:cubicBezTo>
                    <a:pt x="63" y="0"/>
                    <a:pt x="0" y="53"/>
                    <a:pt x="14" y="158"/>
                  </a:cubicBezTo>
                  <a:cubicBezTo>
                    <a:pt x="197" y="1786"/>
                    <a:pt x="1320" y="3246"/>
                    <a:pt x="2330" y="4453"/>
                  </a:cubicBezTo>
                  <a:cubicBezTo>
                    <a:pt x="2362" y="4492"/>
                    <a:pt x="2395" y="4508"/>
                    <a:pt x="2427" y="4508"/>
                  </a:cubicBezTo>
                  <a:cubicBezTo>
                    <a:pt x="2533" y="4508"/>
                    <a:pt x="2614" y="4323"/>
                    <a:pt x="2527" y="4215"/>
                  </a:cubicBezTo>
                  <a:cubicBezTo>
                    <a:pt x="1586" y="3078"/>
                    <a:pt x="463" y="1674"/>
                    <a:pt x="295" y="158"/>
                  </a:cubicBezTo>
                  <a:cubicBezTo>
                    <a:pt x="281" y="53"/>
                    <a:pt x="204" y="0"/>
                    <a:pt x="134"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2738575" y="1363550"/>
              <a:ext cx="9500" cy="8800"/>
            </a:xfrm>
            <a:custGeom>
              <a:avLst/>
              <a:gdLst/>
              <a:ahLst/>
              <a:cxnLst/>
              <a:rect l="l" t="t" r="r" b="b"/>
              <a:pathLst>
                <a:path w="380" h="352" extrusionOk="0">
                  <a:moveTo>
                    <a:pt x="183" y="1"/>
                  </a:moveTo>
                  <a:cubicBezTo>
                    <a:pt x="0" y="1"/>
                    <a:pt x="0" y="352"/>
                    <a:pt x="183" y="352"/>
                  </a:cubicBezTo>
                  <a:cubicBezTo>
                    <a:pt x="365" y="352"/>
                    <a:pt x="379"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2090500" y="666775"/>
              <a:ext cx="1352425" cy="2164525"/>
            </a:xfrm>
            <a:custGeom>
              <a:avLst/>
              <a:gdLst/>
              <a:ahLst/>
              <a:cxnLst/>
              <a:rect l="l" t="t" r="r" b="b"/>
              <a:pathLst>
                <a:path w="54097" h="86581" extrusionOk="0">
                  <a:moveTo>
                    <a:pt x="14511" y="3517"/>
                  </a:moveTo>
                  <a:lnTo>
                    <a:pt x="14511" y="3517"/>
                  </a:lnTo>
                  <a:cubicBezTo>
                    <a:pt x="17669" y="6774"/>
                    <a:pt x="21010" y="10241"/>
                    <a:pt x="23425" y="14157"/>
                  </a:cubicBezTo>
                  <a:cubicBezTo>
                    <a:pt x="23088" y="13919"/>
                    <a:pt x="22723" y="13708"/>
                    <a:pt x="22344" y="13526"/>
                  </a:cubicBezTo>
                  <a:cubicBezTo>
                    <a:pt x="21179" y="12950"/>
                    <a:pt x="20154" y="12375"/>
                    <a:pt x="19270" y="11546"/>
                  </a:cubicBezTo>
                  <a:cubicBezTo>
                    <a:pt x="18820" y="10662"/>
                    <a:pt x="18343" y="9806"/>
                    <a:pt x="17866" y="8949"/>
                  </a:cubicBezTo>
                  <a:lnTo>
                    <a:pt x="17866" y="8964"/>
                  </a:lnTo>
                  <a:cubicBezTo>
                    <a:pt x="17080" y="7546"/>
                    <a:pt x="16224" y="6156"/>
                    <a:pt x="15353" y="4794"/>
                  </a:cubicBezTo>
                  <a:cubicBezTo>
                    <a:pt x="15087" y="4359"/>
                    <a:pt x="14792" y="3938"/>
                    <a:pt x="14511" y="3517"/>
                  </a:cubicBezTo>
                  <a:close/>
                  <a:moveTo>
                    <a:pt x="24941" y="11799"/>
                  </a:moveTo>
                  <a:lnTo>
                    <a:pt x="24941" y="11799"/>
                  </a:lnTo>
                  <a:cubicBezTo>
                    <a:pt x="26050" y="13048"/>
                    <a:pt x="27159" y="14326"/>
                    <a:pt x="28226" y="15617"/>
                  </a:cubicBezTo>
                  <a:cubicBezTo>
                    <a:pt x="29138" y="17540"/>
                    <a:pt x="29334" y="19899"/>
                    <a:pt x="29377" y="22215"/>
                  </a:cubicBezTo>
                  <a:cubicBezTo>
                    <a:pt x="28675" y="18326"/>
                    <a:pt x="27046" y="14929"/>
                    <a:pt x="24941" y="11799"/>
                  </a:cubicBezTo>
                  <a:close/>
                  <a:moveTo>
                    <a:pt x="19986" y="13034"/>
                  </a:moveTo>
                  <a:lnTo>
                    <a:pt x="19986" y="13034"/>
                  </a:lnTo>
                  <a:cubicBezTo>
                    <a:pt x="20210" y="13189"/>
                    <a:pt x="20449" y="13343"/>
                    <a:pt x="20687" y="13470"/>
                  </a:cubicBezTo>
                  <a:cubicBezTo>
                    <a:pt x="22091" y="14242"/>
                    <a:pt x="23355" y="14761"/>
                    <a:pt x="24407" y="15856"/>
                  </a:cubicBezTo>
                  <a:cubicBezTo>
                    <a:pt x="25109" y="17175"/>
                    <a:pt x="25685" y="18565"/>
                    <a:pt x="26120" y="19997"/>
                  </a:cubicBezTo>
                  <a:cubicBezTo>
                    <a:pt x="27201" y="23619"/>
                    <a:pt x="27383" y="27352"/>
                    <a:pt x="27355" y="31100"/>
                  </a:cubicBezTo>
                  <a:cubicBezTo>
                    <a:pt x="26808" y="30020"/>
                    <a:pt x="25966" y="29079"/>
                    <a:pt x="25109" y="28054"/>
                  </a:cubicBezTo>
                  <a:cubicBezTo>
                    <a:pt x="23397" y="26005"/>
                    <a:pt x="22709" y="23338"/>
                    <a:pt x="22091" y="20699"/>
                  </a:cubicBezTo>
                  <a:cubicBezTo>
                    <a:pt x="22049" y="20165"/>
                    <a:pt x="22007" y="19618"/>
                    <a:pt x="21923" y="19070"/>
                  </a:cubicBezTo>
                  <a:cubicBezTo>
                    <a:pt x="21600" y="16979"/>
                    <a:pt x="20870" y="14972"/>
                    <a:pt x="19986" y="13034"/>
                  </a:cubicBezTo>
                  <a:close/>
                  <a:moveTo>
                    <a:pt x="29349" y="16993"/>
                  </a:moveTo>
                  <a:cubicBezTo>
                    <a:pt x="29713" y="17428"/>
                    <a:pt x="30064" y="17849"/>
                    <a:pt x="30415" y="18298"/>
                  </a:cubicBezTo>
                  <a:cubicBezTo>
                    <a:pt x="31679" y="19885"/>
                    <a:pt x="32858" y="21513"/>
                    <a:pt x="33728" y="23338"/>
                  </a:cubicBezTo>
                  <a:cubicBezTo>
                    <a:pt x="34599" y="25163"/>
                    <a:pt x="34809" y="26931"/>
                    <a:pt x="35174" y="28869"/>
                  </a:cubicBezTo>
                  <a:cubicBezTo>
                    <a:pt x="35174" y="28883"/>
                    <a:pt x="35174" y="28911"/>
                    <a:pt x="35188" y="28925"/>
                  </a:cubicBezTo>
                  <a:cubicBezTo>
                    <a:pt x="35300" y="30427"/>
                    <a:pt x="34837" y="31451"/>
                    <a:pt x="33574" y="32588"/>
                  </a:cubicBezTo>
                  <a:cubicBezTo>
                    <a:pt x="32703" y="33375"/>
                    <a:pt x="31777" y="34133"/>
                    <a:pt x="30949" y="34975"/>
                  </a:cubicBezTo>
                  <a:cubicBezTo>
                    <a:pt x="30528" y="35368"/>
                    <a:pt x="30163" y="35817"/>
                    <a:pt x="29868" y="36308"/>
                  </a:cubicBezTo>
                  <a:cubicBezTo>
                    <a:pt x="29910" y="33220"/>
                    <a:pt x="30036" y="30132"/>
                    <a:pt x="29882" y="27072"/>
                  </a:cubicBezTo>
                  <a:cubicBezTo>
                    <a:pt x="29924" y="27002"/>
                    <a:pt x="29952" y="26931"/>
                    <a:pt x="29952" y="26847"/>
                  </a:cubicBezTo>
                  <a:cubicBezTo>
                    <a:pt x="29840" y="23871"/>
                    <a:pt x="30205" y="20137"/>
                    <a:pt x="29349" y="16993"/>
                  </a:cubicBezTo>
                  <a:close/>
                  <a:moveTo>
                    <a:pt x="11367" y="34666"/>
                  </a:moveTo>
                  <a:lnTo>
                    <a:pt x="11367" y="34666"/>
                  </a:lnTo>
                  <a:cubicBezTo>
                    <a:pt x="12756" y="35635"/>
                    <a:pt x="14076" y="36715"/>
                    <a:pt x="15311" y="37881"/>
                  </a:cubicBezTo>
                  <a:cubicBezTo>
                    <a:pt x="16125" y="39565"/>
                    <a:pt x="16196" y="41278"/>
                    <a:pt x="15971" y="43313"/>
                  </a:cubicBezTo>
                  <a:cubicBezTo>
                    <a:pt x="15966" y="43313"/>
                    <a:pt x="15963" y="43315"/>
                    <a:pt x="15962" y="43317"/>
                  </a:cubicBezTo>
                  <a:lnTo>
                    <a:pt x="15962" y="43317"/>
                  </a:lnTo>
                  <a:cubicBezTo>
                    <a:pt x="14756" y="40252"/>
                    <a:pt x="13327" y="37340"/>
                    <a:pt x="11367" y="34666"/>
                  </a:cubicBezTo>
                  <a:close/>
                  <a:moveTo>
                    <a:pt x="3257" y="30131"/>
                  </a:moveTo>
                  <a:cubicBezTo>
                    <a:pt x="3340" y="30131"/>
                    <a:pt x="3432" y="30146"/>
                    <a:pt x="3534" y="30174"/>
                  </a:cubicBezTo>
                  <a:cubicBezTo>
                    <a:pt x="5808" y="31704"/>
                    <a:pt x="7703" y="34020"/>
                    <a:pt x="9345" y="36126"/>
                  </a:cubicBezTo>
                  <a:cubicBezTo>
                    <a:pt x="11647" y="39032"/>
                    <a:pt x="13009" y="42260"/>
                    <a:pt x="14188" y="45685"/>
                  </a:cubicBezTo>
                  <a:cubicBezTo>
                    <a:pt x="11507" y="45040"/>
                    <a:pt x="9317" y="43425"/>
                    <a:pt x="7198" y="41727"/>
                  </a:cubicBezTo>
                  <a:cubicBezTo>
                    <a:pt x="6566" y="39439"/>
                    <a:pt x="5415" y="37291"/>
                    <a:pt x="4376" y="35143"/>
                  </a:cubicBezTo>
                  <a:cubicBezTo>
                    <a:pt x="3843" y="34062"/>
                    <a:pt x="2986" y="32574"/>
                    <a:pt x="2832" y="31381"/>
                  </a:cubicBezTo>
                  <a:cubicBezTo>
                    <a:pt x="2705" y="30450"/>
                    <a:pt x="2880" y="30131"/>
                    <a:pt x="3257" y="30131"/>
                  </a:cubicBezTo>
                  <a:close/>
                  <a:moveTo>
                    <a:pt x="22189" y="23394"/>
                  </a:moveTo>
                  <a:cubicBezTo>
                    <a:pt x="22414" y="24236"/>
                    <a:pt x="22695" y="25078"/>
                    <a:pt x="23032" y="25893"/>
                  </a:cubicBezTo>
                  <a:cubicBezTo>
                    <a:pt x="24070" y="28405"/>
                    <a:pt x="26808" y="30034"/>
                    <a:pt x="27327" y="32729"/>
                  </a:cubicBezTo>
                  <a:cubicBezTo>
                    <a:pt x="27243" y="36659"/>
                    <a:pt x="27046" y="40618"/>
                    <a:pt x="27496" y="44492"/>
                  </a:cubicBezTo>
                  <a:cubicBezTo>
                    <a:pt x="27650" y="45868"/>
                    <a:pt x="27889" y="47229"/>
                    <a:pt x="28169" y="48577"/>
                  </a:cubicBezTo>
                  <a:cubicBezTo>
                    <a:pt x="27580" y="47637"/>
                    <a:pt x="26920" y="46710"/>
                    <a:pt x="26218" y="45854"/>
                  </a:cubicBezTo>
                  <a:cubicBezTo>
                    <a:pt x="24772" y="43973"/>
                    <a:pt x="23930" y="41600"/>
                    <a:pt x="23228" y="39228"/>
                  </a:cubicBezTo>
                  <a:cubicBezTo>
                    <a:pt x="23200" y="38217"/>
                    <a:pt x="22947" y="37193"/>
                    <a:pt x="22709" y="36224"/>
                  </a:cubicBezTo>
                  <a:cubicBezTo>
                    <a:pt x="22204" y="34119"/>
                    <a:pt x="21979" y="31957"/>
                    <a:pt x="22007" y="29795"/>
                  </a:cubicBezTo>
                  <a:cubicBezTo>
                    <a:pt x="22021" y="27661"/>
                    <a:pt x="22175" y="25528"/>
                    <a:pt x="22189" y="23394"/>
                  </a:cubicBezTo>
                  <a:close/>
                  <a:moveTo>
                    <a:pt x="35778" y="30848"/>
                  </a:moveTo>
                  <a:cubicBezTo>
                    <a:pt x="35918" y="31143"/>
                    <a:pt x="36101" y="31423"/>
                    <a:pt x="36311" y="31662"/>
                  </a:cubicBezTo>
                  <a:cubicBezTo>
                    <a:pt x="37266" y="32715"/>
                    <a:pt x="38866" y="32462"/>
                    <a:pt x="39764" y="33501"/>
                  </a:cubicBezTo>
                  <a:cubicBezTo>
                    <a:pt x="41000" y="34919"/>
                    <a:pt x="40635" y="37389"/>
                    <a:pt x="40466" y="39088"/>
                  </a:cubicBezTo>
                  <a:cubicBezTo>
                    <a:pt x="40284" y="41011"/>
                    <a:pt x="39961" y="42976"/>
                    <a:pt x="39891" y="44913"/>
                  </a:cubicBezTo>
                  <a:cubicBezTo>
                    <a:pt x="39891" y="45096"/>
                    <a:pt x="39891" y="45292"/>
                    <a:pt x="39905" y="45489"/>
                  </a:cubicBezTo>
                  <a:cubicBezTo>
                    <a:pt x="39245" y="48198"/>
                    <a:pt x="35328" y="48717"/>
                    <a:pt x="33391" y="50402"/>
                  </a:cubicBezTo>
                  <a:cubicBezTo>
                    <a:pt x="32619" y="51048"/>
                    <a:pt x="32086" y="51946"/>
                    <a:pt x="31889" y="52929"/>
                  </a:cubicBezTo>
                  <a:cubicBezTo>
                    <a:pt x="31244" y="50570"/>
                    <a:pt x="30738" y="48184"/>
                    <a:pt x="30359" y="45770"/>
                  </a:cubicBezTo>
                  <a:cubicBezTo>
                    <a:pt x="29966" y="43369"/>
                    <a:pt x="29868" y="40955"/>
                    <a:pt x="29854" y="38540"/>
                  </a:cubicBezTo>
                  <a:cubicBezTo>
                    <a:pt x="29882" y="38484"/>
                    <a:pt x="29896" y="38428"/>
                    <a:pt x="29896" y="38372"/>
                  </a:cubicBezTo>
                  <a:cubicBezTo>
                    <a:pt x="29812" y="35452"/>
                    <a:pt x="33644" y="33894"/>
                    <a:pt x="35272" y="31901"/>
                  </a:cubicBezTo>
                  <a:cubicBezTo>
                    <a:pt x="35511" y="31592"/>
                    <a:pt x="35679" y="31227"/>
                    <a:pt x="35778" y="30848"/>
                  </a:cubicBezTo>
                  <a:close/>
                  <a:moveTo>
                    <a:pt x="16378" y="38947"/>
                  </a:moveTo>
                  <a:lnTo>
                    <a:pt x="16378" y="38947"/>
                  </a:lnTo>
                  <a:cubicBezTo>
                    <a:pt x="17501" y="40127"/>
                    <a:pt x="18498" y="41404"/>
                    <a:pt x="19368" y="42766"/>
                  </a:cubicBezTo>
                  <a:lnTo>
                    <a:pt x="19368" y="42780"/>
                  </a:lnTo>
                  <a:cubicBezTo>
                    <a:pt x="19157" y="43004"/>
                    <a:pt x="19003" y="43271"/>
                    <a:pt x="18891" y="43552"/>
                  </a:cubicBezTo>
                  <a:cubicBezTo>
                    <a:pt x="17810" y="46219"/>
                    <a:pt x="19270" y="50318"/>
                    <a:pt x="20098" y="52858"/>
                  </a:cubicBezTo>
                  <a:cubicBezTo>
                    <a:pt x="20603" y="54374"/>
                    <a:pt x="21193" y="55862"/>
                    <a:pt x="21895" y="57308"/>
                  </a:cubicBezTo>
                  <a:cubicBezTo>
                    <a:pt x="22049" y="58122"/>
                    <a:pt x="21993" y="58965"/>
                    <a:pt x="21923" y="59807"/>
                  </a:cubicBezTo>
                  <a:cubicBezTo>
                    <a:pt x="20421" y="56452"/>
                    <a:pt x="19200" y="52957"/>
                    <a:pt x="18077" y="49419"/>
                  </a:cubicBezTo>
                  <a:cubicBezTo>
                    <a:pt x="17726" y="48366"/>
                    <a:pt x="17389" y="47328"/>
                    <a:pt x="17038" y="46303"/>
                  </a:cubicBezTo>
                  <a:cubicBezTo>
                    <a:pt x="17052" y="46219"/>
                    <a:pt x="17038" y="46149"/>
                    <a:pt x="16996" y="46078"/>
                  </a:cubicBezTo>
                  <a:cubicBezTo>
                    <a:pt x="16968" y="46036"/>
                    <a:pt x="16939" y="45980"/>
                    <a:pt x="16911" y="45924"/>
                  </a:cubicBezTo>
                  <a:cubicBezTo>
                    <a:pt x="16799" y="45601"/>
                    <a:pt x="16687" y="45292"/>
                    <a:pt x="16575" y="44969"/>
                  </a:cubicBezTo>
                  <a:cubicBezTo>
                    <a:pt x="16266" y="43439"/>
                    <a:pt x="16855" y="41699"/>
                    <a:pt x="16631" y="40112"/>
                  </a:cubicBezTo>
                  <a:cubicBezTo>
                    <a:pt x="16575" y="39719"/>
                    <a:pt x="16490" y="39326"/>
                    <a:pt x="16378" y="38947"/>
                  </a:cubicBezTo>
                  <a:close/>
                  <a:moveTo>
                    <a:pt x="7464" y="42752"/>
                  </a:moveTo>
                  <a:lnTo>
                    <a:pt x="7464" y="42752"/>
                  </a:lnTo>
                  <a:cubicBezTo>
                    <a:pt x="9514" y="44366"/>
                    <a:pt x="11675" y="45840"/>
                    <a:pt x="14272" y="46415"/>
                  </a:cubicBezTo>
                  <a:cubicBezTo>
                    <a:pt x="14287" y="46419"/>
                    <a:pt x="14302" y="46421"/>
                    <a:pt x="14318" y="46421"/>
                  </a:cubicBezTo>
                  <a:cubicBezTo>
                    <a:pt x="14359" y="46421"/>
                    <a:pt x="14400" y="46408"/>
                    <a:pt x="14441" y="46387"/>
                  </a:cubicBezTo>
                  <a:cubicBezTo>
                    <a:pt x="14595" y="46822"/>
                    <a:pt x="14736" y="47272"/>
                    <a:pt x="14876" y="47721"/>
                  </a:cubicBezTo>
                  <a:cubicBezTo>
                    <a:pt x="16392" y="52423"/>
                    <a:pt x="17950" y="57013"/>
                    <a:pt x="20014" y="61351"/>
                  </a:cubicBezTo>
                  <a:cubicBezTo>
                    <a:pt x="18273" y="60130"/>
                    <a:pt x="16266" y="59372"/>
                    <a:pt x="14174" y="59119"/>
                  </a:cubicBezTo>
                  <a:cubicBezTo>
                    <a:pt x="12476" y="58909"/>
                    <a:pt x="10749" y="58965"/>
                    <a:pt x="9121" y="58333"/>
                  </a:cubicBezTo>
                  <a:cubicBezTo>
                    <a:pt x="8026" y="57898"/>
                    <a:pt x="7029" y="57266"/>
                    <a:pt x="6187" y="56452"/>
                  </a:cubicBezTo>
                  <a:cubicBezTo>
                    <a:pt x="6046" y="56185"/>
                    <a:pt x="5934" y="55933"/>
                    <a:pt x="5822" y="55652"/>
                  </a:cubicBezTo>
                  <a:cubicBezTo>
                    <a:pt x="5260" y="54262"/>
                    <a:pt x="4980" y="52788"/>
                    <a:pt x="5597" y="51342"/>
                  </a:cubicBezTo>
                  <a:cubicBezTo>
                    <a:pt x="5892" y="50655"/>
                    <a:pt x="6425" y="50079"/>
                    <a:pt x="6762" y="49419"/>
                  </a:cubicBezTo>
                  <a:cubicBezTo>
                    <a:pt x="7492" y="47931"/>
                    <a:pt x="7829" y="46289"/>
                    <a:pt x="7717" y="44647"/>
                  </a:cubicBezTo>
                  <a:cubicBezTo>
                    <a:pt x="7675" y="44001"/>
                    <a:pt x="7591" y="43383"/>
                    <a:pt x="7464" y="42752"/>
                  </a:cubicBezTo>
                  <a:close/>
                  <a:moveTo>
                    <a:pt x="23102" y="40646"/>
                  </a:moveTo>
                  <a:cubicBezTo>
                    <a:pt x="23509" y="41937"/>
                    <a:pt x="24000" y="43201"/>
                    <a:pt x="24576" y="44436"/>
                  </a:cubicBezTo>
                  <a:cubicBezTo>
                    <a:pt x="25839" y="47005"/>
                    <a:pt x="28029" y="48661"/>
                    <a:pt x="28829" y="51539"/>
                  </a:cubicBezTo>
                  <a:cubicBezTo>
                    <a:pt x="28829" y="51595"/>
                    <a:pt x="28857" y="51651"/>
                    <a:pt x="28899" y="51693"/>
                  </a:cubicBezTo>
                  <a:cubicBezTo>
                    <a:pt x="29264" y="53097"/>
                    <a:pt x="29685" y="54487"/>
                    <a:pt x="30121" y="55876"/>
                  </a:cubicBezTo>
                  <a:cubicBezTo>
                    <a:pt x="30780" y="58024"/>
                    <a:pt x="31468" y="60186"/>
                    <a:pt x="32268" y="62306"/>
                  </a:cubicBezTo>
                  <a:cubicBezTo>
                    <a:pt x="30977" y="61028"/>
                    <a:pt x="29475" y="60214"/>
                    <a:pt x="27706" y="59400"/>
                  </a:cubicBezTo>
                  <a:cubicBezTo>
                    <a:pt x="24843" y="58080"/>
                    <a:pt x="22260" y="54739"/>
                    <a:pt x="20926" y="51679"/>
                  </a:cubicBezTo>
                  <a:cubicBezTo>
                    <a:pt x="20533" y="50374"/>
                    <a:pt x="20210" y="49040"/>
                    <a:pt x="19986" y="47707"/>
                  </a:cubicBezTo>
                  <a:cubicBezTo>
                    <a:pt x="19845" y="46766"/>
                    <a:pt x="19508" y="45517"/>
                    <a:pt x="19775" y="44604"/>
                  </a:cubicBezTo>
                  <a:cubicBezTo>
                    <a:pt x="20196" y="43145"/>
                    <a:pt x="21179" y="43201"/>
                    <a:pt x="22021" y="42485"/>
                  </a:cubicBezTo>
                  <a:cubicBezTo>
                    <a:pt x="22583" y="42008"/>
                    <a:pt x="22962" y="41362"/>
                    <a:pt x="23102" y="40646"/>
                  </a:cubicBezTo>
                  <a:close/>
                  <a:moveTo>
                    <a:pt x="40157" y="46485"/>
                  </a:moveTo>
                  <a:cubicBezTo>
                    <a:pt x="40929" y="48226"/>
                    <a:pt x="43147" y="48675"/>
                    <a:pt x="44621" y="50276"/>
                  </a:cubicBezTo>
                  <a:cubicBezTo>
                    <a:pt x="47695" y="54613"/>
                    <a:pt x="41322" y="57996"/>
                    <a:pt x="39203" y="61463"/>
                  </a:cubicBezTo>
                  <a:cubicBezTo>
                    <a:pt x="37911" y="63569"/>
                    <a:pt x="37841" y="65997"/>
                    <a:pt x="38066" y="68384"/>
                  </a:cubicBezTo>
                  <a:cubicBezTo>
                    <a:pt x="35721" y="64032"/>
                    <a:pt x="33812" y="59456"/>
                    <a:pt x="32409" y="54711"/>
                  </a:cubicBezTo>
                  <a:cubicBezTo>
                    <a:pt x="31637" y="49714"/>
                    <a:pt x="38403" y="49840"/>
                    <a:pt x="40157" y="46485"/>
                  </a:cubicBezTo>
                  <a:close/>
                  <a:moveTo>
                    <a:pt x="22540" y="58586"/>
                  </a:moveTo>
                  <a:cubicBezTo>
                    <a:pt x="22709" y="58894"/>
                    <a:pt x="22891" y="59203"/>
                    <a:pt x="23060" y="59526"/>
                  </a:cubicBezTo>
                  <a:cubicBezTo>
                    <a:pt x="23032" y="59891"/>
                    <a:pt x="22976" y="60256"/>
                    <a:pt x="22891" y="60607"/>
                  </a:cubicBezTo>
                  <a:cubicBezTo>
                    <a:pt x="22857" y="60720"/>
                    <a:pt x="22945" y="60805"/>
                    <a:pt x="23031" y="60805"/>
                  </a:cubicBezTo>
                  <a:cubicBezTo>
                    <a:pt x="23084" y="60805"/>
                    <a:pt x="23136" y="60772"/>
                    <a:pt x="23158" y="60691"/>
                  </a:cubicBezTo>
                  <a:cubicBezTo>
                    <a:pt x="23228" y="60453"/>
                    <a:pt x="23270" y="60200"/>
                    <a:pt x="23312" y="59947"/>
                  </a:cubicBezTo>
                  <a:cubicBezTo>
                    <a:pt x="23425" y="60158"/>
                    <a:pt x="23565" y="60368"/>
                    <a:pt x="23691" y="60579"/>
                  </a:cubicBezTo>
                  <a:cubicBezTo>
                    <a:pt x="23677" y="60607"/>
                    <a:pt x="23663" y="60635"/>
                    <a:pt x="23649" y="60663"/>
                  </a:cubicBezTo>
                  <a:cubicBezTo>
                    <a:pt x="23607" y="60780"/>
                    <a:pt x="23702" y="60922"/>
                    <a:pt x="23793" y="60922"/>
                  </a:cubicBezTo>
                  <a:cubicBezTo>
                    <a:pt x="23822" y="60922"/>
                    <a:pt x="23850" y="60908"/>
                    <a:pt x="23874" y="60874"/>
                  </a:cubicBezTo>
                  <a:cubicBezTo>
                    <a:pt x="24169" y="61351"/>
                    <a:pt x="24478" y="61814"/>
                    <a:pt x="24800" y="62263"/>
                  </a:cubicBezTo>
                  <a:cubicBezTo>
                    <a:pt x="25390" y="63092"/>
                    <a:pt x="26008" y="63878"/>
                    <a:pt x="26653" y="64664"/>
                  </a:cubicBezTo>
                  <a:cubicBezTo>
                    <a:pt x="27861" y="66096"/>
                    <a:pt x="29461" y="67570"/>
                    <a:pt x="28352" y="69479"/>
                  </a:cubicBezTo>
                  <a:cubicBezTo>
                    <a:pt x="28254" y="69647"/>
                    <a:pt x="28141" y="69802"/>
                    <a:pt x="28029" y="69942"/>
                  </a:cubicBezTo>
                  <a:cubicBezTo>
                    <a:pt x="25727" y="67134"/>
                    <a:pt x="23902" y="64074"/>
                    <a:pt x="22400" y="60860"/>
                  </a:cubicBezTo>
                  <a:cubicBezTo>
                    <a:pt x="22442" y="60102"/>
                    <a:pt x="22526" y="59330"/>
                    <a:pt x="22540" y="58586"/>
                  </a:cubicBezTo>
                  <a:close/>
                  <a:moveTo>
                    <a:pt x="7029" y="31957"/>
                  </a:moveTo>
                  <a:cubicBezTo>
                    <a:pt x="7591" y="32280"/>
                    <a:pt x="8166" y="32602"/>
                    <a:pt x="8728" y="32939"/>
                  </a:cubicBezTo>
                  <a:cubicBezTo>
                    <a:pt x="13992" y="38639"/>
                    <a:pt x="15887" y="45685"/>
                    <a:pt x="18315" y="52929"/>
                  </a:cubicBezTo>
                  <a:cubicBezTo>
                    <a:pt x="20449" y="59273"/>
                    <a:pt x="23116" y="65408"/>
                    <a:pt x="27383" y="70602"/>
                  </a:cubicBezTo>
                  <a:cubicBezTo>
                    <a:pt x="27285" y="70714"/>
                    <a:pt x="27187" y="70812"/>
                    <a:pt x="27103" y="70925"/>
                  </a:cubicBezTo>
                  <a:cubicBezTo>
                    <a:pt x="20365" y="62923"/>
                    <a:pt x="17908" y="53420"/>
                    <a:pt x="14469" y="43748"/>
                  </a:cubicBezTo>
                  <a:cubicBezTo>
                    <a:pt x="13360" y="40534"/>
                    <a:pt x="11690" y="37530"/>
                    <a:pt x="9556" y="34891"/>
                  </a:cubicBezTo>
                  <a:cubicBezTo>
                    <a:pt x="8770" y="33922"/>
                    <a:pt x="7927" y="32911"/>
                    <a:pt x="7029" y="31957"/>
                  </a:cubicBezTo>
                  <a:close/>
                  <a:moveTo>
                    <a:pt x="22091" y="54908"/>
                  </a:moveTo>
                  <a:cubicBezTo>
                    <a:pt x="22976" y="56199"/>
                    <a:pt x="23986" y="57378"/>
                    <a:pt x="25109" y="58459"/>
                  </a:cubicBezTo>
                  <a:cubicBezTo>
                    <a:pt x="26036" y="59358"/>
                    <a:pt x="27018" y="59835"/>
                    <a:pt x="28183" y="60354"/>
                  </a:cubicBezTo>
                  <a:cubicBezTo>
                    <a:pt x="30163" y="61225"/>
                    <a:pt x="31693" y="62320"/>
                    <a:pt x="32984" y="64074"/>
                  </a:cubicBezTo>
                  <a:cubicBezTo>
                    <a:pt x="33321" y="64860"/>
                    <a:pt x="33686" y="65661"/>
                    <a:pt x="34079" y="66419"/>
                  </a:cubicBezTo>
                  <a:cubicBezTo>
                    <a:pt x="35750" y="69661"/>
                    <a:pt x="37532" y="73002"/>
                    <a:pt x="39708" y="76006"/>
                  </a:cubicBezTo>
                  <a:cubicBezTo>
                    <a:pt x="37855" y="75276"/>
                    <a:pt x="35932" y="74574"/>
                    <a:pt x="34262" y="73564"/>
                  </a:cubicBezTo>
                  <a:cubicBezTo>
                    <a:pt x="32184" y="72342"/>
                    <a:pt x="30977" y="70377"/>
                    <a:pt x="29994" y="68257"/>
                  </a:cubicBezTo>
                  <a:cubicBezTo>
                    <a:pt x="29966" y="67850"/>
                    <a:pt x="29882" y="67457"/>
                    <a:pt x="29756" y="67078"/>
                  </a:cubicBezTo>
                  <a:cubicBezTo>
                    <a:pt x="29320" y="65731"/>
                    <a:pt x="28310" y="64692"/>
                    <a:pt x="27439" y="63653"/>
                  </a:cubicBezTo>
                  <a:cubicBezTo>
                    <a:pt x="26092" y="62053"/>
                    <a:pt x="24885" y="60340"/>
                    <a:pt x="23846" y="58530"/>
                  </a:cubicBezTo>
                  <a:cubicBezTo>
                    <a:pt x="23186" y="57364"/>
                    <a:pt x="22611" y="56157"/>
                    <a:pt x="22091" y="54908"/>
                  </a:cubicBezTo>
                  <a:close/>
                  <a:moveTo>
                    <a:pt x="45842" y="52143"/>
                  </a:moveTo>
                  <a:lnTo>
                    <a:pt x="45842" y="52143"/>
                  </a:lnTo>
                  <a:cubicBezTo>
                    <a:pt x="47457" y="55259"/>
                    <a:pt x="47667" y="59077"/>
                    <a:pt x="47990" y="62446"/>
                  </a:cubicBezTo>
                  <a:cubicBezTo>
                    <a:pt x="48102" y="63751"/>
                    <a:pt x="48215" y="65043"/>
                    <a:pt x="48341" y="66334"/>
                  </a:cubicBezTo>
                  <a:cubicBezTo>
                    <a:pt x="47836" y="67850"/>
                    <a:pt x="46937" y="68847"/>
                    <a:pt x="45674" y="70152"/>
                  </a:cubicBezTo>
                  <a:cubicBezTo>
                    <a:pt x="44818" y="70981"/>
                    <a:pt x="44144" y="71991"/>
                    <a:pt x="43695" y="73086"/>
                  </a:cubicBezTo>
                  <a:cubicBezTo>
                    <a:pt x="43260" y="74181"/>
                    <a:pt x="43147" y="75360"/>
                    <a:pt x="43372" y="76511"/>
                  </a:cubicBezTo>
                  <a:cubicBezTo>
                    <a:pt x="41603" y="74406"/>
                    <a:pt x="40115" y="72048"/>
                    <a:pt x="38768" y="69647"/>
                  </a:cubicBezTo>
                  <a:cubicBezTo>
                    <a:pt x="38389" y="66769"/>
                    <a:pt x="38262" y="63822"/>
                    <a:pt x="40017" y="61337"/>
                  </a:cubicBezTo>
                  <a:cubicBezTo>
                    <a:pt x="41336" y="59470"/>
                    <a:pt x="43358" y="58249"/>
                    <a:pt x="44677" y="56382"/>
                  </a:cubicBezTo>
                  <a:cubicBezTo>
                    <a:pt x="45618" y="55048"/>
                    <a:pt x="46011" y="53574"/>
                    <a:pt x="45842" y="52143"/>
                  </a:cubicBezTo>
                  <a:close/>
                  <a:moveTo>
                    <a:pt x="7057" y="57982"/>
                  </a:moveTo>
                  <a:lnTo>
                    <a:pt x="7057" y="57982"/>
                  </a:lnTo>
                  <a:cubicBezTo>
                    <a:pt x="7450" y="58263"/>
                    <a:pt x="7885" y="58501"/>
                    <a:pt x="8321" y="58726"/>
                  </a:cubicBezTo>
                  <a:cubicBezTo>
                    <a:pt x="9935" y="59498"/>
                    <a:pt x="11591" y="59568"/>
                    <a:pt x="13332" y="59737"/>
                  </a:cubicBezTo>
                  <a:cubicBezTo>
                    <a:pt x="16083" y="60003"/>
                    <a:pt x="18427" y="60860"/>
                    <a:pt x="20589" y="62600"/>
                  </a:cubicBezTo>
                  <a:cubicBezTo>
                    <a:pt x="20603" y="62600"/>
                    <a:pt x="20617" y="62600"/>
                    <a:pt x="20617" y="62614"/>
                  </a:cubicBezTo>
                  <a:cubicBezTo>
                    <a:pt x="22246" y="65899"/>
                    <a:pt x="24267" y="68987"/>
                    <a:pt x="26625" y="71809"/>
                  </a:cubicBezTo>
                  <a:cubicBezTo>
                    <a:pt x="26597" y="71935"/>
                    <a:pt x="26583" y="72076"/>
                    <a:pt x="26597" y="72202"/>
                  </a:cubicBezTo>
                  <a:cubicBezTo>
                    <a:pt x="26653" y="73493"/>
                    <a:pt x="27959" y="75037"/>
                    <a:pt x="29264" y="76301"/>
                  </a:cubicBezTo>
                  <a:cubicBezTo>
                    <a:pt x="29054" y="76301"/>
                    <a:pt x="28829" y="76301"/>
                    <a:pt x="28619" y="76273"/>
                  </a:cubicBezTo>
                  <a:cubicBezTo>
                    <a:pt x="28612" y="76272"/>
                    <a:pt x="28605" y="76271"/>
                    <a:pt x="28598" y="76271"/>
                  </a:cubicBezTo>
                  <a:cubicBezTo>
                    <a:pt x="28436" y="76271"/>
                    <a:pt x="28443" y="76597"/>
                    <a:pt x="28619" y="76624"/>
                  </a:cubicBezTo>
                  <a:cubicBezTo>
                    <a:pt x="28780" y="76645"/>
                    <a:pt x="28945" y="76655"/>
                    <a:pt x="29110" y="76655"/>
                  </a:cubicBezTo>
                  <a:cubicBezTo>
                    <a:pt x="29275" y="76655"/>
                    <a:pt x="29440" y="76645"/>
                    <a:pt x="29601" y="76624"/>
                  </a:cubicBezTo>
                  <a:cubicBezTo>
                    <a:pt x="29685" y="76694"/>
                    <a:pt x="29756" y="76764"/>
                    <a:pt x="29840" y="76834"/>
                  </a:cubicBezTo>
                  <a:cubicBezTo>
                    <a:pt x="28993" y="77040"/>
                    <a:pt x="28115" y="77152"/>
                    <a:pt x="27241" y="77152"/>
                  </a:cubicBezTo>
                  <a:cubicBezTo>
                    <a:pt x="27101" y="77152"/>
                    <a:pt x="26961" y="77149"/>
                    <a:pt x="26822" y="77143"/>
                  </a:cubicBezTo>
                  <a:cubicBezTo>
                    <a:pt x="26653" y="77143"/>
                    <a:pt x="26653" y="77494"/>
                    <a:pt x="26836" y="77494"/>
                  </a:cubicBezTo>
                  <a:cubicBezTo>
                    <a:pt x="26974" y="77499"/>
                    <a:pt x="27113" y="77502"/>
                    <a:pt x="27252" y="77502"/>
                  </a:cubicBezTo>
                  <a:cubicBezTo>
                    <a:pt x="28225" y="77502"/>
                    <a:pt x="29203" y="77373"/>
                    <a:pt x="30149" y="77115"/>
                  </a:cubicBezTo>
                  <a:cubicBezTo>
                    <a:pt x="30303" y="77255"/>
                    <a:pt x="30457" y="77396"/>
                    <a:pt x="30598" y="77522"/>
                  </a:cubicBezTo>
                  <a:cubicBezTo>
                    <a:pt x="29320" y="78014"/>
                    <a:pt x="28044" y="78240"/>
                    <a:pt x="26797" y="78240"/>
                  </a:cubicBezTo>
                  <a:cubicBezTo>
                    <a:pt x="22633" y="78240"/>
                    <a:pt x="18796" y="75715"/>
                    <a:pt x="16322" y="72118"/>
                  </a:cubicBezTo>
                  <a:cubicBezTo>
                    <a:pt x="16224" y="71346"/>
                    <a:pt x="16055" y="70588"/>
                    <a:pt x="15831" y="69844"/>
                  </a:cubicBezTo>
                  <a:cubicBezTo>
                    <a:pt x="14216" y="65029"/>
                    <a:pt x="9696" y="62109"/>
                    <a:pt x="7057" y="57982"/>
                  </a:cubicBezTo>
                  <a:close/>
                  <a:moveTo>
                    <a:pt x="29924" y="69465"/>
                  </a:moveTo>
                  <a:cubicBezTo>
                    <a:pt x="30766" y="71135"/>
                    <a:pt x="31805" y="72693"/>
                    <a:pt x="33391" y="73788"/>
                  </a:cubicBezTo>
                  <a:cubicBezTo>
                    <a:pt x="35497" y="75248"/>
                    <a:pt x="38136" y="76090"/>
                    <a:pt x="40508" y="77045"/>
                  </a:cubicBezTo>
                  <a:cubicBezTo>
                    <a:pt x="41224" y="77957"/>
                    <a:pt x="41982" y="78828"/>
                    <a:pt x="42782" y="79656"/>
                  </a:cubicBezTo>
                  <a:cubicBezTo>
                    <a:pt x="44326" y="81200"/>
                    <a:pt x="46123" y="82421"/>
                    <a:pt x="47836" y="83727"/>
                  </a:cubicBezTo>
                  <a:cubicBezTo>
                    <a:pt x="43105" y="82674"/>
                    <a:pt x="38375" y="81410"/>
                    <a:pt x="34318" y="78757"/>
                  </a:cubicBezTo>
                  <a:cubicBezTo>
                    <a:pt x="32802" y="77775"/>
                    <a:pt x="31412" y="76610"/>
                    <a:pt x="30177" y="75276"/>
                  </a:cubicBezTo>
                  <a:cubicBezTo>
                    <a:pt x="29742" y="74799"/>
                    <a:pt x="27664" y="72806"/>
                    <a:pt x="27748" y="72160"/>
                  </a:cubicBezTo>
                  <a:cubicBezTo>
                    <a:pt x="27776" y="71949"/>
                    <a:pt x="28057" y="71697"/>
                    <a:pt x="28394" y="71416"/>
                  </a:cubicBezTo>
                  <a:cubicBezTo>
                    <a:pt x="28436" y="71388"/>
                    <a:pt x="28464" y="71360"/>
                    <a:pt x="28492" y="71332"/>
                  </a:cubicBezTo>
                  <a:cubicBezTo>
                    <a:pt x="28984" y="70939"/>
                    <a:pt x="29559" y="70503"/>
                    <a:pt x="29728" y="70110"/>
                  </a:cubicBezTo>
                  <a:cubicBezTo>
                    <a:pt x="29812" y="69900"/>
                    <a:pt x="29882" y="69689"/>
                    <a:pt x="29924" y="69465"/>
                  </a:cubicBezTo>
                  <a:close/>
                  <a:moveTo>
                    <a:pt x="48481" y="67822"/>
                  </a:moveTo>
                  <a:cubicBezTo>
                    <a:pt x="49043" y="73437"/>
                    <a:pt x="49857" y="79038"/>
                    <a:pt x="52173" y="84190"/>
                  </a:cubicBezTo>
                  <a:cubicBezTo>
                    <a:pt x="50629" y="82716"/>
                    <a:pt x="48832" y="81593"/>
                    <a:pt x="47148" y="80259"/>
                  </a:cubicBezTo>
                  <a:lnTo>
                    <a:pt x="47148" y="80273"/>
                  </a:lnTo>
                  <a:cubicBezTo>
                    <a:pt x="46109" y="79431"/>
                    <a:pt x="45141" y="78519"/>
                    <a:pt x="44256" y="77536"/>
                  </a:cubicBezTo>
                  <a:cubicBezTo>
                    <a:pt x="42768" y="74350"/>
                    <a:pt x="45183" y="71711"/>
                    <a:pt x="47387" y="69437"/>
                  </a:cubicBezTo>
                  <a:cubicBezTo>
                    <a:pt x="47836" y="68959"/>
                    <a:pt x="48215" y="68426"/>
                    <a:pt x="48481" y="67822"/>
                  </a:cubicBezTo>
                  <a:close/>
                  <a:moveTo>
                    <a:pt x="14792" y="2450"/>
                  </a:moveTo>
                  <a:cubicBezTo>
                    <a:pt x="15760" y="3068"/>
                    <a:pt x="16687" y="3742"/>
                    <a:pt x="17585" y="4472"/>
                  </a:cubicBezTo>
                  <a:cubicBezTo>
                    <a:pt x="22554" y="9679"/>
                    <a:pt x="27285" y="15224"/>
                    <a:pt x="28576" y="22538"/>
                  </a:cubicBezTo>
                  <a:cubicBezTo>
                    <a:pt x="29980" y="30469"/>
                    <a:pt x="28254" y="38568"/>
                    <a:pt x="29615" y="46514"/>
                  </a:cubicBezTo>
                  <a:cubicBezTo>
                    <a:pt x="30893" y="53995"/>
                    <a:pt x="33447" y="61646"/>
                    <a:pt x="37013" y="68356"/>
                  </a:cubicBezTo>
                  <a:cubicBezTo>
                    <a:pt x="39231" y="72497"/>
                    <a:pt x="41758" y="76666"/>
                    <a:pt x="45225" y="79880"/>
                  </a:cubicBezTo>
                  <a:cubicBezTo>
                    <a:pt x="47022" y="81551"/>
                    <a:pt x="49155" y="82814"/>
                    <a:pt x="50994" y="84414"/>
                  </a:cubicBezTo>
                  <a:lnTo>
                    <a:pt x="49998" y="84190"/>
                  </a:lnTo>
                  <a:cubicBezTo>
                    <a:pt x="48102" y="82618"/>
                    <a:pt x="45955" y="81326"/>
                    <a:pt x="44130" y="79656"/>
                  </a:cubicBezTo>
                  <a:cubicBezTo>
                    <a:pt x="40143" y="76020"/>
                    <a:pt x="37462" y="70995"/>
                    <a:pt x="35006" y="66278"/>
                  </a:cubicBezTo>
                  <a:cubicBezTo>
                    <a:pt x="33097" y="62614"/>
                    <a:pt x="31861" y="58670"/>
                    <a:pt x="30668" y="54739"/>
                  </a:cubicBezTo>
                  <a:cubicBezTo>
                    <a:pt x="29391" y="50556"/>
                    <a:pt x="28352" y="46289"/>
                    <a:pt x="28113" y="41909"/>
                  </a:cubicBezTo>
                  <a:cubicBezTo>
                    <a:pt x="27692" y="34385"/>
                    <a:pt x="29124" y="26609"/>
                    <a:pt x="26794" y="19295"/>
                  </a:cubicBezTo>
                  <a:cubicBezTo>
                    <a:pt x="24688" y="12697"/>
                    <a:pt x="19564" y="7363"/>
                    <a:pt x="14792" y="2450"/>
                  </a:cubicBezTo>
                  <a:close/>
                  <a:moveTo>
                    <a:pt x="16546" y="73451"/>
                  </a:moveTo>
                  <a:lnTo>
                    <a:pt x="16546" y="73451"/>
                  </a:lnTo>
                  <a:cubicBezTo>
                    <a:pt x="19114" y="76720"/>
                    <a:pt x="22818" y="78936"/>
                    <a:pt x="26796" y="78936"/>
                  </a:cubicBezTo>
                  <a:cubicBezTo>
                    <a:pt x="28233" y="78936"/>
                    <a:pt x="29706" y="78647"/>
                    <a:pt x="31173" y="78013"/>
                  </a:cubicBezTo>
                  <a:cubicBezTo>
                    <a:pt x="31215" y="78041"/>
                    <a:pt x="31258" y="78084"/>
                    <a:pt x="31300" y="78112"/>
                  </a:cubicBezTo>
                  <a:cubicBezTo>
                    <a:pt x="32760" y="79361"/>
                    <a:pt x="34360" y="80428"/>
                    <a:pt x="36072" y="81298"/>
                  </a:cubicBezTo>
                  <a:cubicBezTo>
                    <a:pt x="35834" y="81368"/>
                    <a:pt x="35595" y="81481"/>
                    <a:pt x="35399" y="81649"/>
                  </a:cubicBezTo>
                  <a:cubicBezTo>
                    <a:pt x="35281" y="81732"/>
                    <a:pt x="35351" y="81973"/>
                    <a:pt x="35468" y="81973"/>
                  </a:cubicBezTo>
                  <a:cubicBezTo>
                    <a:pt x="35490" y="81973"/>
                    <a:pt x="35514" y="81964"/>
                    <a:pt x="35539" y="81944"/>
                  </a:cubicBezTo>
                  <a:cubicBezTo>
                    <a:pt x="35848" y="81705"/>
                    <a:pt x="36213" y="81565"/>
                    <a:pt x="36592" y="81551"/>
                  </a:cubicBezTo>
                  <a:cubicBezTo>
                    <a:pt x="36774" y="81635"/>
                    <a:pt x="36971" y="81719"/>
                    <a:pt x="37153" y="81803"/>
                  </a:cubicBezTo>
                  <a:cubicBezTo>
                    <a:pt x="36115" y="82000"/>
                    <a:pt x="35076" y="82632"/>
                    <a:pt x="34276" y="83137"/>
                  </a:cubicBezTo>
                  <a:cubicBezTo>
                    <a:pt x="34144" y="83221"/>
                    <a:pt x="34217" y="83469"/>
                    <a:pt x="34346" y="83469"/>
                  </a:cubicBezTo>
                  <a:cubicBezTo>
                    <a:pt x="34368" y="83469"/>
                    <a:pt x="34392" y="83462"/>
                    <a:pt x="34416" y="83446"/>
                  </a:cubicBezTo>
                  <a:cubicBezTo>
                    <a:pt x="35314" y="82870"/>
                    <a:pt x="36606" y="82098"/>
                    <a:pt x="37785" y="82098"/>
                  </a:cubicBezTo>
                  <a:cubicBezTo>
                    <a:pt x="38094" y="82225"/>
                    <a:pt x="38403" y="82351"/>
                    <a:pt x="38725" y="82477"/>
                  </a:cubicBezTo>
                  <a:cubicBezTo>
                    <a:pt x="37518" y="82660"/>
                    <a:pt x="36395" y="83095"/>
                    <a:pt x="35118" y="83699"/>
                  </a:cubicBezTo>
                  <a:cubicBezTo>
                    <a:pt x="33531" y="84443"/>
                    <a:pt x="31796" y="84836"/>
                    <a:pt x="30044" y="84836"/>
                  </a:cubicBezTo>
                  <a:cubicBezTo>
                    <a:pt x="30014" y="84836"/>
                    <a:pt x="29983" y="84836"/>
                    <a:pt x="29952" y="84836"/>
                  </a:cubicBezTo>
                  <a:cubicBezTo>
                    <a:pt x="26822" y="84106"/>
                    <a:pt x="24000" y="82463"/>
                    <a:pt x="21530" y="80372"/>
                  </a:cubicBezTo>
                  <a:cubicBezTo>
                    <a:pt x="19986" y="79066"/>
                    <a:pt x="18119" y="77480"/>
                    <a:pt x="17220" y="75627"/>
                  </a:cubicBezTo>
                  <a:cubicBezTo>
                    <a:pt x="16897" y="74925"/>
                    <a:pt x="16673" y="74209"/>
                    <a:pt x="16546" y="73451"/>
                  </a:cubicBezTo>
                  <a:close/>
                  <a:moveTo>
                    <a:pt x="40021" y="83122"/>
                  </a:moveTo>
                  <a:cubicBezTo>
                    <a:pt x="40176" y="83122"/>
                    <a:pt x="40333" y="83127"/>
                    <a:pt x="40494" y="83137"/>
                  </a:cubicBezTo>
                  <a:cubicBezTo>
                    <a:pt x="42024" y="83656"/>
                    <a:pt x="43582" y="84092"/>
                    <a:pt x="45155" y="84485"/>
                  </a:cubicBezTo>
                  <a:cubicBezTo>
                    <a:pt x="41683" y="84757"/>
                    <a:pt x="38202" y="85320"/>
                    <a:pt x="34735" y="85320"/>
                  </a:cubicBezTo>
                  <a:cubicBezTo>
                    <a:pt x="34095" y="85320"/>
                    <a:pt x="33455" y="85300"/>
                    <a:pt x="32816" y="85257"/>
                  </a:cubicBezTo>
                  <a:lnTo>
                    <a:pt x="32816" y="85243"/>
                  </a:lnTo>
                  <a:cubicBezTo>
                    <a:pt x="32928" y="85229"/>
                    <a:pt x="33054" y="85201"/>
                    <a:pt x="33167" y="85172"/>
                  </a:cubicBezTo>
                  <a:cubicBezTo>
                    <a:pt x="35682" y="84484"/>
                    <a:pt x="37460" y="83122"/>
                    <a:pt x="40021" y="83122"/>
                  </a:cubicBezTo>
                  <a:close/>
                  <a:moveTo>
                    <a:pt x="12866" y="1"/>
                  </a:moveTo>
                  <a:cubicBezTo>
                    <a:pt x="12362" y="1"/>
                    <a:pt x="11984" y="287"/>
                    <a:pt x="11872" y="1060"/>
                  </a:cubicBezTo>
                  <a:cubicBezTo>
                    <a:pt x="11704" y="2127"/>
                    <a:pt x="12995" y="3363"/>
                    <a:pt x="13500" y="4135"/>
                  </a:cubicBezTo>
                  <a:cubicBezTo>
                    <a:pt x="14778" y="6058"/>
                    <a:pt x="15999" y="8009"/>
                    <a:pt x="17108" y="10030"/>
                  </a:cubicBezTo>
                  <a:cubicBezTo>
                    <a:pt x="19354" y="14087"/>
                    <a:pt x="21038" y="18158"/>
                    <a:pt x="21081" y="22861"/>
                  </a:cubicBezTo>
                  <a:cubicBezTo>
                    <a:pt x="21123" y="26721"/>
                    <a:pt x="20561" y="30595"/>
                    <a:pt x="21179" y="34427"/>
                  </a:cubicBezTo>
                  <a:cubicBezTo>
                    <a:pt x="21488" y="36435"/>
                    <a:pt x="22597" y="38596"/>
                    <a:pt x="21670" y="40520"/>
                  </a:cubicBezTo>
                  <a:cubicBezTo>
                    <a:pt x="21347" y="41193"/>
                    <a:pt x="20814" y="41572"/>
                    <a:pt x="20280" y="41979"/>
                  </a:cubicBezTo>
                  <a:cubicBezTo>
                    <a:pt x="18301" y="38849"/>
                    <a:pt x="15718" y="36238"/>
                    <a:pt x="12742" y="34048"/>
                  </a:cubicBezTo>
                  <a:cubicBezTo>
                    <a:pt x="11044" y="32799"/>
                    <a:pt x="9275" y="31662"/>
                    <a:pt x="7436" y="30651"/>
                  </a:cubicBezTo>
                  <a:cubicBezTo>
                    <a:pt x="6229" y="29977"/>
                    <a:pt x="4236" y="28461"/>
                    <a:pt x="2832" y="28363"/>
                  </a:cubicBezTo>
                  <a:cubicBezTo>
                    <a:pt x="2772" y="28359"/>
                    <a:pt x="2715" y="28357"/>
                    <a:pt x="2659" y="28357"/>
                  </a:cubicBezTo>
                  <a:cubicBezTo>
                    <a:pt x="0" y="28357"/>
                    <a:pt x="2099" y="32894"/>
                    <a:pt x="2607" y="34090"/>
                  </a:cubicBezTo>
                  <a:cubicBezTo>
                    <a:pt x="4741" y="39144"/>
                    <a:pt x="8433" y="44057"/>
                    <a:pt x="5274" y="49532"/>
                  </a:cubicBezTo>
                  <a:cubicBezTo>
                    <a:pt x="1653" y="55834"/>
                    <a:pt x="8236" y="61140"/>
                    <a:pt x="11914" y="65590"/>
                  </a:cubicBezTo>
                  <a:cubicBezTo>
                    <a:pt x="13135" y="67078"/>
                    <a:pt x="14230" y="68650"/>
                    <a:pt x="14820" y="70489"/>
                  </a:cubicBezTo>
                  <a:cubicBezTo>
                    <a:pt x="15480" y="72525"/>
                    <a:pt x="15381" y="74757"/>
                    <a:pt x="16448" y="76680"/>
                  </a:cubicBezTo>
                  <a:cubicBezTo>
                    <a:pt x="18259" y="79908"/>
                    <a:pt x="21979" y="82758"/>
                    <a:pt x="25193" y="84471"/>
                  </a:cubicBezTo>
                  <a:cubicBezTo>
                    <a:pt x="28255" y="86107"/>
                    <a:pt x="31388" y="86580"/>
                    <a:pt x="34560" y="86580"/>
                  </a:cubicBezTo>
                  <a:cubicBezTo>
                    <a:pt x="38912" y="86580"/>
                    <a:pt x="43336" y="85689"/>
                    <a:pt x="47742" y="85689"/>
                  </a:cubicBezTo>
                  <a:cubicBezTo>
                    <a:pt x="49269" y="85689"/>
                    <a:pt x="50794" y="85797"/>
                    <a:pt x="52314" y="86085"/>
                  </a:cubicBezTo>
                  <a:cubicBezTo>
                    <a:pt x="52679" y="86169"/>
                    <a:pt x="53044" y="86239"/>
                    <a:pt x="53395" y="86324"/>
                  </a:cubicBezTo>
                  <a:lnTo>
                    <a:pt x="53451" y="86324"/>
                  </a:lnTo>
                  <a:cubicBezTo>
                    <a:pt x="53476" y="86327"/>
                    <a:pt x="53500" y="86328"/>
                    <a:pt x="53523" y="86328"/>
                  </a:cubicBezTo>
                  <a:cubicBezTo>
                    <a:pt x="53820" y="86328"/>
                    <a:pt x="54016" y="86090"/>
                    <a:pt x="54068" y="85804"/>
                  </a:cubicBezTo>
                  <a:lnTo>
                    <a:pt x="54068" y="85734"/>
                  </a:lnTo>
                  <a:cubicBezTo>
                    <a:pt x="54082" y="85706"/>
                    <a:pt x="54082" y="85678"/>
                    <a:pt x="54068" y="85664"/>
                  </a:cubicBezTo>
                  <a:cubicBezTo>
                    <a:pt x="54096" y="85481"/>
                    <a:pt x="54040" y="85285"/>
                    <a:pt x="53942" y="85130"/>
                  </a:cubicBezTo>
                  <a:cubicBezTo>
                    <a:pt x="49941" y="77508"/>
                    <a:pt x="49801" y="68847"/>
                    <a:pt x="48903" y="60467"/>
                  </a:cubicBezTo>
                  <a:cubicBezTo>
                    <a:pt x="48580" y="57449"/>
                    <a:pt x="48215" y="54360"/>
                    <a:pt x="46867" y="51595"/>
                  </a:cubicBezTo>
                  <a:cubicBezTo>
                    <a:pt x="46320" y="50416"/>
                    <a:pt x="45562" y="49335"/>
                    <a:pt x="44621" y="48423"/>
                  </a:cubicBezTo>
                  <a:cubicBezTo>
                    <a:pt x="44144" y="47987"/>
                    <a:pt x="43639" y="47608"/>
                    <a:pt x="43091" y="47300"/>
                  </a:cubicBezTo>
                  <a:cubicBezTo>
                    <a:pt x="41744" y="46514"/>
                    <a:pt x="41042" y="46429"/>
                    <a:pt x="41056" y="44534"/>
                  </a:cubicBezTo>
                  <a:cubicBezTo>
                    <a:pt x="41070" y="41221"/>
                    <a:pt x="42333" y="37768"/>
                    <a:pt x="41477" y="34469"/>
                  </a:cubicBezTo>
                  <a:cubicBezTo>
                    <a:pt x="41252" y="33557"/>
                    <a:pt x="40831" y="32645"/>
                    <a:pt x="40087" y="32041"/>
                  </a:cubicBezTo>
                  <a:cubicBezTo>
                    <a:pt x="39666" y="31690"/>
                    <a:pt x="39217" y="31550"/>
                    <a:pt x="38711" y="31367"/>
                  </a:cubicBezTo>
                  <a:cubicBezTo>
                    <a:pt x="37097" y="30764"/>
                    <a:pt x="36606" y="30202"/>
                    <a:pt x="36255" y="28475"/>
                  </a:cubicBezTo>
                  <a:cubicBezTo>
                    <a:pt x="35595" y="25107"/>
                    <a:pt x="34823" y="22369"/>
                    <a:pt x="32844" y="19478"/>
                  </a:cubicBezTo>
                  <a:cubicBezTo>
                    <a:pt x="30556" y="16179"/>
                    <a:pt x="27790" y="13119"/>
                    <a:pt x="25123" y="10129"/>
                  </a:cubicBezTo>
                  <a:cubicBezTo>
                    <a:pt x="22554" y="7293"/>
                    <a:pt x="19859" y="4570"/>
                    <a:pt x="16785" y="2268"/>
                  </a:cubicBezTo>
                  <a:cubicBezTo>
                    <a:pt x="16202" y="1825"/>
                    <a:pt x="14136" y="1"/>
                    <a:pt x="128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3171975" y="2308275"/>
              <a:ext cx="968600" cy="1700725"/>
            </a:xfrm>
            <a:custGeom>
              <a:avLst/>
              <a:gdLst/>
              <a:ahLst/>
              <a:cxnLst/>
              <a:rect l="l" t="t" r="r" b="b"/>
              <a:pathLst>
                <a:path w="38744" h="68029" extrusionOk="0">
                  <a:moveTo>
                    <a:pt x="590" y="1"/>
                  </a:moveTo>
                  <a:cubicBezTo>
                    <a:pt x="1" y="450"/>
                    <a:pt x="1306" y="4310"/>
                    <a:pt x="1460" y="4717"/>
                  </a:cubicBezTo>
                  <a:cubicBezTo>
                    <a:pt x="1994" y="6191"/>
                    <a:pt x="2710" y="7595"/>
                    <a:pt x="3566" y="8928"/>
                  </a:cubicBezTo>
                  <a:cubicBezTo>
                    <a:pt x="5180" y="11469"/>
                    <a:pt x="7272" y="13715"/>
                    <a:pt x="9546" y="15694"/>
                  </a:cubicBezTo>
                  <a:cubicBezTo>
                    <a:pt x="14038" y="19625"/>
                    <a:pt x="19274" y="22601"/>
                    <a:pt x="23752" y="26545"/>
                  </a:cubicBezTo>
                  <a:cubicBezTo>
                    <a:pt x="27640" y="29956"/>
                    <a:pt x="30434" y="34069"/>
                    <a:pt x="32848" y="38603"/>
                  </a:cubicBezTo>
                  <a:cubicBezTo>
                    <a:pt x="35150" y="42941"/>
                    <a:pt x="37508" y="47461"/>
                    <a:pt x="37761" y="52472"/>
                  </a:cubicBezTo>
                  <a:cubicBezTo>
                    <a:pt x="37901" y="55238"/>
                    <a:pt x="37438" y="57989"/>
                    <a:pt x="36722" y="60642"/>
                  </a:cubicBezTo>
                  <a:cubicBezTo>
                    <a:pt x="36357" y="61976"/>
                    <a:pt x="35922" y="63295"/>
                    <a:pt x="35445" y="64601"/>
                  </a:cubicBezTo>
                  <a:cubicBezTo>
                    <a:pt x="35324" y="64910"/>
                    <a:pt x="33883" y="68028"/>
                    <a:pt x="34699" y="68028"/>
                  </a:cubicBezTo>
                  <a:cubicBezTo>
                    <a:pt x="34733" y="68028"/>
                    <a:pt x="34771" y="68023"/>
                    <a:pt x="34813" y="68012"/>
                  </a:cubicBezTo>
                  <a:cubicBezTo>
                    <a:pt x="35305" y="67885"/>
                    <a:pt x="36357" y="64011"/>
                    <a:pt x="36554" y="63421"/>
                  </a:cubicBezTo>
                  <a:cubicBezTo>
                    <a:pt x="37003" y="62130"/>
                    <a:pt x="37410" y="60824"/>
                    <a:pt x="37705" y="59519"/>
                  </a:cubicBezTo>
                  <a:cubicBezTo>
                    <a:pt x="38449" y="56459"/>
                    <a:pt x="38744" y="53286"/>
                    <a:pt x="38210" y="50170"/>
                  </a:cubicBezTo>
                  <a:cubicBezTo>
                    <a:pt x="37256" y="44457"/>
                    <a:pt x="34111" y="38702"/>
                    <a:pt x="30981" y="33887"/>
                  </a:cubicBezTo>
                  <a:cubicBezTo>
                    <a:pt x="27766" y="28932"/>
                    <a:pt x="23303" y="25324"/>
                    <a:pt x="18572" y="21899"/>
                  </a:cubicBezTo>
                  <a:cubicBezTo>
                    <a:pt x="14459" y="18937"/>
                    <a:pt x="10248" y="16045"/>
                    <a:pt x="6893" y="12213"/>
                  </a:cubicBezTo>
                  <a:cubicBezTo>
                    <a:pt x="5279" y="10444"/>
                    <a:pt x="3931" y="8451"/>
                    <a:pt x="2878" y="6303"/>
                  </a:cubicBezTo>
                  <a:cubicBezTo>
                    <a:pt x="2626" y="5770"/>
                    <a:pt x="1039" y="337"/>
                    <a:pt x="590" y="1"/>
                  </a:cubicBezTo>
                  <a:close/>
                </a:path>
              </a:pathLst>
            </a:custGeom>
            <a:solidFill>
              <a:srgbClr val="F1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4073875" y="2776075"/>
              <a:ext cx="217950" cy="544675"/>
            </a:xfrm>
            <a:custGeom>
              <a:avLst/>
              <a:gdLst/>
              <a:ahLst/>
              <a:cxnLst/>
              <a:rect l="l" t="t" r="r" b="b"/>
              <a:pathLst>
                <a:path w="8718" h="21787" extrusionOk="0">
                  <a:moveTo>
                    <a:pt x="7501" y="8431"/>
                  </a:moveTo>
                  <a:cubicBezTo>
                    <a:pt x="7513" y="8431"/>
                    <a:pt x="7526" y="8433"/>
                    <a:pt x="7539" y="8437"/>
                  </a:cubicBezTo>
                  <a:cubicBezTo>
                    <a:pt x="7710" y="8476"/>
                    <a:pt x="7633" y="8777"/>
                    <a:pt x="7483" y="8777"/>
                  </a:cubicBezTo>
                  <a:cubicBezTo>
                    <a:pt x="7474" y="8777"/>
                    <a:pt x="7464" y="8776"/>
                    <a:pt x="7454" y="8774"/>
                  </a:cubicBezTo>
                  <a:cubicBezTo>
                    <a:pt x="7286" y="8722"/>
                    <a:pt x="7357" y="8431"/>
                    <a:pt x="7501" y="8431"/>
                  </a:cubicBezTo>
                  <a:close/>
                  <a:moveTo>
                    <a:pt x="7581" y="0"/>
                  </a:moveTo>
                  <a:cubicBezTo>
                    <a:pt x="6991" y="3608"/>
                    <a:pt x="5742" y="7061"/>
                    <a:pt x="3889" y="10220"/>
                  </a:cubicBezTo>
                  <a:cubicBezTo>
                    <a:pt x="1643" y="13982"/>
                    <a:pt x="1" y="17294"/>
                    <a:pt x="85" y="21520"/>
                  </a:cubicBezTo>
                  <a:cubicBezTo>
                    <a:pt x="1292" y="16915"/>
                    <a:pt x="5265" y="13869"/>
                    <a:pt x="7160" y="9504"/>
                  </a:cubicBezTo>
                  <a:cubicBezTo>
                    <a:pt x="7186" y="9439"/>
                    <a:pt x="7225" y="9413"/>
                    <a:pt x="7265" y="9413"/>
                  </a:cubicBezTo>
                  <a:cubicBezTo>
                    <a:pt x="7354" y="9413"/>
                    <a:pt x="7447" y="9546"/>
                    <a:pt x="7398" y="9672"/>
                  </a:cubicBezTo>
                  <a:cubicBezTo>
                    <a:pt x="5503" y="14024"/>
                    <a:pt x="1418" y="17154"/>
                    <a:pt x="309" y="21786"/>
                  </a:cubicBezTo>
                  <a:cubicBezTo>
                    <a:pt x="1432" y="19386"/>
                    <a:pt x="3019" y="17477"/>
                    <a:pt x="4801" y="15343"/>
                  </a:cubicBezTo>
                  <a:cubicBezTo>
                    <a:pt x="6781" y="12971"/>
                    <a:pt x="8255" y="10613"/>
                    <a:pt x="8479" y="7440"/>
                  </a:cubicBezTo>
                  <a:cubicBezTo>
                    <a:pt x="8634" y="5349"/>
                    <a:pt x="8718" y="2008"/>
                    <a:pt x="7581" y="0"/>
                  </a:cubicBezTo>
                  <a:close/>
                </a:path>
              </a:pathLst>
            </a:custGeom>
            <a:solidFill>
              <a:srgbClr val="F1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3944375" y="2759225"/>
              <a:ext cx="113375" cy="397975"/>
            </a:xfrm>
            <a:custGeom>
              <a:avLst/>
              <a:gdLst/>
              <a:ahLst/>
              <a:cxnLst/>
              <a:rect l="l" t="t" r="r" b="b"/>
              <a:pathLst>
                <a:path w="4535" h="15919" extrusionOk="0">
                  <a:moveTo>
                    <a:pt x="1926" y="6143"/>
                  </a:moveTo>
                  <a:cubicBezTo>
                    <a:pt x="1939" y="6143"/>
                    <a:pt x="1952" y="6145"/>
                    <a:pt x="1966" y="6149"/>
                  </a:cubicBezTo>
                  <a:cubicBezTo>
                    <a:pt x="2122" y="6201"/>
                    <a:pt x="2062" y="6492"/>
                    <a:pt x="1908" y="6492"/>
                  </a:cubicBezTo>
                  <a:cubicBezTo>
                    <a:pt x="1895" y="6492"/>
                    <a:pt x="1882" y="6490"/>
                    <a:pt x="1868" y="6486"/>
                  </a:cubicBezTo>
                  <a:cubicBezTo>
                    <a:pt x="1712" y="6434"/>
                    <a:pt x="1772" y="6143"/>
                    <a:pt x="1926" y="6143"/>
                  </a:cubicBezTo>
                  <a:close/>
                  <a:moveTo>
                    <a:pt x="3229" y="1"/>
                  </a:moveTo>
                  <a:lnTo>
                    <a:pt x="3229" y="1"/>
                  </a:lnTo>
                  <a:cubicBezTo>
                    <a:pt x="2401" y="3131"/>
                    <a:pt x="731" y="5994"/>
                    <a:pt x="253" y="9223"/>
                  </a:cubicBezTo>
                  <a:cubicBezTo>
                    <a:pt x="1" y="10851"/>
                    <a:pt x="268" y="12353"/>
                    <a:pt x="689" y="13827"/>
                  </a:cubicBezTo>
                  <a:cubicBezTo>
                    <a:pt x="464" y="11595"/>
                    <a:pt x="871" y="9363"/>
                    <a:pt x="1376" y="7117"/>
                  </a:cubicBezTo>
                  <a:cubicBezTo>
                    <a:pt x="1399" y="7032"/>
                    <a:pt x="1456" y="6996"/>
                    <a:pt x="1513" y="6996"/>
                  </a:cubicBezTo>
                  <a:cubicBezTo>
                    <a:pt x="1598" y="6996"/>
                    <a:pt x="1682" y="7076"/>
                    <a:pt x="1657" y="7202"/>
                  </a:cubicBezTo>
                  <a:cubicBezTo>
                    <a:pt x="983" y="10107"/>
                    <a:pt x="492" y="13027"/>
                    <a:pt x="1419" y="15919"/>
                  </a:cubicBezTo>
                  <a:cubicBezTo>
                    <a:pt x="1489" y="14066"/>
                    <a:pt x="1755" y="12227"/>
                    <a:pt x="2233" y="10430"/>
                  </a:cubicBezTo>
                  <a:cubicBezTo>
                    <a:pt x="3047" y="7314"/>
                    <a:pt x="4535" y="3201"/>
                    <a:pt x="3229" y="1"/>
                  </a:cubicBezTo>
                  <a:close/>
                </a:path>
              </a:pathLst>
            </a:custGeom>
            <a:solidFill>
              <a:srgbClr val="F1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3385700" y="2173525"/>
              <a:ext cx="122500" cy="447100"/>
            </a:xfrm>
            <a:custGeom>
              <a:avLst/>
              <a:gdLst/>
              <a:ahLst/>
              <a:cxnLst/>
              <a:rect l="l" t="t" r="r" b="b"/>
              <a:pathLst>
                <a:path w="4900" h="17884" extrusionOk="0">
                  <a:moveTo>
                    <a:pt x="3408" y="6692"/>
                  </a:moveTo>
                  <a:cubicBezTo>
                    <a:pt x="3418" y="6692"/>
                    <a:pt x="3429" y="6694"/>
                    <a:pt x="3439" y="6696"/>
                  </a:cubicBezTo>
                  <a:cubicBezTo>
                    <a:pt x="3598" y="6749"/>
                    <a:pt x="3533" y="7051"/>
                    <a:pt x="3372" y="7051"/>
                  </a:cubicBezTo>
                  <a:cubicBezTo>
                    <a:pt x="3362" y="7051"/>
                    <a:pt x="3352" y="7049"/>
                    <a:pt x="3341" y="7047"/>
                  </a:cubicBezTo>
                  <a:lnTo>
                    <a:pt x="3341" y="7033"/>
                  </a:lnTo>
                  <a:cubicBezTo>
                    <a:pt x="3183" y="6993"/>
                    <a:pt x="3248" y="6692"/>
                    <a:pt x="3408" y="6692"/>
                  </a:cubicBezTo>
                  <a:close/>
                  <a:moveTo>
                    <a:pt x="2752" y="0"/>
                  </a:moveTo>
                  <a:lnTo>
                    <a:pt x="2752" y="0"/>
                  </a:lnTo>
                  <a:cubicBezTo>
                    <a:pt x="2864" y="2723"/>
                    <a:pt x="2513" y="5447"/>
                    <a:pt x="1713" y="8072"/>
                  </a:cubicBezTo>
                  <a:cubicBezTo>
                    <a:pt x="1081" y="10149"/>
                    <a:pt x="534" y="12002"/>
                    <a:pt x="351" y="13897"/>
                  </a:cubicBezTo>
                  <a:cubicBezTo>
                    <a:pt x="927" y="11820"/>
                    <a:pt x="3117" y="9995"/>
                    <a:pt x="3159" y="7931"/>
                  </a:cubicBezTo>
                  <a:cubicBezTo>
                    <a:pt x="3159" y="7821"/>
                    <a:pt x="3240" y="7761"/>
                    <a:pt x="3315" y="7761"/>
                  </a:cubicBezTo>
                  <a:cubicBezTo>
                    <a:pt x="3383" y="7761"/>
                    <a:pt x="3446" y="7810"/>
                    <a:pt x="3439" y="7917"/>
                  </a:cubicBezTo>
                  <a:cubicBezTo>
                    <a:pt x="3425" y="9153"/>
                    <a:pt x="2948" y="9897"/>
                    <a:pt x="2232" y="10879"/>
                  </a:cubicBezTo>
                  <a:cubicBezTo>
                    <a:pt x="660" y="13069"/>
                    <a:pt x="0" y="15287"/>
                    <a:pt x="772" y="17884"/>
                  </a:cubicBezTo>
                  <a:cubicBezTo>
                    <a:pt x="969" y="16957"/>
                    <a:pt x="1250" y="16045"/>
                    <a:pt x="1657" y="15189"/>
                  </a:cubicBezTo>
                  <a:cubicBezTo>
                    <a:pt x="2695" y="12929"/>
                    <a:pt x="4282" y="10767"/>
                    <a:pt x="4647" y="8268"/>
                  </a:cubicBezTo>
                  <a:cubicBezTo>
                    <a:pt x="4899" y="6471"/>
                    <a:pt x="4310" y="4492"/>
                    <a:pt x="3762" y="2794"/>
                  </a:cubicBezTo>
                  <a:cubicBezTo>
                    <a:pt x="3510" y="2022"/>
                    <a:pt x="3243" y="828"/>
                    <a:pt x="2752" y="0"/>
                  </a:cubicBezTo>
                  <a:close/>
                </a:path>
              </a:pathLst>
            </a:custGeom>
            <a:solidFill>
              <a:srgbClr val="F19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3158650" y="2141075"/>
              <a:ext cx="1143700" cy="1905750"/>
            </a:xfrm>
            <a:custGeom>
              <a:avLst/>
              <a:gdLst/>
              <a:ahLst/>
              <a:cxnLst/>
              <a:rect l="l" t="t" r="r" b="b"/>
              <a:pathLst>
                <a:path w="45748" h="76230" extrusionOk="0">
                  <a:moveTo>
                    <a:pt x="11820" y="1284"/>
                  </a:moveTo>
                  <a:lnTo>
                    <a:pt x="11820" y="1284"/>
                  </a:lnTo>
                  <a:cubicBezTo>
                    <a:pt x="12311" y="2126"/>
                    <a:pt x="12592" y="3305"/>
                    <a:pt x="12844" y="4078"/>
                  </a:cubicBezTo>
                  <a:cubicBezTo>
                    <a:pt x="13378" y="5790"/>
                    <a:pt x="13981" y="7755"/>
                    <a:pt x="13715" y="9552"/>
                  </a:cubicBezTo>
                  <a:cubicBezTo>
                    <a:pt x="13350" y="12051"/>
                    <a:pt x="11777" y="14227"/>
                    <a:pt x="10725" y="16473"/>
                  </a:cubicBezTo>
                  <a:cubicBezTo>
                    <a:pt x="10332" y="17329"/>
                    <a:pt x="10037" y="18241"/>
                    <a:pt x="9854" y="19168"/>
                  </a:cubicBezTo>
                  <a:cubicBezTo>
                    <a:pt x="9082" y="16571"/>
                    <a:pt x="9742" y="14367"/>
                    <a:pt x="11314" y="12177"/>
                  </a:cubicBezTo>
                  <a:cubicBezTo>
                    <a:pt x="12016" y="11195"/>
                    <a:pt x="12507" y="10451"/>
                    <a:pt x="12521" y="9201"/>
                  </a:cubicBezTo>
                  <a:cubicBezTo>
                    <a:pt x="12521" y="9096"/>
                    <a:pt x="12460" y="9050"/>
                    <a:pt x="12394" y="9050"/>
                  </a:cubicBezTo>
                  <a:cubicBezTo>
                    <a:pt x="12317" y="9050"/>
                    <a:pt x="12234" y="9110"/>
                    <a:pt x="12227" y="9215"/>
                  </a:cubicBezTo>
                  <a:cubicBezTo>
                    <a:pt x="12199" y="11293"/>
                    <a:pt x="10009" y="13118"/>
                    <a:pt x="9419" y="15181"/>
                  </a:cubicBezTo>
                  <a:cubicBezTo>
                    <a:pt x="9602" y="13300"/>
                    <a:pt x="10149" y="11433"/>
                    <a:pt x="10795" y="9356"/>
                  </a:cubicBezTo>
                  <a:cubicBezTo>
                    <a:pt x="11581" y="6745"/>
                    <a:pt x="11932" y="4021"/>
                    <a:pt x="11820" y="1284"/>
                  </a:cubicBezTo>
                  <a:close/>
                  <a:moveTo>
                    <a:pt x="34658" y="24727"/>
                  </a:moveTo>
                  <a:lnTo>
                    <a:pt x="34658" y="24727"/>
                  </a:lnTo>
                  <a:cubicBezTo>
                    <a:pt x="35964" y="27927"/>
                    <a:pt x="34490" y="32040"/>
                    <a:pt x="33662" y="35156"/>
                  </a:cubicBezTo>
                  <a:cubicBezTo>
                    <a:pt x="33184" y="36953"/>
                    <a:pt x="32918" y="38792"/>
                    <a:pt x="32862" y="40645"/>
                  </a:cubicBezTo>
                  <a:cubicBezTo>
                    <a:pt x="31921" y="37753"/>
                    <a:pt x="32412" y="34833"/>
                    <a:pt x="33086" y="31928"/>
                  </a:cubicBezTo>
                  <a:cubicBezTo>
                    <a:pt x="33111" y="31804"/>
                    <a:pt x="33030" y="31724"/>
                    <a:pt x="32950" y="31724"/>
                  </a:cubicBezTo>
                  <a:cubicBezTo>
                    <a:pt x="32893" y="31724"/>
                    <a:pt x="32837" y="31764"/>
                    <a:pt x="32820" y="31858"/>
                  </a:cubicBezTo>
                  <a:cubicBezTo>
                    <a:pt x="32300" y="34089"/>
                    <a:pt x="31893" y="36335"/>
                    <a:pt x="32118" y="38553"/>
                  </a:cubicBezTo>
                  <a:cubicBezTo>
                    <a:pt x="31697" y="37079"/>
                    <a:pt x="31444" y="35577"/>
                    <a:pt x="31682" y="33949"/>
                  </a:cubicBezTo>
                  <a:cubicBezTo>
                    <a:pt x="32160" y="30720"/>
                    <a:pt x="33830" y="27857"/>
                    <a:pt x="34658" y="24727"/>
                  </a:cubicBezTo>
                  <a:close/>
                  <a:moveTo>
                    <a:pt x="44190" y="25400"/>
                  </a:moveTo>
                  <a:cubicBezTo>
                    <a:pt x="45327" y="27408"/>
                    <a:pt x="45243" y="30749"/>
                    <a:pt x="45088" y="32840"/>
                  </a:cubicBezTo>
                  <a:cubicBezTo>
                    <a:pt x="44864" y="36013"/>
                    <a:pt x="43390" y="38371"/>
                    <a:pt x="41396" y="40743"/>
                  </a:cubicBezTo>
                  <a:cubicBezTo>
                    <a:pt x="39614" y="42877"/>
                    <a:pt x="38041" y="44786"/>
                    <a:pt x="36918" y="47186"/>
                  </a:cubicBezTo>
                  <a:cubicBezTo>
                    <a:pt x="38027" y="42554"/>
                    <a:pt x="42112" y="39424"/>
                    <a:pt x="43993" y="35072"/>
                  </a:cubicBezTo>
                  <a:cubicBezTo>
                    <a:pt x="44052" y="34946"/>
                    <a:pt x="43962" y="34813"/>
                    <a:pt x="43873" y="34813"/>
                  </a:cubicBezTo>
                  <a:cubicBezTo>
                    <a:pt x="43834" y="34813"/>
                    <a:pt x="43795" y="34839"/>
                    <a:pt x="43769" y="34904"/>
                  </a:cubicBezTo>
                  <a:cubicBezTo>
                    <a:pt x="41874" y="39269"/>
                    <a:pt x="37901" y="42315"/>
                    <a:pt x="36694" y="46920"/>
                  </a:cubicBezTo>
                  <a:cubicBezTo>
                    <a:pt x="36610" y="42694"/>
                    <a:pt x="38252" y="39382"/>
                    <a:pt x="40498" y="35620"/>
                  </a:cubicBezTo>
                  <a:cubicBezTo>
                    <a:pt x="42351" y="32461"/>
                    <a:pt x="43600" y="29008"/>
                    <a:pt x="44190" y="25400"/>
                  </a:cubicBezTo>
                  <a:close/>
                  <a:moveTo>
                    <a:pt x="1123" y="6689"/>
                  </a:moveTo>
                  <a:cubicBezTo>
                    <a:pt x="1572" y="7025"/>
                    <a:pt x="3159" y="12458"/>
                    <a:pt x="3411" y="12991"/>
                  </a:cubicBezTo>
                  <a:cubicBezTo>
                    <a:pt x="4464" y="15139"/>
                    <a:pt x="5812" y="17132"/>
                    <a:pt x="7426" y="18901"/>
                  </a:cubicBezTo>
                  <a:cubicBezTo>
                    <a:pt x="10781" y="22733"/>
                    <a:pt x="14992" y="25625"/>
                    <a:pt x="19105" y="28587"/>
                  </a:cubicBezTo>
                  <a:cubicBezTo>
                    <a:pt x="23836" y="32012"/>
                    <a:pt x="28299" y="35620"/>
                    <a:pt x="31514" y="40575"/>
                  </a:cubicBezTo>
                  <a:cubicBezTo>
                    <a:pt x="34644" y="45390"/>
                    <a:pt x="37789" y="51145"/>
                    <a:pt x="38743" y="56858"/>
                  </a:cubicBezTo>
                  <a:cubicBezTo>
                    <a:pt x="39277" y="59974"/>
                    <a:pt x="38982" y="63147"/>
                    <a:pt x="38238" y="66207"/>
                  </a:cubicBezTo>
                  <a:cubicBezTo>
                    <a:pt x="37943" y="67512"/>
                    <a:pt x="37536" y="68818"/>
                    <a:pt x="37087" y="70109"/>
                  </a:cubicBezTo>
                  <a:cubicBezTo>
                    <a:pt x="36890" y="70699"/>
                    <a:pt x="35838" y="74573"/>
                    <a:pt x="35346" y="74700"/>
                  </a:cubicBezTo>
                  <a:cubicBezTo>
                    <a:pt x="35304" y="74711"/>
                    <a:pt x="35266" y="74716"/>
                    <a:pt x="35232" y="74716"/>
                  </a:cubicBezTo>
                  <a:cubicBezTo>
                    <a:pt x="34416" y="74716"/>
                    <a:pt x="35857" y="71598"/>
                    <a:pt x="35978" y="71289"/>
                  </a:cubicBezTo>
                  <a:cubicBezTo>
                    <a:pt x="36455" y="69983"/>
                    <a:pt x="36890" y="68664"/>
                    <a:pt x="37255" y="67330"/>
                  </a:cubicBezTo>
                  <a:cubicBezTo>
                    <a:pt x="37971" y="64677"/>
                    <a:pt x="38434" y="61926"/>
                    <a:pt x="38294" y="59160"/>
                  </a:cubicBezTo>
                  <a:cubicBezTo>
                    <a:pt x="38041" y="54149"/>
                    <a:pt x="35683" y="49629"/>
                    <a:pt x="33381" y="45291"/>
                  </a:cubicBezTo>
                  <a:cubicBezTo>
                    <a:pt x="30967" y="40757"/>
                    <a:pt x="28173" y="36644"/>
                    <a:pt x="24285" y="33233"/>
                  </a:cubicBezTo>
                  <a:cubicBezTo>
                    <a:pt x="19807" y="29289"/>
                    <a:pt x="14571" y="26313"/>
                    <a:pt x="10079" y="22382"/>
                  </a:cubicBezTo>
                  <a:cubicBezTo>
                    <a:pt x="7805" y="20403"/>
                    <a:pt x="5713" y="18157"/>
                    <a:pt x="4099" y="15616"/>
                  </a:cubicBezTo>
                  <a:cubicBezTo>
                    <a:pt x="3243" y="14283"/>
                    <a:pt x="2527" y="12879"/>
                    <a:pt x="1993" y="11405"/>
                  </a:cubicBezTo>
                  <a:cubicBezTo>
                    <a:pt x="1839" y="10998"/>
                    <a:pt x="534" y="7138"/>
                    <a:pt x="1123" y="6689"/>
                  </a:cubicBezTo>
                  <a:close/>
                  <a:moveTo>
                    <a:pt x="11508" y="0"/>
                  </a:moveTo>
                  <a:cubicBezTo>
                    <a:pt x="11324" y="0"/>
                    <a:pt x="11191" y="312"/>
                    <a:pt x="11202" y="470"/>
                  </a:cubicBezTo>
                  <a:cubicBezTo>
                    <a:pt x="11398" y="2856"/>
                    <a:pt x="11230" y="5271"/>
                    <a:pt x="10697" y="7629"/>
                  </a:cubicBezTo>
                  <a:cubicBezTo>
                    <a:pt x="10261" y="9482"/>
                    <a:pt x="9447" y="11223"/>
                    <a:pt x="9026" y="13090"/>
                  </a:cubicBezTo>
                  <a:cubicBezTo>
                    <a:pt x="8521" y="15321"/>
                    <a:pt x="8591" y="17666"/>
                    <a:pt x="9265" y="19870"/>
                  </a:cubicBezTo>
                  <a:cubicBezTo>
                    <a:pt x="6822" y="17413"/>
                    <a:pt x="4661" y="14578"/>
                    <a:pt x="3383" y="11349"/>
                  </a:cubicBezTo>
                  <a:cubicBezTo>
                    <a:pt x="3046" y="10507"/>
                    <a:pt x="2780" y="9650"/>
                    <a:pt x="2583" y="8780"/>
                  </a:cubicBezTo>
                  <a:cubicBezTo>
                    <a:pt x="2457" y="8205"/>
                    <a:pt x="2499" y="7124"/>
                    <a:pt x="2232" y="6632"/>
                  </a:cubicBezTo>
                  <a:cubicBezTo>
                    <a:pt x="1987" y="6182"/>
                    <a:pt x="1826" y="5967"/>
                    <a:pt x="1346" y="5967"/>
                  </a:cubicBezTo>
                  <a:cubicBezTo>
                    <a:pt x="1302" y="5967"/>
                    <a:pt x="1256" y="5969"/>
                    <a:pt x="1207" y="5973"/>
                  </a:cubicBezTo>
                  <a:cubicBezTo>
                    <a:pt x="1196" y="5969"/>
                    <a:pt x="1184" y="5967"/>
                    <a:pt x="1171" y="5967"/>
                  </a:cubicBezTo>
                  <a:cubicBezTo>
                    <a:pt x="1136" y="5967"/>
                    <a:pt x="1098" y="5980"/>
                    <a:pt x="1067" y="6001"/>
                  </a:cubicBezTo>
                  <a:cubicBezTo>
                    <a:pt x="0" y="6478"/>
                    <a:pt x="590" y="8275"/>
                    <a:pt x="744" y="9061"/>
                  </a:cubicBezTo>
                  <a:cubicBezTo>
                    <a:pt x="1221" y="11574"/>
                    <a:pt x="2288" y="13946"/>
                    <a:pt x="3664" y="16108"/>
                  </a:cubicBezTo>
                  <a:cubicBezTo>
                    <a:pt x="6738" y="20894"/>
                    <a:pt x="11244" y="24348"/>
                    <a:pt x="15806" y="27632"/>
                  </a:cubicBezTo>
                  <a:cubicBezTo>
                    <a:pt x="21154" y="31479"/>
                    <a:pt x="26461" y="35311"/>
                    <a:pt x="30110" y="40898"/>
                  </a:cubicBezTo>
                  <a:cubicBezTo>
                    <a:pt x="33844" y="46625"/>
                    <a:pt x="37929" y="53798"/>
                    <a:pt x="37733" y="60831"/>
                  </a:cubicBezTo>
                  <a:cubicBezTo>
                    <a:pt x="37648" y="64087"/>
                    <a:pt x="36792" y="67274"/>
                    <a:pt x="35725" y="70348"/>
                  </a:cubicBezTo>
                  <a:cubicBezTo>
                    <a:pt x="35430" y="71190"/>
                    <a:pt x="32721" y="75780"/>
                    <a:pt x="34532" y="76202"/>
                  </a:cubicBezTo>
                  <a:cubicBezTo>
                    <a:pt x="34609" y="76220"/>
                    <a:pt x="34681" y="76229"/>
                    <a:pt x="34750" y="76229"/>
                  </a:cubicBezTo>
                  <a:cubicBezTo>
                    <a:pt x="35658" y="76229"/>
                    <a:pt x="35954" y="74696"/>
                    <a:pt x="36188" y="74096"/>
                  </a:cubicBezTo>
                  <a:cubicBezTo>
                    <a:pt x="37396" y="71064"/>
                    <a:pt x="38533" y="67990"/>
                    <a:pt x="39136" y="64775"/>
                  </a:cubicBezTo>
                  <a:cubicBezTo>
                    <a:pt x="40203" y="59160"/>
                    <a:pt x="39052" y="54037"/>
                    <a:pt x="36778" y="48969"/>
                  </a:cubicBezTo>
                  <a:cubicBezTo>
                    <a:pt x="36792" y="48941"/>
                    <a:pt x="36806" y="48913"/>
                    <a:pt x="36820" y="48885"/>
                  </a:cubicBezTo>
                  <a:cubicBezTo>
                    <a:pt x="38505" y="44084"/>
                    <a:pt x="42898" y="41249"/>
                    <a:pt x="44807" y="36644"/>
                  </a:cubicBezTo>
                  <a:cubicBezTo>
                    <a:pt x="45664" y="34595"/>
                    <a:pt x="45748" y="32391"/>
                    <a:pt x="45636" y="30201"/>
                  </a:cubicBezTo>
                  <a:cubicBezTo>
                    <a:pt x="45537" y="28222"/>
                    <a:pt x="45565" y="25948"/>
                    <a:pt x="44260" y="24348"/>
                  </a:cubicBezTo>
                  <a:cubicBezTo>
                    <a:pt x="44206" y="24274"/>
                    <a:pt x="44147" y="24244"/>
                    <a:pt x="44088" y="24244"/>
                  </a:cubicBezTo>
                  <a:cubicBezTo>
                    <a:pt x="43935" y="24244"/>
                    <a:pt x="43789" y="24451"/>
                    <a:pt x="43769" y="24614"/>
                  </a:cubicBezTo>
                  <a:cubicBezTo>
                    <a:pt x="43376" y="27394"/>
                    <a:pt x="42590" y="30103"/>
                    <a:pt x="41424" y="32644"/>
                  </a:cubicBezTo>
                  <a:cubicBezTo>
                    <a:pt x="40414" y="34833"/>
                    <a:pt x="38968" y="36757"/>
                    <a:pt x="37887" y="38890"/>
                  </a:cubicBezTo>
                  <a:cubicBezTo>
                    <a:pt x="36511" y="41585"/>
                    <a:pt x="35908" y="44603"/>
                    <a:pt x="36132" y="47607"/>
                  </a:cubicBezTo>
                  <a:cubicBezTo>
                    <a:pt x="35276" y="45853"/>
                    <a:pt x="34378" y="44126"/>
                    <a:pt x="33395" y="42456"/>
                  </a:cubicBezTo>
                  <a:cubicBezTo>
                    <a:pt x="33339" y="38862"/>
                    <a:pt x="34153" y="35788"/>
                    <a:pt x="34981" y="32307"/>
                  </a:cubicBezTo>
                  <a:cubicBezTo>
                    <a:pt x="35613" y="29640"/>
                    <a:pt x="36273" y="26186"/>
                    <a:pt x="34827" y="23660"/>
                  </a:cubicBezTo>
                  <a:cubicBezTo>
                    <a:pt x="34774" y="23553"/>
                    <a:pt x="34678" y="23504"/>
                    <a:pt x="34582" y="23504"/>
                  </a:cubicBezTo>
                  <a:cubicBezTo>
                    <a:pt x="34452" y="23504"/>
                    <a:pt x="34324" y="23596"/>
                    <a:pt x="34307" y="23758"/>
                  </a:cubicBezTo>
                  <a:cubicBezTo>
                    <a:pt x="33507" y="27548"/>
                    <a:pt x="31247" y="30959"/>
                    <a:pt x="30981" y="34890"/>
                  </a:cubicBezTo>
                  <a:cubicBezTo>
                    <a:pt x="30868" y="36714"/>
                    <a:pt x="31374" y="38455"/>
                    <a:pt x="31977" y="40154"/>
                  </a:cubicBezTo>
                  <a:cubicBezTo>
                    <a:pt x="30363" y="37669"/>
                    <a:pt x="28454" y="35381"/>
                    <a:pt x="26278" y="33360"/>
                  </a:cubicBezTo>
                  <a:cubicBezTo>
                    <a:pt x="21239" y="28755"/>
                    <a:pt x="15132" y="25442"/>
                    <a:pt x="10163" y="20754"/>
                  </a:cubicBezTo>
                  <a:cubicBezTo>
                    <a:pt x="10725" y="16248"/>
                    <a:pt x="14781" y="12472"/>
                    <a:pt x="14318" y="7868"/>
                  </a:cubicBezTo>
                  <a:cubicBezTo>
                    <a:pt x="14094" y="5720"/>
                    <a:pt x="13406" y="1551"/>
                    <a:pt x="11651" y="63"/>
                  </a:cubicBezTo>
                  <a:cubicBezTo>
                    <a:pt x="11602" y="19"/>
                    <a:pt x="11553" y="0"/>
                    <a:pt x="1150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4256000" y="2986825"/>
              <a:ext cx="10650" cy="8700"/>
            </a:xfrm>
            <a:custGeom>
              <a:avLst/>
              <a:gdLst/>
              <a:ahLst/>
              <a:cxnLst/>
              <a:rect l="l" t="t" r="r" b="b"/>
              <a:pathLst>
                <a:path w="426" h="348" extrusionOk="0">
                  <a:moveTo>
                    <a:pt x="216" y="1"/>
                  </a:moveTo>
                  <a:cubicBezTo>
                    <a:pt x="72" y="1"/>
                    <a:pt x="1" y="292"/>
                    <a:pt x="169" y="344"/>
                  </a:cubicBezTo>
                  <a:cubicBezTo>
                    <a:pt x="179" y="346"/>
                    <a:pt x="189" y="347"/>
                    <a:pt x="198" y="347"/>
                  </a:cubicBezTo>
                  <a:cubicBezTo>
                    <a:pt x="348" y="347"/>
                    <a:pt x="425" y="46"/>
                    <a:pt x="254" y="7"/>
                  </a:cubicBezTo>
                  <a:cubicBezTo>
                    <a:pt x="241" y="3"/>
                    <a:pt x="228" y="1"/>
                    <a:pt x="21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3987175" y="2912775"/>
              <a:ext cx="10275" cy="8750"/>
            </a:xfrm>
            <a:custGeom>
              <a:avLst/>
              <a:gdLst/>
              <a:ahLst/>
              <a:cxnLst/>
              <a:rect l="l" t="t" r="r" b="b"/>
              <a:pathLst>
                <a:path w="411" h="350" extrusionOk="0">
                  <a:moveTo>
                    <a:pt x="214" y="1"/>
                  </a:moveTo>
                  <a:cubicBezTo>
                    <a:pt x="60" y="1"/>
                    <a:pt x="0" y="292"/>
                    <a:pt x="156" y="344"/>
                  </a:cubicBezTo>
                  <a:cubicBezTo>
                    <a:pt x="169" y="348"/>
                    <a:pt x="182" y="350"/>
                    <a:pt x="195" y="350"/>
                  </a:cubicBezTo>
                  <a:cubicBezTo>
                    <a:pt x="349" y="350"/>
                    <a:pt x="410" y="46"/>
                    <a:pt x="254" y="7"/>
                  </a:cubicBezTo>
                  <a:cubicBezTo>
                    <a:pt x="240" y="3"/>
                    <a:pt x="227" y="1"/>
                    <a:pt x="21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3465325" y="2341100"/>
              <a:ext cx="10350" cy="8700"/>
            </a:xfrm>
            <a:custGeom>
              <a:avLst/>
              <a:gdLst/>
              <a:ahLst/>
              <a:cxnLst/>
              <a:rect l="l" t="t" r="r" b="b"/>
              <a:pathLst>
                <a:path w="414" h="348" extrusionOk="0">
                  <a:moveTo>
                    <a:pt x="214" y="1"/>
                  </a:moveTo>
                  <a:cubicBezTo>
                    <a:pt x="61" y="1"/>
                    <a:pt x="1" y="292"/>
                    <a:pt x="156" y="344"/>
                  </a:cubicBezTo>
                  <a:cubicBezTo>
                    <a:pt x="167" y="346"/>
                    <a:pt x="177" y="348"/>
                    <a:pt x="187" y="348"/>
                  </a:cubicBezTo>
                  <a:cubicBezTo>
                    <a:pt x="348" y="348"/>
                    <a:pt x="413" y="47"/>
                    <a:pt x="254" y="7"/>
                  </a:cubicBezTo>
                  <a:cubicBezTo>
                    <a:pt x="241" y="3"/>
                    <a:pt x="227" y="1"/>
                    <a:pt x="21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321800" y="2927075"/>
              <a:ext cx="459050" cy="61675"/>
            </a:xfrm>
            <a:custGeom>
              <a:avLst/>
              <a:gdLst/>
              <a:ahLst/>
              <a:cxnLst/>
              <a:rect l="l" t="t" r="r" b="b"/>
              <a:pathLst>
                <a:path w="18362" h="2467" extrusionOk="0">
                  <a:moveTo>
                    <a:pt x="8787" y="0"/>
                  </a:moveTo>
                  <a:cubicBezTo>
                    <a:pt x="5694" y="0"/>
                    <a:pt x="2655" y="540"/>
                    <a:pt x="169" y="2032"/>
                  </a:cubicBezTo>
                  <a:cubicBezTo>
                    <a:pt x="113" y="2186"/>
                    <a:pt x="57" y="2327"/>
                    <a:pt x="1" y="2467"/>
                  </a:cubicBezTo>
                  <a:cubicBezTo>
                    <a:pt x="2875" y="952"/>
                    <a:pt x="6116" y="416"/>
                    <a:pt x="9420" y="416"/>
                  </a:cubicBezTo>
                  <a:cubicBezTo>
                    <a:pt x="12424" y="416"/>
                    <a:pt x="15480" y="859"/>
                    <a:pt x="18361" y="1414"/>
                  </a:cubicBezTo>
                  <a:cubicBezTo>
                    <a:pt x="18319" y="1386"/>
                    <a:pt x="18277" y="1358"/>
                    <a:pt x="18221" y="1330"/>
                  </a:cubicBezTo>
                  <a:cubicBezTo>
                    <a:pt x="15410" y="607"/>
                    <a:pt x="12068" y="0"/>
                    <a:pt x="8787" y="0"/>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4740650" y="3108750"/>
              <a:ext cx="406750" cy="105975"/>
            </a:xfrm>
            <a:custGeom>
              <a:avLst/>
              <a:gdLst/>
              <a:ahLst/>
              <a:cxnLst/>
              <a:rect l="l" t="t" r="r" b="b"/>
              <a:pathLst>
                <a:path w="16270" h="4239" extrusionOk="0">
                  <a:moveTo>
                    <a:pt x="16270" y="1"/>
                  </a:moveTo>
                  <a:lnTo>
                    <a:pt x="16270" y="1"/>
                  </a:lnTo>
                  <a:cubicBezTo>
                    <a:pt x="16101" y="29"/>
                    <a:pt x="15933" y="71"/>
                    <a:pt x="15765" y="113"/>
                  </a:cubicBezTo>
                  <a:cubicBezTo>
                    <a:pt x="13041" y="1685"/>
                    <a:pt x="10234" y="3019"/>
                    <a:pt x="7104" y="3594"/>
                  </a:cubicBezTo>
                  <a:cubicBezTo>
                    <a:pt x="6388" y="3725"/>
                    <a:pt x="5650" y="3783"/>
                    <a:pt x="4906" y="3783"/>
                  </a:cubicBezTo>
                  <a:cubicBezTo>
                    <a:pt x="3255" y="3783"/>
                    <a:pt x="1568" y="3500"/>
                    <a:pt x="1" y="3103"/>
                  </a:cubicBezTo>
                  <a:lnTo>
                    <a:pt x="1" y="3103"/>
                  </a:lnTo>
                  <a:cubicBezTo>
                    <a:pt x="1528" y="3900"/>
                    <a:pt x="3171" y="4238"/>
                    <a:pt x="4845" y="4238"/>
                  </a:cubicBezTo>
                  <a:cubicBezTo>
                    <a:pt x="8802" y="4238"/>
                    <a:pt x="12934" y="2349"/>
                    <a:pt x="16130" y="169"/>
                  </a:cubicBezTo>
                  <a:cubicBezTo>
                    <a:pt x="16144" y="99"/>
                    <a:pt x="16200" y="29"/>
                    <a:pt x="16270" y="1"/>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4694325" y="2171600"/>
              <a:ext cx="451750" cy="326200"/>
            </a:xfrm>
            <a:custGeom>
              <a:avLst/>
              <a:gdLst/>
              <a:ahLst/>
              <a:cxnLst/>
              <a:rect l="l" t="t" r="r" b="b"/>
              <a:pathLst>
                <a:path w="18070" h="13048" extrusionOk="0">
                  <a:moveTo>
                    <a:pt x="11231" y="1467"/>
                  </a:moveTo>
                  <a:cubicBezTo>
                    <a:pt x="11596" y="1467"/>
                    <a:pt x="11596" y="2169"/>
                    <a:pt x="11231" y="2169"/>
                  </a:cubicBezTo>
                  <a:cubicBezTo>
                    <a:pt x="10866" y="2169"/>
                    <a:pt x="10852" y="1467"/>
                    <a:pt x="11231" y="1467"/>
                  </a:cubicBezTo>
                  <a:close/>
                  <a:moveTo>
                    <a:pt x="6921" y="2239"/>
                  </a:moveTo>
                  <a:cubicBezTo>
                    <a:pt x="7300" y="2239"/>
                    <a:pt x="7300" y="2941"/>
                    <a:pt x="6921" y="2941"/>
                  </a:cubicBezTo>
                  <a:cubicBezTo>
                    <a:pt x="6556" y="2941"/>
                    <a:pt x="6556" y="2239"/>
                    <a:pt x="6921" y="2239"/>
                  </a:cubicBezTo>
                  <a:close/>
                  <a:moveTo>
                    <a:pt x="5792" y="0"/>
                  </a:moveTo>
                  <a:cubicBezTo>
                    <a:pt x="5103" y="0"/>
                    <a:pt x="4392" y="186"/>
                    <a:pt x="3524" y="709"/>
                  </a:cubicBezTo>
                  <a:cubicBezTo>
                    <a:pt x="2317" y="1439"/>
                    <a:pt x="1292" y="2281"/>
                    <a:pt x="1" y="2730"/>
                  </a:cubicBezTo>
                  <a:cubicBezTo>
                    <a:pt x="141" y="2969"/>
                    <a:pt x="267" y="3222"/>
                    <a:pt x="394" y="3460"/>
                  </a:cubicBezTo>
                  <a:cubicBezTo>
                    <a:pt x="997" y="3337"/>
                    <a:pt x="1646" y="3226"/>
                    <a:pt x="2260" y="3226"/>
                  </a:cubicBezTo>
                  <a:cubicBezTo>
                    <a:pt x="3190" y="3226"/>
                    <a:pt x="4039" y="3482"/>
                    <a:pt x="4521" y="4345"/>
                  </a:cubicBezTo>
                  <a:cubicBezTo>
                    <a:pt x="5138" y="5453"/>
                    <a:pt x="4970" y="6941"/>
                    <a:pt x="5265" y="8121"/>
                  </a:cubicBezTo>
                  <a:cubicBezTo>
                    <a:pt x="5293" y="8233"/>
                    <a:pt x="5321" y="8345"/>
                    <a:pt x="5349" y="8457"/>
                  </a:cubicBezTo>
                  <a:cubicBezTo>
                    <a:pt x="6219" y="8163"/>
                    <a:pt x="7146" y="7882"/>
                    <a:pt x="8072" y="7826"/>
                  </a:cubicBezTo>
                  <a:cubicBezTo>
                    <a:pt x="8030" y="7643"/>
                    <a:pt x="7988" y="7447"/>
                    <a:pt x="7960" y="7250"/>
                  </a:cubicBezTo>
                  <a:cubicBezTo>
                    <a:pt x="7904" y="7082"/>
                    <a:pt x="7988" y="6899"/>
                    <a:pt x="8142" y="6815"/>
                  </a:cubicBezTo>
                  <a:cubicBezTo>
                    <a:pt x="8166" y="6809"/>
                    <a:pt x="8190" y="6806"/>
                    <a:pt x="8213" y="6806"/>
                  </a:cubicBezTo>
                  <a:cubicBezTo>
                    <a:pt x="8352" y="6806"/>
                    <a:pt x="8469" y="6909"/>
                    <a:pt x="8493" y="7054"/>
                  </a:cubicBezTo>
                  <a:cubicBezTo>
                    <a:pt x="8549" y="7320"/>
                    <a:pt x="8592" y="7573"/>
                    <a:pt x="8648" y="7826"/>
                  </a:cubicBezTo>
                  <a:cubicBezTo>
                    <a:pt x="8746" y="7826"/>
                    <a:pt x="8844" y="7840"/>
                    <a:pt x="8957" y="7854"/>
                  </a:cubicBezTo>
                  <a:cubicBezTo>
                    <a:pt x="8999" y="7236"/>
                    <a:pt x="9083" y="6619"/>
                    <a:pt x="9209" y="6015"/>
                  </a:cubicBezTo>
                  <a:cubicBezTo>
                    <a:pt x="9242" y="5840"/>
                    <a:pt x="9343" y="5767"/>
                    <a:pt x="9450" y="5767"/>
                  </a:cubicBezTo>
                  <a:cubicBezTo>
                    <a:pt x="9616" y="5767"/>
                    <a:pt x="9794" y="5944"/>
                    <a:pt x="9743" y="6183"/>
                  </a:cubicBezTo>
                  <a:cubicBezTo>
                    <a:pt x="9630" y="6773"/>
                    <a:pt x="9560" y="7377"/>
                    <a:pt x="9518" y="7966"/>
                  </a:cubicBezTo>
                  <a:cubicBezTo>
                    <a:pt x="9841" y="8064"/>
                    <a:pt x="10164" y="8205"/>
                    <a:pt x="10444" y="8401"/>
                  </a:cubicBezTo>
                  <a:cubicBezTo>
                    <a:pt x="11932" y="9370"/>
                    <a:pt x="12326" y="11349"/>
                    <a:pt x="13378" y="12669"/>
                  </a:cubicBezTo>
                  <a:cubicBezTo>
                    <a:pt x="13491" y="12795"/>
                    <a:pt x="13603" y="12921"/>
                    <a:pt x="13729" y="13048"/>
                  </a:cubicBezTo>
                  <a:cubicBezTo>
                    <a:pt x="15933" y="10353"/>
                    <a:pt x="12438" y="5748"/>
                    <a:pt x="15596" y="3909"/>
                  </a:cubicBezTo>
                  <a:cubicBezTo>
                    <a:pt x="15508" y="3611"/>
                    <a:pt x="15341" y="3339"/>
                    <a:pt x="15062" y="3339"/>
                  </a:cubicBezTo>
                  <a:cubicBezTo>
                    <a:pt x="14987" y="3339"/>
                    <a:pt x="14903" y="3359"/>
                    <a:pt x="14810" y="3404"/>
                  </a:cubicBezTo>
                  <a:cubicBezTo>
                    <a:pt x="14772" y="3422"/>
                    <a:pt x="14737" y="3430"/>
                    <a:pt x="14705" y="3430"/>
                  </a:cubicBezTo>
                  <a:cubicBezTo>
                    <a:pt x="14437" y="3430"/>
                    <a:pt x="14368" y="2866"/>
                    <a:pt x="14656" y="2716"/>
                  </a:cubicBezTo>
                  <a:cubicBezTo>
                    <a:pt x="14775" y="2668"/>
                    <a:pt x="14899" y="2644"/>
                    <a:pt x="15023" y="2644"/>
                  </a:cubicBezTo>
                  <a:cubicBezTo>
                    <a:pt x="15293" y="2644"/>
                    <a:pt x="15558" y="2757"/>
                    <a:pt x="15751" y="2969"/>
                  </a:cubicBezTo>
                  <a:cubicBezTo>
                    <a:pt x="15933" y="3151"/>
                    <a:pt x="16059" y="3390"/>
                    <a:pt x="16130" y="3643"/>
                  </a:cubicBezTo>
                  <a:cubicBezTo>
                    <a:pt x="16242" y="3601"/>
                    <a:pt x="16368" y="3558"/>
                    <a:pt x="16481" y="3530"/>
                  </a:cubicBezTo>
                  <a:cubicBezTo>
                    <a:pt x="16424" y="2857"/>
                    <a:pt x="16158" y="2225"/>
                    <a:pt x="15456" y="1986"/>
                  </a:cubicBezTo>
                  <a:cubicBezTo>
                    <a:pt x="15170" y="1886"/>
                    <a:pt x="14847" y="1850"/>
                    <a:pt x="14514" y="1850"/>
                  </a:cubicBezTo>
                  <a:cubicBezTo>
                    <a:pt x="13915" y="1850"/>
                    <a:pt x="13279" y="1965"/>
                    <a:pt x="12747" y="2028"/>
                  </a:cubicBezTo>
                  <a:cubicBezTo>
                    <a:pt x="12736" y="2030"/>
                    <a:pt x="12726" y="2030"/>
                    <a:pt x="12716" y="2030"/>
                  </a:cubicBezTo>
                  <a:cubicBezTo>
                    <a:pt x="12381" y="2030"/>
                    <a:pt x="12379" y="1367"/>
                    <a:pt x="12747" y="1326"/>
                  </a:cubicBezTo>
                  <a:cubicBezTo>
                    <a:pt x="13283" y="1264"/>
                    <a:pt x="13919" y="1153"/>
                    <a:pt x="14538" y="1153"/>
                  </a:cubicBezTo>
                  <a:cubicBezTo>
                    <a:pt x="15166" y="1153"/>
                    <a:pt x="15775" y="1267"/>
                    <a:pt x="16242" y="1663"/>
                  </a:cubicBezTo>
                  <a:cubicBezTo>
                    <a:pt x="16761" y="2113"/>
                    <a:pt x="16986" y="2758"/>
                    <a:pt x="17042" y="3418"/>
                  </a:cubicBezTo>
                  <a:cubicBezTo>
                    <a:pt x="17217" y="3397"/>
                    <a:pt x="17384" y="3384"/>
                    <a:pt x="17555" y="3384"/>
                  </a:cubicBezTo>
                  <a:cubicBezTo>
                    <a:pt x="17617" y="3384"/>
                    <a:pt x="17680" y="3386"/>
                    <a:pt x="17744" y="3390"/>
                  </a:cubicBezTo>
                  <a:cubicBezTo>
                    <a:pt x="18069" y="1040"/>
                    <a:pt x="15855" y="164"/>
                    <a:pt x="13831" y="164"/>
                  </a:cubicBezTo>
                  <a:cubicBezTo>
                    <a:pt x="13146" y="164"/>
                    <a:pt x="12482" y="265"/>
                    <a:pt x="11946" y="442"/>
                  </a:cubicBezTo>
                  <a:cubicBezTo>
                    <a:pt x="11271" y="664"/>
                    <a:pt x="10652" y="802"/>
                    <a:pt x="10000" y="802"/>
                  </a:cubicBezTo>
                  <a:cubicBezTo>
                    <a:pt x="9622" y="802"/>
                    <a:pt x="9233" y="756"/>
                    <a:pt x="8816" y="653"/>
                  </a:cubicBezTo>
                  <a:cubicBezTo>
                    <a:pt x="7626" y="345"/>
                    <a:pt x="6730" y="0"/>
                    <a:pt x="5792" y="0"/>
                  </a:cubicBezTo>
                  <a:close/>
                </a:path>
              </a:pathLst>
            </a:custGeom>
            <a:solidFill>
              <a:srgbClr val="F29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4839625" y="2404450"/>
              <a:ext cx="327800" cy="325675"/>
            </a:xfrm>
            <a:custGeom>
              <a:avLst/>
              <a:gdLst/>
              <a:ahLst/>
              <a:cxnLst/>
              <a:rect l="l" t="t" r="r" b="b"/>
              <a:pathLst>
                <a:path w="13112" h="13027" extrusionOk="0">
                  <a:moveTo>
                    <a:pt x="5727" y="4562"/>
                  </a:moveTo>
                  <a:cubicBezTo>
                    <a:pt x="6106" y="4562"/>
                    <a:pt x="6106" y="5264"/>
                    <a:pt x="5741" y="5264"/>
                  </a:cubicBezTo>
                  <a:cubicBezTo>
                    <a:pt x="5376" y="5264"/>
                    <a:pt x="5362" y="4562"/>
                    <a:pt x="5727" y="4562"/>
                  </a:cubicBezTo>
                  <a:close/>
                  <a:moveTo>
                    <a:pt x="9517" y="7159"/>
                  </a:moveTo>
                  <a:cubicBezTo>
                    <a:pt x="9897" y="7159"/>
                    <a:pt x="9882" y="7861"/>
                    <a:pt x="9517" y="7861"/>
                  </a:cubicBezTo>
                  <a:cubicBezTo>
                    <a:pt x="9138" y="7861"/>
                    <a:pt x="9138" y="7159"/>
                    <a:pt x="9517" y="7159"/>
                  </a:cubicBezTo>
                  <a:close/>
                  <a:moveTo>
                    <a:pt x="2296" y="1"/>
                  </a:moveTo>
                  <a:cubicBezTo>
                    <a:pt x="1588" y="1"/>
                    <a:pt x="821" y="177"/>
                    <a:pt x="0" y="449"/>
                  </a:cubicBezTo>
                  <a:cubicBezTo>
                    <a:pt x="98" y="688"/>
                    <a:pt x="197" y="926"/>
                    <a:pt x="281" y="1179"/>
                  </a:cubicBezTo>
                  <a:cubicBezTo>
                    <a:pt x="896" y="925"/>
                    <a:pt x="1555" y="747"/>
                    <a:pt x="2206" y="747"/>
                  </a:cubicBezTo>
                  <a:cubicBezTo>
                    <a:pt x="2669" y="747"/>
                    <a:pt x="3128" y="837"/>
                    <a:pt x="3566" y="1053"/>
                  </a:cubicBezTo>
                  <a:cubicBezTo>
                    <a:pt x="4632" y="1586"/>
                    <a:pt x="4731" y="2512"/>
                    <a:pt x="5320" y="3439"/>
                  </a:cubicBezTo>
                  <a:cubicBezTo>
                    <a:pt x="5460" y="3669"/>
                    <a:pt x="5273" y="3949"/>
                    <a:pt x="5067" y="3949"/>
                  </a:cubicBezTo>
                  <a:cubicBezTo>
                    <a:pt x="4984" y="3949"/>
                    <a:pt x="4898" y="3903"/>
                    <a:pt x="4829" y="3790"/>
                  </a:cubicBezTo>
                  <a:cubicBezTo>
                    <a:pt x="4310" y="2948"/>
                    <a:pt x="4225" y="2035"/>
                    <a:pt x="3173" y="1614"/>
                  </a:cubicBezTo>
                  <a:cubicBezTo>
                    <a:pt x="2846" y="1484"/>
                    <a:pt x="2513" y="1429"/>
                    <a:pt x="2181" y="1429"/>
                  </a:cubicBezTo>
                  <a:cubicBezTo>
                    <a:pt x="1613" y="1429"/>
                    <a:pt x="1045" y="1589"/>
                    <a:pt x="506" y="1811"/>
                  </a:cubicBezTo>
                  <a:cubicBezTo>
                    <a:pt x="548" y="1951"/>
                    <a:pt x="576" y="2077"/>
                    <a:pt x="618" y="2218"/>
                  </a:cubicBezTo>
                  <a:cubicBezTo>
                    <a:pt x="1095" y="1992"/>
                    <a:pt x="1622" y="1880"/>
                    <a:pt x="2164" y="1880"/>
                  </a:cubicBezTo>
                  <a:cubicBezTo>
                    <a:pt x="2196" y="1880"/>
                    <a:pt x="2228" y="1880"/>
                    <a:pt x="2260" y="1881"/>
                  </a:cubicBezTo>
                  <a:cubicBezTo>
                    <a:pt x="2625" y="1895"/>
                    <a:pt x="2625" y="2583"/>
                    <a:pt x="2260" y="2583"/>
                  </a:cubicBezTo>
                  <a:cubicBezTo>
                    <a:pt x="2228" y="2582"/>
                    <a:pt x="2196" y="2581"/>
                    <a:pt x="2163" y="2581"/>
                  </a:cubicBezTo>
                  <a:cubicBezTo>
                    <a:pt x="1678" y="2581"/>
                    <a:pt x="1206" y="2681"/>
                    <a:pt x="758" y="2891"/>
                  </a:cubicBezTo>
                  <a:cubicBezTo>
                    <a:pt x="758" y="2905"/>
                    <a:pt x="772" y="2934"/>
                    <a:pt x="772" y="2948"/>
                  </a:cubicBezTo>
                  <a:cubicBezTo>
                    <a:pt x="899" y="3846"/>
                    <a:pt x="899" y="4871"/>
                    <a:pt x="576" y="5727"/>
                  </a:cubicBezTo>
                  <a:cubicBezTo>
                    <a:pt x="721" y="5719"/>
                    <a:pt x="867" y="5716"/>
                    <a:pt x="1012" y="5716"/>
                  </a:cubicBezTo>
                  <a:cubicBezTo>
                    <a:pt x="2467" y="5716"/>
                    <a:pt x="3903" y="6098"/>
                    <a:pt x="4885" y="6864"/>
                  </a:cubicBezTo>
                  <a:cubicBezTo>
                    <a:pt x="5896" y="7664"/>
                    <a:pt x="6120" y="8633"/>
                    <a:pt x="7356" y="9292"/>
                  </a:cubicBezTo>
                  <a:cubicBezTo>
                    <a:pt x="7987" y="9615"/>
                    <a:pt x="8535" y="9714"/>
                    <a:pt x="9040" y="10261"/>
                  </a:cubicBezTo>
                  <a:cubicBezTo>
                    <a:pt x="9742" y="11019"/>
                    <a:pt x="10023" y="12016"/>
                    <a:pt x="10163" y="13026"/>
                  </a:cubicBezTo>
                  <a:cubicBezTo>
                    <a:pt x="10388" y="12788"/>
                    <a:pt x="10640" y="12563"/>
                    <a:pt x="10893" y="12339"/>
                  </a:cubicBezTo>
                  <a:cubicBezTo>
                    <a:pt x="10935" y="12072"/>
                    <a:pt x="10935" y="11791"/>
                    <a:pt x="10907" y="11524"/>
                  </a:cubicBezTo>
                  <a:cubicBezTo>
                    <a:pt x="10893" y="11356"/>
                    <a:pt x="11019" y="11202"/>
                    <a:pt x="11188" y="11174"/>
                  </a:cubicBezTo>
                  <a:cubicBezTo>
                    <a:pt x="11370" y="11174"/>
                    <a:pt x="11455" y="11356"/>
                    <a:pt x="11469" y="11524"/>
                  </a:cubicBezTo>
                  <a:cubicBezTo>
                    <a:pt x="11483" y="11637"/>
                    <a:pt x="11483" y="11763"/>
                    <a:pt x="11497" y="11875"/>
                  </a:cubicBezTo>
                  <a:cubicBezTo>
                    <a:pt x="11693" y="11721"/>
                    <a:pt x="11904" y="11581"/>
                    <a:pt x="12128" y="11440"/>
                  </a:cubicBezTo>
                  <a:cubicBezTo>
                    <a:pt x="12002" y="10317"/>
                    <a:pt x="11483" y="9278"/>
                    <a:pt x="10640" y="8506"/>
                  </a:cubicBezTo>
                  <a:cubicBezTo>
                    <a:pt x="10440" y="8317"/>
                    <a:pt x="10602" y="7925"/>
                    <a:pt x="10838" y="7925"/>
                  </a:cubicBezTo>
                  <a:cubicBezTo>
                    <a:pt x="10900" y="7925"/>
                    <a:pt x="10967" y="7951"/>
                    <a:pt x="11034" y="8015"/>
                  </a:cubicBezTo>
                  <a:cubicBezTo>
                    <a:pt x="11918" y="8843"/>
                    <a:pt x="12479" y="9952"/>
                    <a:pt x="12648" y="11145"/>
                  </a:cubicBezTo>
                  <a:cubicBezTo>
                    <a:pt x="12802" y="11061"/>
                    <a:pt x="12957" y="10991"/>
                    <a:pt x="13111" y="10921"/>
                  </a:cubicBezTo>
                  <a:cubicBezTo>
                    <a:pt x="12802" y="8380"/>
                    <a:pt x="11763" y="7341"/>
                    <a:pt x="9560" y="6359"/>
                  </a:cubicBezTo>
                  <a:cubicBezTo>
                    <a:pt x="8675" y="5952"/>
                    <a:pt x="7875" y="5559"/>
                    <a:pt x="7201" y="4829"/>
                  </a:cubicBezTo>
                  <a:cubicBezTo>
                    <a:pt x="6429" y="4000"/>
                    <a:pt x="5952" y="2990"/>
                    <a:pt x="5405" y="2021"/>
                  </a:cubicBezTo>
                  <a:cubicBezTo>
                    <a:pt x="4576" y="533"/>
                    <a:pt x="3527" y="1"/>
                    <a:pt x="2296" y="1"/>
                  </a:cubicBezTo>
                  <a:close/>
                </a:path>
              </a:pathLst>
            </a:custGeom>
            <a:solidFill>
              <a:srgbClr val="E07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062450" y="2291400"/>
              <a:ext cx="280775" cy="463650"/>
            </a:xfrm>
            <a:custGeom>
              <a:avLst/>
              <a:gdLst/>
              <a:ahLst/>
              <a:cxnLst/>
              <a:rect l="l" t="t" r="r" b="b"/>
              <a:pathLst>
                <a:path w="11231" h="18546" extrusionOk="0">
                  <a:moveTo>
                    <a:pt x="2163" y="2585"/>
                  </a:moveTo>
                  <a:cubicBezTo>
                    <a:pt x="2528" y="2585"/>
                    <a:pt x="2542" y="3286"/>
                    <a:pt x="2163" y="3286"/>
                  </a:cubicBezTo>
                  <a:cubicBezTo>
                    <a:pt x="1798" y="3286"/>
                    <a:pt x="1784" y="2585"/>
                    <a:pt x="2163" y="2585"/>
                  </a:cubicBezTo>
                  <a:close/>
                  <a:moveTo>
                    <a:pt x="3510" y="6852"/>
                  </a:moveTo>
                  <a:cubicBezTo>
                    <a:pt x="3889" y="6852"/>
                    <a:pt x="3889" y="7554"/>
                    <a:pt x="3524" y="7554"/>
                  </a:cubicBezTo>
                  <a:cubicBezTo>
                    <a:pt x="3145" y="7554"/>
                    <a:pt x="3145" y="6852"/>
                    <a:pt x="3510" y="6852"/>
                  </a:cubicBezTo>
                  <a:close/>
                  <a:moveTo>
                    <a:pt x="7609" y="8663"/>
                  </a:moveTo>
                  <a:cubicBezTo>
                    <a:pt x="7988" y="8663"/>
                    <a:pt x="7988" y="9365"/>
                    <a:pt x="7609" y="9365"/>
                  </a:cubicBezTo>
                  <a:cubicBezTo>
                    <a:pt x="7244" y="9365"/>
                    <a:pt x="7244" y="8663"/>
                    <a:pt x="7609" y="8663"/>
                  </a:cubicBezTo>
                  <a:close/>
                  <a:moveTo>
                    <a:pt x="2887" y="1"/>
                  </a:moveTo>
                  <a:cubicBezTo>
                    <a:pt x="457" y="1"/>
                    <a:pt x="747" y="2254"/>
                    <a:pt x="955" y="3946"/>
                  </a:cubicBezTo>
                  <a:cubicBezTo>
                    <a:pt x="1180" y="5771"/>
                    <a:pt x="1110" y="7554"/>
                    <a:pt x="1" y="8986"/>
                  </a:cubicBezTo>
                  <a:cubicBezTo>
                    <a:pt x="225" y="9112"/>
                    <a:pt x="450" y="9224"/>
                    <a:pt x="675" y="9337"/>
                  </a:cubicBezTo>
                  <a:cubicBezTo>
                    <a:pt x="1559" y="8719"/>
                    <a:pt x="1910" y="7975"/>
                    <a:pt x="2163" y="6936"/>
                  </a:cubicBezTo>
                  <a:cubicBezTo>
                    <a:pt x="2387" y="6024"/>
                    <a:pt x="2121" y="5182"/>
                    <a:pt x="1952" y="4283"/>
                  </a:cubicBezTo>
                  <a:cubicBezTo>
                    <a:pt x="1900" y="4031"/>
                    <a:pt x="2084" y="3844"/>
                    <a:pt x="2252" y="3844"/>
                  </a:cubicBezTo>
                  <a:cubicBezTo>
                    <a:pt x="2356" y="3844"/>
                    <a:pt x="2453" y="3915"/>
                    <a:pt x="2486" y="4087"/>
                  </a:cubicBezTo>
                  <a:cubicBezTo>
                    <a:pt x="2752" y="5420"/>
                    <a:pt x="2935" y="6319"/>
                    <a:pt x="2584" y="7638"/>
                  </a:cubicBezTo>
                  <a:cubicBezTo>
                    <a:pt x="2373" y="8410"/>
                    <a:pt x="1952" y="9112"/>
                    <a:pt x="1348" y="9645"/>
                  </a:cubicBezTo>
                  <a:cubicBezTo>
                    <a:pt x="1615" y="9772"/>
                    <a:pt x="1896" y="9884"/>
                    <a:pt x="2163" y="10024"/>
                  </a:cubicBezTo>
                  <a:cubicBezTo>
                    <a:pt x="2682" y="9603"/>
                    <a:pt x="3019" y="8986"/>
                    <a:pt x="3103" y="8326"/>
                  </a:cubicBezTo>
                  <a:cubicBezTo>
                    <a:pt x="3130" y="8146"/>
                    <a:pt x="3228" y="8072"/>
                    <a:pt x="3333" y="8072"/>
                  </a:cubicBezTo>
                  <a:cubicBezTo>
                    <a:pt x="3499" y="8072"/>
                    <a:pt x="3685" y="8254"/>
                    <a:pt x="3651" y="8494"/>
                  </a:cubicBezTo>
                  <a:cubicBezTo>
                    <a:pt x="3552" y="9196"/>
                    <a:pt x="3229" y="9856"/>
                    <a:pt x="2738" y="10361"/>
                  </a:cubicBezTo>
                  <a:cubicBezTo>
                    <a:pt x="3075" y="10572"/>
                    <a:pt x="3384" y="10825"/>
                    <a:pt x="3651" y="11119"/>
                  </a:cubicBezTo>
                  <a:cubicBezTo>
                    <a:pt x="4661" y="12214"/>
                    <a:pt x="5054" y="13632"/>
                    <a:pt x="5265" y="15064"/>
                  </a:cubicBezTo>
                  <a:cubicBezTo>
                    <a:pt x="5592" y="14988"/>
                    <a:pt x="5919" y="14946"/>
                    <a:pt x="6240" y="14946"/>
                  </a:cubicBezTo>
                  <a:cubicBezTo>
                    <a:pt x="6871" y="14946"/>
                    <a:pt x="7482" y="15108"/>
                    <a:pt x="8030" y="15499"/>
                  </a:cubicBezTo>
                  <a:cubicBezTo>
                    <a:pt x="8114" y="14685"/>
                    <a:pt x="8030" y="13857"/>
                    <a:pt x="7792" y="13071"/>
                  </a:cubicBezTo>
                  <a:cubicBezTo>
                    <a:pt x="7722" y="12826"/>
                    <a:pt x="7896" y="12641"/>
                    <a:pt x="8072" y="12641"/>
                  </a:cubicBezTo>
                  <a:cubicBezTo>
                    <a:pt x="8179" y="12641"/>
                    <a:pt x="8286" y="12710"/>
                    <a:pt x="8339" y="12874"/>
                  </a:cubicBezTo>
                  <a:cubicBezTo>
                    <a:pt x="8634" y="13871"/>
                    <a:pt x="8704" y="14923"/>
                    <a:pt x="8536" y="15962"/>
                  </a:cubicBezTo>
                  <a:cubicBezTo>
                    <a:pt x="8634" y="16060"/>
                    <a:pt x="8718" y="16159"/>
                    <a:pt x="8802" y="16271"/>
                  </a:cubicBezTo>
                  <a:cubicBezTo>
                    <a:pt x="8901" y="16397"/>
                    <a:pt x="8985" y="16538"/>
                    <a:pt x="9083" y="16678"/>
                  </a:cubicBezTo>
                  <a:cubicBezTo>
                    <a:pt x="9757" y="14601"/>
                    <a:pt x="9462" y="12341"/>
                    <a:pt x="8297" y="10488"/>
                  </a:cubicBezTo>
                  <a:cubicBezTo>
                    <a:pt x="8157" y="10258"/>
                    <a:pt x="8337" y="9978"/>
                    <a:pt x="8539" y="9978"/>
                  </a:cubicBezTo>
                  <a:cubicBezTo>
                    <a:pt x="8621" y="9978"/>
                    <a:pt x="8706" y="10024"/>
                    <a:pt x="8774" y="10137"/>
                  </a:cubicBezTo>
                  <a:cubicBezTo>
                    <a:pt x="10122" y="12284"/>
                    <a:pt x="10389" y="14952"/>
                    <a:pt x="9476" y="17324"/>
                  </a:cubicBezTo>
                  <a:cubicBezTo>
                    <a:pt x="9701" y="17717"/>
                    <a:pt x="9897" y="18124"/>
                    <a:pt x="10066" y="18545"/>
                  </a:cubicBezTo>
                  <a:cubicBezTo>
                    <a:pt x="11231" y="15724"/>
                    <a:pt x="11147" y="12551"/>
                    <a:pt x="9841" y="9800"/>
                  </a:cubicBezTo>
                  <a:cubicBezTo>
                    <a:pt x="9518" y="9126"/>
                    <a:pt x="9139" y="8466"/>
                    <a:pt x="8732" y="7849"/>
                  </a:cubicBezTo>
                  <a:cubicBezTo>
                    <a:pt x="8634" y="7764"/>
                    <a:pt x="8550" y="7638"/>
                    <a:pt x="8522" y="7512"/>
                  </a:cubicBezTo>
                  <a:cubicBezTo>
                    <a:pt x="7750" y="6319"/>
                    <a:pt x="7006" y="5153"/>
                    <a:pt x="6669" y="3609"/>
                  </a:cubicBezTo>
                  <a:cubicBezTo>
                    <a:pt x="6262" y="1686"/>
                    <a:pt x="5139" y="58"/>
                    <a:pt x="2977" y="2"/>
                  </a:cubicBezTo>
                  <a:cubicBezTo>
                    <a:pt x="2946" y="1"/>
                    <a:pt x="2916" y="1"/>
                    <a:pt x="2887" y="1"/>
                  </a:cubicBezTo>
                  <a:close/>
                </a:path>
              </a:pathLst>
            </a:custGeom>
            <a:solidFill>
              <a:srgbClr val="F29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5317950" y="2493575"/>
              <a:ext cx="314100" cy="386750"/>
            </a:xfrm>
            <a:custGeom>
              <a:avLst/>
              <a:gdLst/>
              <a:ahLst/>
              <a:cxnLst/>
              <a:rect l="l" t="t" r="r" b="b"/>
              <a:pathLst>
                <a:path w="12564" h="15470" extrusionOk="0">
                  <a:moveTo>
                    <a:pt x="8759" y="2541"/>
                  </a:moveTo>
                  <a:cubicBezTo>
                    <a:pt x="9138" y="2541"/>
                    <a:pt x="9138" y="3243"/>
                    <a:pt x="8759" y="3243"/>
                  </a:cubicBezTo>
                  <a:cubicBezTo>
                    <a:pt x="8394" y="3243"/>
                    <a:pt x="8380" y="2541"/>
                    <a:pt x="8759" y="2541"/>
                  </a:cubicBezTo>
                  <a:close/>
                  <a:moveTo>
                    <a:pt x="6752" y="5124"/>
                  </a:moveTo>
                  <a:cubicBezTo>
                    <a:pt x="7131" y="5124"/>
                    <a:pt x="7131" y="5826"/>
                    <a:pt x="6766" y="5826"/>
                  </a:cubicBezTo>
                  <a:cubicBezTo>
                    <a:pt x="6401" y="5826"/>
                    <a:pt x="6387" y="5124"/>
                    <a:pt x="6752" y="5124"/>
                  </a:cubicBezTo>
                  <a:close/>
                  <a:moveTo>
                    <a:pt x="10121" y="7384"/>
                  </a:moveTo>
                  <a:cubicBezTo>
                    <a:pt x="10500" y="7384"/>
                    <a:pt x="10486" y="8086"/>
                    <a:pt x="10121" y="8086"/>
                  </a:cubicBezTo>
                  <a:cubicBezTo>
                    <a:pt x="9742" y="8086"/>
                    <a:pt x="9742" y="7384"/>
                    <a:pt x="10121" y="7384"/>
                  </a:cubicBezTo>
                  <a:close/>
                  <a:moveTo>
                    <a:pt x="0" y="0"/>
                  </a:moveTo>
                  <a:lnTo>
                    <a:pt x="0" y="0"/>
                  </a:lnTo>
                  <a:cubicBezTo>
                    <a:pt x="112" y="183"/>
                    <a:pt x="211" y="365"/>
                    <a:pt x="309" y="548"/>
                  </a:cubicBezTo>
                  <a:cubicBezTo>
                    <a:pt x="1193" y="857"/>
                    <a:pt x="2021" y="1334"/>
                    <a:pt x="2976" y="1348"/>
                  </a:cubicBezTo>
                  <a:cubicBezTo>
                    <a:pt x="3341" y="1348"/>
                    <a:pt x="3341" y="2050"/>
                    <a:pt x="2976" y="2050"/>
                  </a:cubicBezTo>
                  <a:cubicBezTo>
                    <a:pt x="2190" y="2036"/>
                    <a:pt x="1474" y="1727"/>
                    <a:pt x="758" y="1446"/>
                  </a:cubicBezTo>
                  <a:lnTo>
                    <a:pt x="758" y="1446"/>
                  </a:lnTo>
                  <a:cubicBezTo>
                    <a:pt x="913" y="1755"/>
                    <a:pt x="1025" y="2092"/>
                    <a:pt x="1137" y="2415"/>
                  </a:cubicBezTo>
                  <a:lnTo>
                    <a:pt x="1586" y="2583"/>
                  </a:lnTo>
                  <a:cubicBezTo>
                    <a:pt x="1892" y="2711"/>
                    <a:pt x="1828" y="3290"/>
                    <a:pt x="1540" y="3290"/>
                  </a:cubicBezTo>
                  <a:cubicBezTo>
                    <a:pt x="1511" y="3290"/>
                    <a:pt x="1479" y="3284"/>
                    <a:pt x="1446" y="3271"/>
                  </a:cubicBezTo>
                  <a:cubicBezTo>
                    <a:pt x="1432" y="3257"/>
                    <a:pt x="1404" y="3243"/>
                    <a:pt x="1390" y="3243"/>
                  </a:cubicBezTo>
                  <a:cubicBezTo>
                    <a:pt x="1867" y="5082"/>
                    <a:pt x="1909" y="7005"/>
                    <a:pt x="1516" y="8858"/>
                  </a:cubicBezTo>
                  <a:cubicBezTo>
                    <a:pt x="1783" y="8661"/>
                    <a:pt x="2078" y="8493"/>
                    <a:pt x="2386" y="8367"/>
                  </a:cubicBezTo>
                  <a:cubicBezTo>
                    <a:pt x="2422" y="8351"/>
                    <a:pt x="2454" y="8344"/>
                    <a:pt x="2485" y="8344"/>
                  </a:cubicBezTo>
                  <a:cubicBezTo>
                    <a:pt x="2758" y="8344"/>
                    <a:pt x="2831" y="8914"/>
                    <a:pt x="2541" y="9040"/>
                  </a:cubicBezTo>
                  <a:cubicBezTo>
                    <a:pt x="2021" y="9265"/>
                    <a:pt x="1558" y="9616"/>
                    <a:pt x="1221" y="10065"/>
                  </a:cubicBezTo>
                  <a:cubicBezTo>
                    <a:pt x="1053" y="10570"/>
                    <a:pt x="870" y="11076"/>
                    <a:pt x="646" y="11567"/>
                  </a:cubicBezTo>
                  <a:cubicBezTo>
                    <a:pt x="1039" y="11034"/>
                    <a:pt x="1544" y="10613"/>
                    <a:pt x="2134" y="10332"/>
                  </a:cubicBezTo>
                  <a:cubicBezTo>
                    <a:pt x="3509" y="9700"/>
                    <a:pt x="5138" y="9897"/>
                    <a:pt x="6359" y="8872"/>
                  </a:cubicBezTo>
                  <a:cubicBezTo>
                    <a:pt x="6411" y="8831"/>
                    <a:pt x="6461" y="8813"/>
                    <a:pt x="6508" y="8813"/>
                  </a:cubicBezTo>
                  <a:cubicBezTo>
                    <a:pt x="6746" y="8813"/>
                    <a:pt x="6877" y="9287"/>
                    <a:pt x="6654" y="9475"/>
                  </a:cubicBezTo>
                  <a:cubicBezTo>
                    <a:pt x="4675" y="11118"/>
                    <a:pt x="1741" y="10177"/>
                    <a:pt x="604" y="12887"/>
                  </a:cubicBezTo>
                  <a:cubicBezTo>
                    <a:pt x="660" y="13167"/>
                    <a:pt x="716" y="13448"/>
                    <a:pt x="758" y="13743"/>
                  </a:cubicBezTo>
                  <a:cubicBezTo>
                    <a:pt x="1249" y="12746"/>
                    <a:pt x="2078" y="11960"/>
                    <a:pt x="3102" y="11525"/>
                  </a:cubicBezTo>
                  <a:cubicBezTo>
                    <a:pt x="5222" y="10598"/>
                    <a:pt x="7889" y="11174"/>
                    <a:pt x="9447" y="9125"/>
                  </a:cubicBezTo>
                  <a:cubicBezTo>
                    <a:pt x="9508" y="9044"/>
                    <a:pt x="9574" y="9011"/>
                    <a:pt x="9636" y="9011"/>
                  </a:cubicBezTo>
                  <a:cubicBezTo>
                    <a:pt x="9844" y="9011"/>
                    <a:pt x="10013" y="9389"/>
                    <a:pt x="9840" y="9616"/>
                  </a:cubicBezTo>
                  <a:cubicBezTo>
                    <a:pt x="7454" y="12774"/>
                    <a:pt x="2330" y="10570"/>
                    <a:pt x="898" y="14936"/>
                  </a:cubicBezTo>
                  <a:cubicBezTo>
                    <a:pt x="898" y="15118"/>
                    <a:pt x="913" y="15287"/>
                    <a:pt x="927" y="15469"/>
                  </a:cubicBezTo>
                  <a:cubicBezTo>
                    <a:pt x="1600" y="14585"/>
                    <a:pt x="2429" y="13869"/>
                    <a:pt x="3397" y="13322"/>
                  </a:cubicBezTo>
                  <a:cubicBezTo>
                    <a:pt x="5812" y="11932"/>
                    <a:pt x="10121" y="12536"/>
                    <a:pt x="11005" y="9532"/>
                  </a:cubicBezTo>
                  <a:cubicBezTo>
                    <a:pt x="11511" y="7805"/>
                    <a:pt x="11048" y="5924"/>
                    <a:pt x="11398" y="4155"/>
                  </a:cubicBezTo>
                  <a:cubicBezTo>
                    <a:pt x="11623" y="2878"/>
                    <a:pt x="12564" y="1390"/>
                    <a:pt x="10640" y="407"/>
                  </a:cubicBezTo>
                  <a:cubicBezTo>
                    <a:pt x="10252" y="209"/>
                    <a:pt x="9757" y="154"/>
                    <a:pt x="9274" y="154"/>
                  </a:cubicBezTo>
                  <a:cubicBezTo>
                    <a:pt x="8971" y="154"/>
                    <a:pt x="8673" y="175"/>
                    <a:pt x="8408" y="197"/>
                  </a:cubicBezTo>
                  <a:cubicBezTo>
                    <a:pt x="6947" y="333"/>
                    <a:pt x="5726" y="874"/>
                    <a:pt x="4292" y="874"/>
                  </a:cubicBezTo>
                  <a:cubicBezTo>
                    <a:pt x="4101" y="874"/>
                    <a:pt x="3906" y="864"/>
                    <a:pt x="3706" y="842"/>
                  </a:cubicBezTo>
                  <a:cubicBezTo>
                    <a:pt x="2415" y="716"/>
                    <a:pt x="1249" y="239"/>
                    <a:pt x="0" y="0"/>
                  </a:cubicBezTo>
                  <a:close/>
                </a:path>
              </a:pathLst>
            </a:custGeom>
            <a:solidFill>
              <a:srgbClr val="D88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334425" y="2881175"/>
              <a:ext cx="142525" cy="72850"/>
            </a:xfrm>
            <a:custGeom>
              <a:avLst/>
              <a:gdLst/>
              <a:ahLst/>
              <a:cxnLst/>
              <a:rect l="l" t="t" r="r" b="b"/>
              <a:pathLst>
                <a:path w="5701" h="2914" extrusionOk="0">
                  <a:moveTo>
                    <a:pt x="5040" y="1"/>
                  </a:moveTo>
                  <a:cubicBezTo>
                    <a:pt x="3941" y="1"/>
                    <a:pt x="2843" y="59"/>
                    <a:pt x="1756" y="176"/>
                  </a:cubicBezTo>
                  <a:cubicBezTo>
                    <a:pt x="955" y="934"/>
                    <a:pt x="352" y="1875"/>
                    <a:pt x="1" y="2913"/>
                  </a:cubicBezTo>
                  <a:cubicBezTo>
                    <a:pt x="633" y="2590"/>
                    <a:pt x="1278" y="2310"/>
                    <a:pt x="1952" y="2085"/>
                  </a:cubicBezTo>
                  <a:cubicBezTo>
                    <a:pt x="1966" y="2071"/>
                    <a:pt x="1994" y="2057"/>
                    <a:pt x="2008" y="2043"/>
                  </a:cubicBezTo>
                  <a:cubicBezTo>
                    <a:pt x="3272" y="1467"/>
                    <a:pt x="4409" y="555"/>
                    <a:pt x="5700" y="8"/>
                  </a:cubicBezTo>
                  <a:cubicBezTo>
                    <a:pt x="5480" y="3"/>
                    <a:pt x="5260" y="1"/>
                    <a:pt x="5040"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442875" y="2885925"/>
              <a:ext cx="260425" cy="40375"/>
            </a:xfrm>
            <a:custGeom>
              <a:avLst/>
              <a:gdLst/>
              <a:ahLst/>
              <a:cxnLst/>
              <a:rect l="l" t="t" r="r" b="b"/>
              <a:pathLst>
                <a:path w="10417" h="1615" extrusionOk="0">
                  <a:moveTo>
                    <a:pt x="3875" y="0"/>
                  </a:moveTo>
                  <a:cubicBezTo>
                    <a:pt x="3383" y="28"/>
                    <a:pt x="2878" y="98"/>
                    <a:pt x="2401" y="211"/>
                  </a:cubicBezTo>
                  <a:cubicBezTo>
                    <a:pt x="1530" y="407"/>
                    <a:pt x="758" y="828"/>
                    <a:pt x="0" y="1291"/>
                  </a:cubicBezTo>
                  <a:cubicBezTo>
                    <a:pt x="1285" y="1061"/>
                    <a:pt x="2617" y="962"/>
                    <a:pt x="3959" y="962"/>
                  </a:cubicBezTo>
                  <a:cubicBezTo>
                    <a:pt x="6136" y="962"/>
                    <a:pt x="8341" y="1224"/>
                    <a:pt x="10416" y="1614"/>
                  </a:cubicBezTo>
                  <a:cubicBezTo>
                    <a:pt x="8311" y="800"/>
                    <a:pt x="6121" y="267"/>
                    <a:pt x="3875"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417600" y="2955675"/>
              <a:ext cx="359025" cy="50700"/>
            </a:xfrm>
            <a:custGeom>
              <a:avLst/>
              <a:gdLst/>
              <a:ahLst/>
              <a:cxnLst/>
              <a:rect l="l" t="t" r="r" b="b"/>
              <a:pathLst>
                <a:path w="14361" h="2028" extrusionOk="0">
                  <a:moveTo>
                    <a:pt x="5718" y="1"/>
                  </a:moveTo>
                  <a:cubicBezTo>
                    <a:pt x="3770" y="1"/>
                    <a:pt x="1843" y="187"/>
                    <a:pt x="1" y="649"/>
                  </a:cubicBezTo>
                  <a:cubicBezTo>
                    <a:pt x="387" y="614"/>
                    <a:pt x="773" y="597"/>
                    <a:pt x="1159" y="597"/>
                  </a:cubicBezTo>
                  <a:cubicBezTo>
                    <a:pt x="1545" y="597"/>
                    <a:pt x="1931" y="614"/>
                    <a:pt x="2317" y="649"/>
                  </a:cubicBezTo>
                  <a:cubicBezTo>
                    <a:pt x="4885" y="874"/>
                    <a:pt x="7364" y="2028"/>
                    <a:pt x="9922" y="2028"/>
                  </a:cubicBezTo>
                  <a:cubicBezTo>
                    <a:pt x="10245" y="2028"/>
                    <a:pt x="10568" y="2010"/>
                    <a:pt x="10894" y="1969"/>
                  </a:cubicBezTo>
                  <a:cubicBezTo>
                    <a:pt x="12017" y="1534"/>
                    <a:pt x="13182" y="1197"/>
                    <a:pt x="14361" y="944"/>
                  </a:cubicBezTo>
                  <a:cubicBezTo>
                    <a:pt x="11571" y="415"/>
                    <a:pt x="8621" y="1"/>
                    <a:pt x="5718"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185650" y="2988650"/>
              <a:ext cx="462200" cy="151425"/>
            </a:xfrm>
            <a:custGeom>
              <a:avLst/>
              <a:gdLst/>
              <a:ahLst/>
              <a:cxnLst/>
              <a:rect l="l" t="t" r="r" b="b"/>
              <a:pathLst>
                <a:path w="18488" h="6057" extrusionOk="0">
                  <a:moveTo>
                    <a:pt x="16017" y="1703"/>
                  </a:moveTo>
                  <a:cubicBezTo>
                    <a:pt x="16199" y="1703"/>
                    <a:pt x="16199" y="2053"/>
                    <a:pt x="16017" y="2053"/>
                  </a:cubicBezTo>
                  <a:cubicBezTo>
                    <a:pt x="15820" y="2053"/>
                    <a:pt x="15820" y="1703"/>
                    <a:pt x="16017" y="1703"/>
                  </a:cubicBezTo>
                  <a:close/>
                  <a:moveTo>
                    <a:pt x="13987" y="2109"/>
                  </a:moveTo>
                  <a:cubicBezTo>
                    <a:pt x="14109" y="2109"/>
                    <a:pt x="14169" y="2350"/>
                    <a:pt x="14051" y="2432"/>
                  </a:cubicBezTo>
                  <a:cubicBezTo>
                    <a:pt x="13743" y="2671"/>
                    <a:pt x="13448" y="2910"/>
                    <a:pt x="13139" y="3134"/>
                  </a:cubicBezTo>
                  <a:cubicBezTo>
                    <a:pt x="13111" y="3155"/>
                    <a:pt x="13085" y="3164"/>
                    <a:pt x="13061" y="3164"/>
                  </a:cubicBezTo>
                  <a:cubicBezTo>
                    <a:pt x="12940" y="3164"/>
                    <a:pt x="12881" y="2933"/>
                    <a:pt x="12999" y="2840"/>
                  </a:cubicBezTo>
                  <a:lnTo>
                    <a:pt x="13911" y="2138"/>
                  </a:lnTo>
                  <a:cubicBezTo>
                    <a:pt x="13938" y="2117"/>
                    <a:pt x="13963" y="2109"/>
                    <a:pt x="13987" y="2109"/>
                  </a:cubicBezTo>
                  <a:close/>
                  <a:moveTo>
                    <a:pt x="15306" y="2156"/>
                  </a:moveTo>
                  <a:cubicBezTo>
                    <a:pt x="15444" y="2156"/>
                    <a:pt x="15517" y="2403"/>
                    <a:pt x="15385" y="2475"/>
                  </a:cubicBezTo>
                  <a:cubicBezTo>
                    <a:pt x="14473" y="3008"/>
                    <a:pt x="13602" y="3640"/>
                    <a:pt x="12816" y="4356"/>
                  </a:cubicBezTo>
                  <a:cubicBezTo>
                    <a:pt x="12792" y="4376"/>
                    <a:pt x="12768" y="4384"/>
                    <a:pt x="12746" y="4384"/>
                  </a:cubicBezTo>
                  <a:cubicBezTo>
                    <a:pt x="12632" y="4384"/>
                    <a:pt x="12570" y="4141"/>
                    <a:pt x="12676" y="4047"/>
                  </a:cubicBezTo>
                  <a:cubicBezTo>
                    <a:pt x="13462" y="3331"/>
                    <a:pt x="14318" y="2713"/>
                    <a:pt x="15231" y="2180"/>
                  </a:cubicBezTo>
                  <a:cubicBezTo>
                    <a:pt x="15257" y="2163"/>
                    <a:pt x="15282" y="2156"/>
                    <a:pt x="15306" y="2156"/>
                  </a:cubicBezTo>
                  <a:close/>
                  <a:moveTo>
                    <a:pt x="10327" y="1"/>
                  </a:moveTo>
                  <a:cubicBezTo>
                    <a:pt x="8329" y="1"/>
                    <a:pt x="6377" y="449"/>
                    <a:pt x="4562" y="1604"/>
                  </a:cubicBezTo>
                  <a:cubicBezTo>
                    <a:pt x="4520" y="1632"/>
                    <a:pt x="4478" y="1646"/>
                    <a:pt x="4436" y="1660"/>
                  </a:cubicBezTo>
                  <a:cubicBezTo>
                    <a:pt x="3355" y="2980"/>
                    <a:pt x="1867" y="3780"/>
                    <a:pt x="225" y="4313"/>
                  </a:cubicBezTo>
                  <a:cubicBezTo>
                    <a:pt x="154" y="4370"/>
                    <a:pt x="70" y="4426"/>
                    <a:pt x="0" y="4482"/>
                  </a:cubicBezTo>
                  <a:cubicBezTo>
                    <a:pt x="237" y="4461"/>
                    <a:pt x="475" y="4451"/>
                    <a:pt x="713" y="4451"/>
                  </a:cubicBezTo>
                  <a:cubicBezTo>
                    <a:pt x="3767" y="4451"/>
                    <a:pt x="6921" y="6056"/>
                    <a:pt x="9956" y="6056"/>
                  </a:cubicBezTo>
                  <a:cubicBezTo>
                    <a:pt x="10626" y="6056"/>
                    <a:pt x="11290" y="5978"/>
                    <a:pt x="11946" y="5787"/>
                  </a:cubicBezTo>
                  <a:cubicBezTo>
                    <a:pt x="12283" y="5507"/>
                    <a:pt x="12606" y="5226"/>
                    <a:pt x="12942" y="4959"/>
                  </a:cubicBezTo>
                  <a:cubicBezTo>
                    <a:pt x="14641" y="3541"/>
                    <a:pt x="16494" y="2334"/>
                    <a:pt x="18487" y="1366"/>
                  </a:cubicBezTo>
                  <a:cubicBezTo>
                    <a:pt x="17238" y="1267"/>
                    <a:pt x="16003" y="930"/>
                    <a:pt x="14711" y="608"/>
                  </a:cubicBezTo>
                  <a:cubicBezTo>
                    <a:pt x="13248" y="236"/>
                    <a:pt x="11775" y="1"/>
                    <a:pt x="10327"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4721000" y="3194025"/>
              <a:ext cx="169875" cy="135150"/>
            </a:xfrm>
            <a:custGeom>
              <a:avLst/>
              <a:gdLst/>
              <a:ahLst/>
              <a:cxnLst/>
              <a:rect l="l" t="t" r="r" b="b"/>
              <a:pathLst>
                <a:path w="6795" h="5406" extrusionOk="0">
                  <a:moveTo>
                    <a:pt x="1" y="1"/>
                  </a:moveTo>
                  <a:lnTo>
                    <a:pt x="1" y="1"/>
                  </a:lnTo>
                  <a:cubicBezTo>
                    <a:pt x="1067" y="2289"/>
                    <a:pt x="2710" y="3791"/>
                    <a:pt x="5236" y="4844"/>
                  </a:cubicBezTo>
                  <a:cubicBezTo>
                    <a:pt x="5742" y="5054"/>
                    <a:pt x="6261" y="5237"/>
                    <a:pt x="6795" y="5405"/>
                  </a:cubicBezTo>
                  <a:cubicBezTo>
                    <a:pt x="5166" y="4324"/>
                    <a:pt x="4128" y="2626"/>
                    <a:pt x="2780" y="1236"/>
                  </a:cubicBezTo>
                  <a:cubicBezTo>
                    <a:pt x="1797" y="955"/>
                    <a:pt x="857" y="548"/>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4816800" y="3230875"/>
              <a:ext cx="427825" cy="116950"/>
            </a:xfrm>
            <a:custGeom>
              <a:avLst/>
              <a:gdLst/>
              <a:ahLst/>
              <a:cxnLst/>
              <a:rect l="l" t="t" r="r" b="b"/>
              <a:pathLst>
                <a:path w="17113" h="4678" extrusionOk="0">
                  <a:moveTo>
                    <a:pt x="2552" y="812"/>
                  </a:moveTo>
                  <a:cubicBezTo>
                    <a:pt x="2581" y="812"/>
                    <a:pt x="2611" y="825"/>
                    <a:pt x="2640" y="857"/>
                  </a:cubicBezTo>
                  <a:cubicBezTo>
                    <a:pt x="3061" y="1292"/>
                    <a:pt x="3580" y="1643"/>
                    <a:pt x="4142" y="1854"/>
                  </a:cubicBezTo>
                  <a:cubicBezTo>
                    <a:pt x="4308" y="1905"/>
                    <a:pt x="4265" y="2200"/>
                    <a:pt x="4118" y="2200"/>
                  </a:cubicBezTo>
                  <a:cubicBezTo>
                    <a:pt x="4104" y="2200"/>
                    <a:pt x="4088" y="2197"/>
                    <a:pt x="4072" y="2191"/>
                  </a:cubicBezTo>
                  <a:cubicBezTo>
                    <a:pt x="3454" y="1952"/>
                    <a:pt x="2906" y="1587"/>
                    <a:pt x="2457" y="1110"/>
                  </a:cubicBezTo>
                  <a:cubicBezTo>
                    <a:pt x="2357" y="1009"/>
                    <a:pt x="2442" y="812"/>
                    <a:pt x="2552" y="812"/>
                  </a:cubicBezTo>
                  <a:close/>
                  <a:moveTo>
                    <a:pt x="1475" y="810"/>
                  </a:moveTo>
                  <a:cubicBezTo>
                    <a:pt x="1507" y="810"/>
                    <a:pt x="1540" y="824"/>
                    <a:pt x="1573" y="857"/>
                  </a:cubicBezTo>
                  <a:cubicBezTo>
                    <a:pt x="2499" y="1741"/>
                    <a:pt x="3566" y="2794"/>
                    <a:pt x="4858" y="3075"/>
                  </a:cubicBezTo>
                  <a:cubicBezTo>
                    <a:pt x="5029" y="3115"/>
                    <a:pt x="4990" y="3415"/>
                    <a:pt x="4832" y="3415"/>
                  </a:cubicBezTo>
                  <a:cubicBezTo>
                    <a:pt x="4822" y="3415"/>
                    <a:pt x="4812" y="3414"/>
                    <a:pt x="4802" y="3412"/>
                  </a:cubicBezTo>
                  <a:cubicBezTo>
                    <a:pt x="3440" y="3117"/>
                    <a:pt x="2345" y="2036"/>
                    <a:pt x="1376" y="1110"/>
                  </a:cubicBezTo>
                  <a:cubicBezTo>
                    <a:pt x="1277" y="999"/>
                    <a:pt x="1360" y="810"/>
                    <a:pt x="1475" y="810"/>
                  </a:cubicBezTo>
                  <a:close/>
                  <a:moveTo>
                    <a:pt x="1" y="1"/>
                  </a:moveTo>
                  <a:lnTo>
                    <a:pt x="1" y="1"/>
                  </a:lnTo>
                  <a:cubicBezTo>
                    <a:pt x="997" y="1166"/>
                    <a:pt x="1896" y="2457"/>
                    <a:pt x="3187" y="3300"/>
                  </a:cubicBezTo>
                  <a:cubicBezTo>
                    <a:pt x="4072" y="3861"/>
                    <a:pt x="5040" y="4282"/>
                    <a:pt x="6065" y="4549"/>
                  </a:cubicBezTo>
                  <a:cubicBezTo>
                    <a:pt x="6855" y="4637"/>
                    <a:pt x="7652" y="4678"/>
                    <a:pt x="8450" y="4678"/>
                  </a:cubicBezTo>
                  <a:cubicBezTo>
                    <a:pt x="10060" y="4678"/>
                    <a:pt x="11675" y="4512"/>
                    <a:pt x="13252" y="4240"/>
                  </a:cubicBezTo>
                  <a:cubicBezTo>
                    <a:pt x="14586" y="4001"/>
                    <a:pt x="15891" y="3594"/>
                    <a:pt x="17112" y="3033"/>
                  </a:cubicBezTo>
                  <a:lnTo>
                    <a:pt x="17112" y="3033"/>
                  </a:lnTo>
                  <a:cubicBezTo>
                    <a:pt x="16718" y="3058"/>
                    <a:pt x="16324" y="3070"/>
                    <a:pt x="15930" y="3070"/>
                  </a:cubicBezTo>
                  <a:cubicBezTo>
                    <a:pt x="14991" y="3070"/>
                    <a:pt x="14055" y="2999"/>
                    <a:pt x="13126" y="2850"/>
                  </a:cubicBezTo>
                  <a:cubicBezTo>
                    <a:pt x="9673" y="2353"/>
                    <a:pt x="7184" y="43"/>
                    <a:pt x="3715" y="43"/>
                  </a:cubicBezTo>
                  <a:cubicBezTo>
                    <a:pt x="3560" y="43"/>
                    <a:pt x="3403" y="47"/>
                    <a:pt x="3243" y="57"/>
                  </a:cubicBezTo>
                  <a:cubicBezTo>
                    <a:pt x="2776" y="118"/>
                    <a:pt x="2306" y="147"/>
                    <a:pt x="1837" y="147"/>
                  </a:cubicBezTo>
                  <a:cubicBezTo>
                    <a:pt x="1221" y="147"/>
                    <a:pt x="606" y="96"/>
                    <a:pt x="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4838925" y="3121400"/>
              <a:ext cx="243200" cy="64150"/>
            </a:xfrm>
            <a:custGeom>
              <a:avLst/>
              <a:gdLst/>
              <a:ahLst/>
              <a:cxnLst/>
              <a:rect l="l" t="t" r="r" b="b"/>
              <a:pathLst>
                <a:path w="9728" h="2566" extrusionOk="0">
                  <a:moveTo>
                    <a:pt x="9728" y="0"/>
                  </a:moveTo>
                  <a:cubicBezTo>
                    <a:pt x="9419" y="42"/>
                    <a:pt x="9096" y="98"/>
                    <a:pt x="8802" y="155"/>
                  </a:cubicBezTo>
                  <a:cubicBezTo>
                    <a:pt x="5713" y="688"/>
                    <a:pt x="2990" y="1699"/>
                    <a:pt x="0" y="2527"/>
                  </a:cubicBezTo>
                  <a:cubicBezTo>
                    <a:pt x="317" y="2553"/>
                    <a:pt x="636" y="2566"/>
                    <a:pt x="955" y="2566"/>
                  </a:cubicBezTo>
                  <a:cubicBezTo>
                    <a:pt x="1665" y="2566"/>
                    <a:pt x="2376" y="2503"/>
                    <a:pt x="3074" y="2386"/>
                  </a:cubicBezTo>
                  <a:cubicBezTo>
                    <a:pt x="5461" y="1951"/>
                    <a:pt x="7622" y="1081"/>
                    <a:pt x="9728"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959275" y="3117725"/>
              <a:ext cx="499425" cy="173600"/>
            </a:xfrm>
            <a:custGeom>
              <a:avLst/>
              <a:gdLst/>
              <a:ahLst/>
              <a:cxnLst/>
              <a:rect l="l" t="t" r="r" b="b"/>
              <a:pathLst>
                <a:path w="19977" h="6944" extrusionOk="0">
                  <a:moveTo>
                    <a:pt x="14881" y="4709"/>
                  </a:moveTo>
                  <a:cubicBezTo>
                    <a:pt x="15063" y="4709"/>
                    <a:pt x="15063" y="5060"/>
                    <a:pt x="14881" y="5060"/>
                  </a:cubicBezTo>
                  <a:cubicBezTo>
                    <a:pt x="14698" y="5060"/>
                    <a:pt x="14684" y="4709"/>
                    <a:pt x="14881" y="4709"/>
                  </a:cubicBezTo>
                  <a:close/>
                  <a:moveTo>
                    <a:pt x="12564" y="5043"/>
                  </a:moveTo>
                  <a:cubicBezTo>
                    <a:pt x="12687" y="5043"/>
                    <a:pt x="12714" y="5323"/>
                    <a:pt x="12578" y="5397"/>
                  </a:cubicBezTo>
                  <a:cubicBezTo>
                    <a:pt x="12227" y="5580"/>
                    <a:pt x="11834" y="5678"/>
                    <a:pt x="11441" y="5678"/>
                  </a:cubicBezTo>
                  <a:cubicBezTo>
                    <a:pt x="11259" y="5678"/>
                    <a:pt x="11245" y="5327"/>
                    <a:pt x="11441" y="5327"/>
                  </a:cubicBezTo>
                  <a:cubicBezTo>
                    <a:pt x="11806" y="5327"/>
                    <a:pt x="12171" y="5229"/>
                    <a:pt x="12508" y="5060"/>
                  </a:cubicBezTo>
                  <a:cubicBezTo>
                    <a:pt x="12529" y="5048"/>
                    <a:pt x="12547" y="5043"/>
                    <a:pt x="12564" y="5043"/>
                  </a:cubicBezTo>
                  <a:close/>
                  <a:moveTo>
                    <a:pt x="14058" y="5256"/>
                  </a:moveTo>
                  <a:cubicBezTo>
                    <a:pt x="14180" y="5256"/>
                    <a:pt x="14240" y="5497"/>
                    <a:pt x="14123" y="5580"/>
                  </a:cubicBezTo>
                  <a:cubicBezTo>
                    <a:pt x="13253" y="6156"/>
                    <a:pt x="12187" y="6499"/>
                    <a:pt x="11139" y="6499"/>
                  </a:cubicBezTo>
                  <a:cubicBezTo>
                    <a:pt x="10732" y="6499"/>
                    <a:pt x="10328" y="6448"/>
                    <a:pt x="9939" y="6338"/>
                  </a:cubicBezTo>
                  <a:cubicBezTo>
                    <a:pt x="9770" y="6299"/>
                    <a:pt x="9806" y="5995"/>
                    <a:pt x="9957" y="5995"/>
                  </a:cubicBezTo>
                  <a:cubicBezTo>
                    <a:pt x="9969" y="5995"/>
                    <a:pt x="9982" y="5997"/>
                    <a:pt x="9996" y="6001"/>
                  </a:cubicBezTo>
                  <a:cubicBezTo>
                    <a:pt x="10365" y="6103"/>
                    <a:pt x="10750" y="6151"/>
                    <a:pt x="11139" y="6151"/>
                  </a:cubicBezTo>
                  <a:cubicBezTo>
                    <a:pt x="12140" y="6151"/>
                    <a:pt x="13163" y="5831"/>
                    <a:pt x="13982" y="5285"/>
                  </a:cubicBezTo>
                  <a:cubicBezTo>
                    <a:pt x="14009" y="5265"/>
                    <a:pt x="14035" y="5256"/>
                    <a:pt x="14058" y="5256"/>
                  </a:cubicBezTo>
                  <a:close/>
                  <a:moveTo>
                    <a:pt x="9655" y="0"/>
                  </a:moveTo>
                  <a:cubicBezTo>
                    <a:pt x="8986" y="0"/>
                    <a:pt x="8333" y="83"/>
                    <a:pt x="7707" y="287"/>
                  </a:cubicBezTo>
                  <a:cubicBezTo>
                    <a:pt x="7686" y="295"/>
                    <a:pt x="7665" y="298"/>
                    <a:pt x="7644" y="298"/>
                  </a:cubicBezTo>
                  <a:cubicBezTo>
                    <a:pt x="7623" y="298"/>
                    <a:pt x="7602" y="295"/>
                    <a:pt x="7581" y="287"/>
                  </a:cubicBezTo>
                  <a:cubicBezTo>
                    <a:pt x="5181" y="1846"/>
                    <a:pt x="2612" y="3277"/>
                    <a:pt x="1" y="4050"/>
                  </a:cubicBezTo>
                  <a:cubicBezTo>
                    <a:pt x="1615" y="4400"/>
                    <a:pt x="3061" y="5158"/>
                    <a:pt x="4788" y="5902"/>
                  </a:cubicBezTo>
                  <a:cubicBezTo>
                    <a:pt x="6283" y="6548"/>
                    <a:pt x="8207" y="6943"/>
                    <a:pt x="10121" y="6943"/>
                  </a:cubicBezTo>
                  <a:cubicBezTo>
                    <a:pt x="11245" y="6943"/>
                    <a:pt x="12365" y="6807"/>
                    <a:pt x="13393" y="6506"/>
                  </a:cubicBezTo>
                  <a:cubicBezTo>
                    <a:pt x="15751" y="5102"/>
                    <a:pt x="17870" y="3291"/>
                    <a:pt x="19976" y="1495"/>
                  </a:cubicBezTo>
                  <a:lnTo>
                    <a:pt x="19976" y="1495"/>
                  </a:lnTo>
                  <a:cubicBezTo>
                    <a:pt x="19596" y="1530"/>
                    <a:pt x="19216" y="1547"/>
                    <a:pt x="18836" y="1547"/>
                  </a:cubicBezTo>
                  <a:cubicBezTo>
                    <a:pt x="18151" y="1547"/>
                    <a:pt x="17467" y="1491"/>
                    <a:pt x="16790" y="1382"/>
                  </a:cubicBezTo>
                  <a:cubicBezTo>
                    <a:pt x="14569" y="1032"/>
                    <a:pt x="12016" y="0"/>
                    <a:pt x="9655"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337425" y="2177950"/>
              <a:ext cx="336575" cy="761675"/>
            </a:xfrm>
            <a:custGeom>
              <a:avLst/>
              <a:gdLst/>
              <a:ahLst/>
              <a:cxnLst/>
              <a:rect l="l" t="t" r="r" b="b"/>
              <a:pathLst>
                <a:path w="13463" h="30467" extrusionOk="0">
                  <a:moveTo>
                    <a:pt x="5953" y="4217"/>
                  </a:moveTo>
                  <a:cubicBezTo>
                    <a:pt x="6332" y="4217"/>
                    <a:pt x="6332" y="4919"/>
                    <a:pt x="5953" y="4919"/>
                  </a:cubicBezTo>
                  <a:cubicBezTo>
                    <a:pt x="5588" y="4919"/>
                    <a:pt x="5588" y="4217"/>
                    <a:pt x="5953" y="4217"/>
                  </a:cubicBezTo>
                  <a:close/>
                  <a:moveTo>
                    <a:pt x="3524" y="7600"/>
                  </a:moveTo>
                  <a:cubicBezTo>
                    <a:pt x="3903" y="7600"/>
                    <a:pt x="3889" y="8302"/>
                    <a:pt x="3524" y="8302"/>
                  </a:cubicBezTo>
                  <a:cubicBezTo>
                    <a:pt x="3159" y="8302"/>
                    <a:pt x="3145" y="7600"/>
                    <a:pt x="3524" y="7600"/>
                  </a:cubicBezTo>
                  <a:close/>
                  <a:moveTo>
                    <a:pt x="2766" y="10534"/>
                  </a:moveTo>
                  <a:cubicBezTo>
                    <a:pt x="3145" y="10534"/>
                    <a:pt x="3159" y="11236"/>
                    <a:pt x="2780" y="11236"/>
                  </a:cubicBezTo>
                  <a:cubicBezTo>
                    <a:pt x="2415" y="11236"/>
                    <a:pt x="2401" y="10534"/>
                    <a:pt x="2766" y="10534"/>
                  </a:cubicBezTo>
                  <a:close/>
                  <a:moveTo>
                    <a:pt x="997" y="22227"/>
                  </a:moveTo>
                  <a:cubicBezTo>
                    <a:pt x="1362" y="22227"/>
                    <a:pt x="1376" y="22929"/>
                    <a:pt x="1011" y="22929"/>
                  </a:cubicBezTo>
                  <a:cubicBezTo>
                    <a:pt x="632" y="22929"/>
                    <a:pt x="632" y="22227"/>
                    <a:pt x="997" y="22227"/>
                  </a:cubicBezTo>
                  <a:close/>
                  <a:moveTo>
                    <a:pt x="8882" y="1"/>
                  </a:moveTo>
                  <a:cubicBezTo>
                    <a:pt x="8818" y="1"/>
                    <a:pt x="8754" y="2"/>
                    <a:pt x="8690" y="6"/>
                  </a:cubicBezTo>
                  <a:cubicBezTo>
                    <a:pt x="5433" y="160"/>
                    <a:pt x="4619" y="3094"/>
                    <a:pt x="5068" y="5873"/>
                  </a:cubicBezTo>
                  <a:cubicBezTo>
                    <a:pt x="5137" y="6261"/>
                    <a:pt x="4927" y="6760"/>
                    <a:pt x="4545" y="6760"/>
                  </a:cubicBezTo>
                  <a:cubicBezTo>
                    <a:pt x="4456" y="6760"/>
                    <a:pt x="4359" y="6734"/>
                    <a:pt x="4254" y="6673"/>
                  </a:cubicBezTo>
                  <a:cubicBezTo>
                    <a:pt x="3732" y="6224"/>
                    <a:pt x="3246" y="5999"/>
                    <a:pt x="2795" y="5999"/>
                  </a:cubicBezTo>
                  <a:cubicBezTo>
                    <a:pt x="1934" y="5999"/>
                    <a:pt x="1203" y="6817"/>
                    <a:pt x="604" y="8456"/>
                  </a:cubicBezTo>
                  <a:cubicBezTo>
                    <a:pt x="674" y="8695"/>
                    <a:pt x="731" y="8933"/>
                    <a:pt x="801" y="9158"/>
                  </a:cubicBezTo>
                  <a:cubicBezTo>
                    <a:pt x="843" y="9762"/>
                    <a:pt x="1152" y="10393"/>
                    <a:pt x="1222" y="10997"/>
                  </a:cubicBezTo>
                  <a:cubicBezTo>
                    <a:pt x="1348" y="11937"/>
                    <a:pt x="1348" y="12892"/>
                    <a:pt x="1208" y="13832"/>
                  </a:cubicBezTo>
                  <a:cubicBezTo>
                    <a:pt x="885" y="16429"/>
                    <a:pt x="127" y="18886"/>
                    <a:pt x="71" y="21539"/>
                  </a:cubicBezTo>
                  <a:cubicBezTo>
                    <a:pt x="1" y="24290"/>
                    <a:pt x="618" y="27898"/>
                    <a:pt x="2963" y="29723"/>
                  </a:cubicBezTo>
                  <a:cubicBezTo>
                    <a:pt x="3370" y="30032"/>
                    <a:pt x="3805" y="30284"/>
                    <a:pt x="4282" y="30467"/>
                  </a:cubicBezTo>
                  <a:cubicBezTo>
                    <a:pt x="4324" y="30425"/>
                    <a:pt x="4366" y="30397"/>
                    <a:pt x="4408" y="30368"/>
                  </a:cubicBezTo>
                  <a:cubicBezTo>
                    <a:pt x="2570" y="28866"/>
                    <a:pt x="1208" y="26929"/>
                    <a:pt x="941" y="24417"/>
                  </a:cubicBezTo>
                  <a:cubicBezTo>
                    <a:pt x="920" y="24199"/>
                    <a:pt x="1050" y="24090"/>
                    <a:pt x="1190" y="24090"/>
                  </a:cubicBezTo>
                  <a:cubicBezTo>
                    <a:pt x="1331" y="24090"/>
                    <a:pt x="1482" y="24199"/>
                    <a:pt x="1503" y="24417"/>
                  </a:cubicBezTo>
                  <a:cubicBezTo>
                    <a:pt x="1727" y="26606"/>
                    <a:pt x="2934" y="28305"/>
                    <a:pt x="4535" y="29639"/>
                  </a:cubicBezTo>
                  <a:cubicBezTo>
                    <a:pt x="3201" y="27786"/>
                    <a:pt x="2317" y="25652"/>
                    <a:pt x="1938" y="23392"/>
                  </a:cubicBezTo>
                  <a:cubicBezTo>
                    <a:pt x="1011" y="17665"/>
                    <a:pt x="3945" y="12148"/>
                    <a:pt x="7244" y="7670"/>
                  </a:cubicBezTo>
                  <a:cubicBezTo>
                    <a:pt x="8339" y="6182"/>
                    <a:pt x="9546" y="5073"/>
                    <a:pt x="11020" y="4329"/>
                  </a:cubicBezTo>
                  <a:cubicBezTo>
                    <a:pt x="10498" y="3593"/>
                    <a:pt x="9861" y="2921"/>
                    <a:pt x="8915" y="2921"/>
                  </a:cubicBezTo>
                  <a:cubicBezTo>
                    <a:pt x="8868" y="2921"/>
                    <a:pt x="8822" y="2922"/>
                    <a:pt x="8774" y="2925"/>
                  </a:cubicBezTo>
                  <a:cubicBezTo>
                    <a:pt x="8770" y="2926"/>
                    <a:pt x="8767" y="2926"/>
                    <a:pt x="8763" y="2926"/>
                  </a:cubicBezTo>
                  <a:cubicBezTo>
                    <a:pt x="8395" y="2926"/>
                    <a:pt x="8399" y="2237"/>
                    <a:pt x="8760" y="2224"/>
                  </a:cubicBezTo>
                  <a:cubicBezTo>
                    <a:pt x="8813" y="2220"/>
                    <a:pt x="8866" y="2218"/>
                    <a:pt x="8918" y="2218"/>
                  </a:cubicBezTo>
                  <a:cubicBezTo>
                    <a:pt x="10122" y="2218"/>
                    <a:pt x="10936" y="3134"/>
                    <a:pt x="11582" y="4062"/>
                  </a:cubicBezTo>
                  <a:cubicBezTo>
                    <a:pt x="11792" y="3964"/>
                    <a:pt x="12017" y="3880"/>
                    <a:pt x="12255" y="3810"/>
                  </a:cubicBezTo>
                  <a:cubicBezTo>
                    <a:pt x="11680" y="2855"/>
                    <a:pt x="10936" y="1999"/>
                    <a:pt x="9827" y="1676"/>
                  </a:cubicBezTo>
                  <a:cubicBezTo>
                    <a:pt x="9549" y="1592"/>
                    <a:pt x="9276" y="1552"/>
                    <a:pt x="9011" y="1552"/>
                  </a:cubicBezTo>
                  <a:cubicBezTo>
                    <a:pt x="7990" y="1552"/>
                    <a:pt x="7106" y="2153"/>
                    <a:pt x="6682" y="3178"/>
                  </a:cubicBezTo>
                  <a:cubicBezTo>
                    <a:pt x="6632" y="3304"/>
                    <a:pt x="6556" y="3354"/>
                    <a:pt x="6477" y="3354"/>
                  </a:cubicBezTo>
                  <a:cubicBezTo>
                    <a:pt x="6293" y="3354"/>
                    <a:pt x="6097" y="3073"/>
                    <a:pt x="6205" y="2827"/>
                  </a:cubicBezTo>
                  <a:cubicBezTo>
                    <a:pt x="6681" y="1657"/>
                    <a:pt x="7733" y="841"/>
                    <a:pt x="9007" y="841"/>
                  </a:cubicBezTo>
                  <a:cubicBezTo>
                    <a:pt x="9124" y="841"/>
                    <a:pt x="9243" y="848"/>
                    <a:pt x="9364" y="862"/>
                  </a:cubicBezTo>
                  <a:cubicBezTo>
                    <a:pt x="10978" y="1058"/>
                    <a:pt x="12059" y="2308"/>
                    <a:pt x="12831" y="3627"/>
                  </a:cubicBezTo>
                  <a:cubicBezTo>
                    <a:pt x="13041" y="3571"/>
                    <a:pt x="13252" y="3515"/>
                    <a:pt x="13463" y="3459"/>
                  </a:cubicBezTo>
                  <a:cubicBezTo>
                    <a:pt x="12523" y="1743"/>
                    <a:pt x="10949" y="1"/>
                    <a:pt x="8882" y="1"/>
                  </a:cubicBezTo>
                  <a:close/>
                </a:path>
              </a:pathLst>
            </a:custGeom>
            <a:solidFill>
              <a:srgbClr val="F29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394275" y="2290875"/>
              <a:ext cx="465725" cy="688775"/>
            </a:xfrm>
            <a:custGeom>
              <a:avLst/>
              <a:gdLst/>
              <a:ahLst/>
              <a:cxnLst/>
              <a:rect l="l" t="t" r="r" b="b"/>
              <a:pathLst>
                <a:path w="18629" h="27551" extrusionOk="0">
                  <a:moveTo>
                    <a:pt x="11989" y="1539"/>
                  </a:moveTo>
                  <a:cubicBezTo>
                    <a:pt x="12354" y="1539"/>
                    <a:pt x="12368" y="2241"/>
                    <a:pt x="12003" y="2241"/>
                  </a:cubicBezTo>
                  <a:cubicBezTo>
                    <a:pt x="11638" y="2241"/>
                    <a:pt x="11624" y="1539"/>
                    <a:pt x="11989" y="1539"/>
                  </a:cubicBezTo>
                  <a:close/>
                  <a:moveTo>
                    <a:pt x="13729" y="2872"/>
                  </a:moveTo>
                  <a:cubicBezTo>
                    <a:pt x="14108" y="2872"/>
                    <a:pt x="14108" y="3574"/>
                    <a:pt x="13743" y="3574"/>
                  </a:cubicBezTo>
                  <a:cubicBezTo>
                    <a:pt x="13364" y="3574"/>
                    <a:pt x="13364" y="2872"/>
                    <a:pt x="13729" y="2872"/>
                  </a:cubicBezTo>
                  <a:close/>
                  <a:moveTo>
                    <a:pt x="10947" y="2315"/>
                  </a:moveTo>
                  <a:cubicBezTo>
                    <a:pt x="11207" y="2315"/>
                    <a:pt x="11340" y="2804"/>
                    <a:pt x="11090" y="2971"/>
                  </a:cubicBezTo>
                  <a:cubicBezTo>
                    <a:pt x="10178" y="3574"/>
                    <a:pt x="9406" y="4360"/>
                    <a:pt x="8816" y="5273"/>
                  </a:cubicBezTo>
                  <a:cubicBezTo>
                    <a:pt x="8759" y="5363"/>
                    <a:pt x="8696" y="5400"/>
                    <a:pt x="8634" y="5400"/>
                  </a:cubicBezTo>
                  <a:cubicBezTo>
                    <a:pt x="8436" y="5400"/>
                    <a:pt x="8259" y="5020"/>
                    <a:pt x="8409" y="4795"/>
                  </a:cubicBezTo>
                  <a:cubicBezTo>
                    <a:pt x="9027" y="3827"/>
                    <a:pt x="9841" y="2999"/>
                    <a:pt x="10795" y="2367"/>
                  </a:cubicBezTo>
                  <a:cubicBezTo>
                    <a:pt x="10849" y="2331"/>
                    <a:pt x="10900" y="2315"/>
                    <a:pt x="10947" y="2315"/>
                  </a:cubicBezTo>
                  <a:close/>
                  <a:moveTo>
                    <a:pt x="7286" y="6129"/>
                  </a:moveTo>
                  <a:cubicBezTo>
                    <a:pt x="7651" y="6129"/>
                    <a:pt x="7679" y="6831"/>
                    <a:pt x="7300" y="6831"/>
                  </a:cubicBezTo>
                  <a:cubicBezTo>
                    <a:pt x="6935" y="6831"/>
                    <a:pt x="6921" y="6129"/>
                    <a:pt x="7286" y="6129"/>
                  </a:cubicBezTo>
                  <a:close/>
                  <a:moveTo>
                    <a:pt x="15765" y="7870"/>
                  </a:moveTo>
                  <a:cubicBezTo>
                    <a:pt x="16144" y="7870"/>
                    <a:pt x="16144" y="8586"/>
                    <a:pt x="15779" y="8586"/>
                  </a:cubicBezTo>
                  <a:lnTo>
                    <a:pt x="15779" y="8571"/>
                  </a:lnTo>
                  <a:cubicBezTo>
                    <a:pt x="15414" y="8571"/>
                    <a:pt x="15400" y="7870"/>
                    <a:pt x="15765" y="7870"/>
                  </a:cubicBezTo>
                  <a:close/>
                  <a:moveTo>
                    <a:pt x="4549" y="8796"/>
                  </a:moveTo>
                  <a:cubicBezTo>
                    <a:pt x="4914" y="8796"/>
                    <a:pt x="4928" y="9498"/>
                    <a:pt x="4549" y="9498"/>
                  </a:cubicBezTo>
                  <a:cubicBezTo>
                    <a:pt x="4184" y="9498"/>
                    <a:pt x="4170" y="8796"/>
                    <a:pt x="4549" y="8796"/>
                  </a:cubicBezTo>
                  <a:close/>
                  <a:moveTo>
                    <a:pt x="13884" y="8838"/>
                  </a:moveTo>
                  <a:cubicBezTo>
                    <a:pt x="14263" y="8838"/>
                    <a:pt x="14263" y="9540"/>
                    <a:pt x="13884" y="9540"/>
                  </a:cubicBezTo>
                  <a:cubicBezTo>
                    <a:pt x="13519" y="9540"/>
                    <a:pt x="13505" y="8838"/>
                    <a:pt x="13884" y="8838"/>
                  </a:cubicBezTo>
                  <a:close/>
                  <a:moveTo>
                    <a:pt x="10037" y="9526"/>
                  </a:moveTo>
                  <a:cubicBezTo>
                    <a:pt x="10416" y="9526"/>
                    <a:pt x="10402" y="10228"/>
                    <a:pt x="10037" y="10228"/>
                  </a:cubicBezTo>
                  <a:cubicBezTo>
                    <a:pt x="9658" y="10228"/>
                    <a:pt x="9658" y="9526"/>
                    <a:pt x="10037" y="9526"/>
                  </a:cubicBezTo>
                  <a:close/>
                  <a:moveTo>
                    <a:pt x="13648" y="0"/>
                  </a:moveTo>
                  <a:cubicBezTo>
                    <a:pt x="13240" y="0"/>
                    <a:pt x="12784" y="66"/>
                    <a:pt x="12269" y="149"/>
                  </a:cubicBezTo>
                  <a:cubicBezTo>
                    <a:pt x="7118" y="949"/>
                    <a:pt x="4310" y="5553"/>
                    <a:pt x="2261" y="9975"/>
                  </a:cubicBezTo>
                  <a:cubicBezTo>
                    <a:pt x="71" y="14678"/>
                    <a:pt x="1" y="19815"/>
                    <a:pt x="3061" y="24167"/>
                  </a:cubicBezTo>
                  <a:cubicBezTo>
                    <a:pt x="4086" y="25613"/>
                    <a:pt x="5545" y="26581"/>
                    <a:pt x="6963" y="27550"/>
                  </a:cubicBezTo>
                  <a:cubicBezTo>
                    <a:pt x="2541" y="22946"/>
                    <a:pt x="689" y="16699"/>
                    <a:pt x="3552" y="10579"/>
                  </a:cubicBezTo>
                  <a:cubicBezTo>
                    <a:pt x="3611" y="10453"/>
                    <a:pt x="3693" y="10403"/>
                    <a:pt x="3775" y="10403"/>
                  </a:cubicBezTo>
                  <a:cubicBezTo>
                    <a:pt x="3969" y="10403"/>
                    <a:pt x="4162" y="10683"/>
                    <a:pt x="4043" y="10930"/>
                  </a:cubicBezTo>
                  <a:cubicBezTo>
                    <a:pt x="1320" y="16741"/>
                    <a:pt x="3131" y="22651"/>
                    <a:pt x="7314" y="27003"/>
                  </a:cubicBezTo>
                  <a:cubicBezTo>
                    <a:pt x="5882" y="24518"/>
                    <a:pt x="4591" y="21879"/>
                    <a:pt x="4787" y="18973"/>
                  </a:cubicBezTo>
                  <a:cubicBezTo>
                    <a:pt x="4830" y="17892"/>
                    <a:pt x="5124" y="16839"/>
                    <a:pt x="5630" y="15885"/>
                  </a:cubicBezTo>
                  <a:cubicBezTo>
                    <a:pt x="6640" y="14046"/>
                    <a:pt x="8578" y="13260"/>
                    <a:pt x="9322" y="11196"/>
                  </a:cubicBezTo>
                  <a:cubicBezTo>
                    <a:pt x="9364" y="11066"/>
                    <a:pt x="9434" y="11014"/>
                    <a:pt x="9510" y="11014"/>
                  </a:cubicBezTo>
                  <a:cubicBezTo>
                    <a:pt x="9686" y="11014"/>
                    <a:pt x="9887" y="11301"/>
                    <a:pt x="9799" y="11547"/>
                  </a:cubicBezTo>
                  <a:cubicBezTo>
                    <a:pt x="8788" y="14439"/>
                    <a:pt x="5784" y="15394"/>
                    <a:pt x="5391" y="18678"/>
                  </a:cubicBezTo>
                  <a:cubicBezTo>
                    <a:pt x="5026" y="21781"/>
                    <a:pt x="6584" y="24616"/>
                    <a:pt x="8142" y="27241"/>
                  </a:cubicBezTo>
                  <a:cubicBezTo>
                    <a:pt x="7511" y="25753"/>
                    <a:pt x="6640" y="24364"/>
                    <a:pt x="6346" y="22735"/>
                  </a:cubicBezTo>
                  <a:cubicBezTo>
                    <a:pt x="6065" y="21093"/>
                    <a:pt x="6205" y="19408"/>
                    <a:pt x="6753" y="17836"/>
                  </a:cubicBezTo>
                  <a:cubicBezTo>
                    <a:pt x="7469" y="15829"/>
                    <a:pt x="8858" y="15309"/>
                    <a:pt x="10066" y="13709"/>
                  </a:cubicBezTo>
                  <a:cubicBezTo>
                    <a:pt x="11034" y="12446"/>
                    <a:pt x="11189" y="10846"/>
                    <a:pt x="12354" y="9694"/>
                  </a:cubicBezTo>
                  <a:cubicBezTo>
                    <a:pt x="12403" y="9645"/>
                    <a:pt x="12451" y="9624"/>
                    <a:pt x="12495" y="9624"/>
                  </a:cubicBezTo>
                  <a:cubicBezTo>
                    <a:pt x="12703" y="9624"/>
                    <a:pt x="12831" y="10090"/>
                    <a:pt x="12634" y="10298"/>
                  </a:cubicBezTo>
                  <a:cubicBezTo>
                    <a:pt x="11455" y="11477"/>
                    <a:pt x="11343" y="13176"/>
                    <a:pt x="10290" y="14411"/>
                  </a:cubicBezTo>
                  <a:cubicBezTo>
                    <a:pt x="8886" y="16067"/>
                    <a:pt x="7525" y="16755"/>
                    <a:pt x="6977" y="19114"/>
                  </a:cubicBezTo>
                  <a:cubicBezTo>
                    <a:pt x="6360" y="21837"/>
                    <a:pt x="7441" y="23914"/>
                    <a:pt x="8353" y="26132"/>
                  </a:cubicBezTo>
                  <a:cubicBezTo>
                    <a:pt x="8199" y="24995"/>
                    <a:pt x="8156" y="23858"/>
                    <a:pt x="8241" y="22707"/>
                  </a:cubicBezTo>
                  <a:cubicBezTo>
                    <a:pt x="8381" y="20826"/>
                    <a:pt x="9097" y="19015"/>
                    <a:pt x="10290" y="17555"/>
                  </a:cubicBezTo>
                  <a:cubicBezTo>
                    <a:pt x="11020" y="16643"/>
                    <a:pt x="11848" y="15829"/>
                    <a:pt x="12494" y="14846"/>
                  </a:cubicBezTo>
                  <a:cubicBezTo>
                    <a:pt x="12929" y="14172"/>
                    <a:pt x="13196" y="13414"/>
                    <a:pt x="13603" y="12727"/>
                  </a:cubicBezTo>
                  <a:cubicBezTo>
                    <a:pt x="13378" y="12586"/>
                    <a:pt x="13406" y="12081"/>
                    <a:pt x="13729" y="12081"/>
                  </a:cubicBezTo>
                  <a:cubicBezTo>
                    <a:pt x="13739" y="12079"/>
                    <a:pt x="13749" y="12079"/>
                    <a:pt x="13759" y="12079"/>
                  </a:cubicBezTo>
                  <a:cubicBezTo>
                    <a:pt x="13844" y="12079"/>
                    <a:pt x="13916" y="12133"/>
                    <a:pt x="13954" y="12221"/>
                  </a:cubicBezTo>
                  <a:cubicBezTo>
                    <a:pt x="14600" y="11421"/>
                    <a:pt x="15582" y="10846"/>
                    <a:pt x="16691" y="10551"/>
                  </a:cubicBezTo>
                  <a:cubicBezTo>
                    <a:pt x="18628" y="9231"/>
                    <a:pt x="16958" y="6115"/>
                    <a:pt x="16354" y="4360"/>
                  </a:cubicBezTo>
                  <a:cubicBezTo>
                    <a:pt x="16298" y="4515"/>
                    <a:pt x="16228" y="4669"/>
                    <a:pt x="16158" y="4809"/>
                  </a:cubicBezTo>
                  <a:cubicBezTo>
                    <a:pt x="16091" y="4930"/>
                    <a:pt x="16004" y="4980"/>
                    <a:pt x="15920" y="4980"/>
                  </a:cubicBezTo>
                  <a:cubicBezTo>
                    <a:pt x="15722" y="4980"/>
                    <a:pt x="15538" y="4705"/>
                    <a:pt x="15666" y="4459"/>
                  </a:cubicBezTo>
                  <a:cubicBezTo>
                    <a:pt x="15933" y="3995"/>
                    <a:pt x="16074" y="3462"/>
                    <a:pt x="16116" y="2914"/>
                  </a:cubicBezTo>
                  <a:cubicBezTo>
                    <a:pt x="16102" y="2535"/>
                    <a:pt x="16017" y="2142"/>
                    <a:pt x="15891" y="1777"/>
                  </a:cubicBezTo>
                  <a:cubicBezTo>
                    <a:pt x="15318" y="374"/>
                    <a:pt x="14619" y="0"/>
                    <a:pt x="13648" y="0"/>
                  </a:cubicBezTo>
                  <a:close/>
                </a:path>
              </a:pathLst>
            </a:custGeom>
            <a:solidFill>
              <a:srgbClr val="D88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4624150" y="2584375"/>
              <a:ext cx="706100" cy="572000"/>
            </a:xfrm>
            <a:custGeom>
              <a:avLst/>
              <a:gdLst/>
              <a:ahLst/>
              <a:cxnLst/>
              <a:rect l="l" t="t" r="r" b="b"/>
              <a:pathLst>
                <a:path w="28244" h="22880" extrusionOk="0">
                  <a:moveTo>
                    <a:pt x="8072" y="6952"/>
                  </a:moveTo>
                  <a:cubicBezTo>
                    <a:pt x="8437" y="6952"/>
                    <a:pt x="8451" y="7654"/>
                    <a:pt x="8086" y="7654"/>
                  </a:cubicBezTo>
                  <a:cubicBezTo>
                    <a:pt x="7707" y="7654"/>
                    <a:pt x="7707" y="6952"/>
                    <a:pt x="8072" y="6952"/>
                  </a:cubicBezTo>
                  <a:close/>
                  <a:moveTo>
                    <a:pt x="23443" y="7837"/>
                  </a:moveTo>
                  <a:cubicBezTo>
                    <a:pt x="23822" y="7837"/>
                    <a:pt x="23822" y="8539"/>
                    <a:pt x="23457" y="8539"/>
                  </a:cubicBezTo>
                  <a:cubicBezTo>
                    <a:pt x="23092" y="8539"/>
                    <a:pt x="23078" y="7837"/>
                    <a:pt x="23443" y="7837"/>
                  </a:cubicBezTo>
                  <a:close/>
                  <a:moveTo>
                    <a:pt x="11202" y="11164"/>
                  </a:moveTo>
                  <a:cubicBezTo>
                    <a:pt x="11567" y="11164"/>
                    <a:pt x="11581" y="11866"/>
                    <a:pt x="11216" y="11866"/>
                  </a:cubicBezTo>
                  <a:cubicBezTo>
                    <a:pt x="10837" y="11866"/>
                    <a:pt x="10837" y="11164"/>
                    <a:pt x="11202" y="11164"/>
                  </a:cubicBezTo>
                  <a:close/>
                  <a:moveTo>
                    <a:pt x="24229" y="12750"/>
                  </a:moveTo>
                  <a:cubicBezTo>
                    <a:pt x="24608" y="12750"/>
                    <a:pt x="24594" y="13452"/>
                    <a:pt x="24229" y="13452"/>
                  </a:cubicBezTo>
                  <a:cubicBezTo>
                    <a:pt x="23864" y="13452"/>
                    <a:pt x="23850" y="12750"/>
                    <a:pt x="24229" y="12750"/>
                  </a:cubicBezTo>
                  <a:close/>
                  <a:moveTo>
                    <a:pt x="9699" y="0"/>
                  </a:moveTo>
                  <a:cubicBezTo>
                    <a:pt x="8806" y="0"/>
                    <a:pt x="7902" y="131"/>
                    <a:pt x="7201" y="355"/>
                  </a:cubicBezTo>
                  <a:cubicBezTo>
                    <a:pt x="5391" y="944"/>
                    <a:pt x="5096" y="2643"/>
                    <a:pt x="4169" y="4047"/>
                  </a:cubicBezTo>
                  <a:cubicBezTo>
                    <a:pt x="3383" y="5240"/>
                    <a:pt x="2302" y="6194"/>
                    <a:pt x="1474" y="7374"/>
                  </a:cubicBezTo>
                  <a:cubicBezTo>
                    <a:pt x="281" y="9044"/>
                    <a:pt x="0" y="11079"/>
                    <a:pt x="155" y="13087"/>
                  </a:cubicBezTo>
                  <a:cubicBezTo>
                    <a:pt x="337" y="15305"/>
                    <a:pt x="983" y="17509"/>
                    <a:pt x="1867" y="19572"/>
                  </a:cubicBezTo>
                  <a:lnTo>
                    <a:pt x="1979" y="19740"/>
                  </a:lnTo>
                  <a:cubicBezTo>
                    <a:pt x="1376" y="16765"/>
                    <a:pt x="1404" y="14055"/>
                    <a:pt x="2934" y="11093"/>
                  </a:cubicBezTo>
                  <a:cubicBezTo>
                    <a:pt x="2996" y="10974"/>
                    <a:pt x="3079" y="10926"/>
                    <a:pt x="3162" y="10926"/>
                  </a:cubicBezTo>
                  <a:cubicBezTo>
                    <a:pt x="3361" y="10926"/>
                    <a:pt x="3554" y="11206"/>
                    <a:pt x="3425" y="11444"/>
                  </a:cubicBezTo>
                  <a:cubicBezTo>
                    <a:pt x="1951" y="14308"/>
                    <a:pt x="1965" y="16877"/>
                    <a:pt x="2569" y="19755"/>
                  </a:cubicBezTo>
                  <a:cubicBezTo>
                    <a:pt x="2443" y="15838"/>
                    <a:pt x="4619" y="12034"/>
                    <a:pt x="6654" y="8735"/>
                  </a:cubicBezTo>
                  <a:cubicBezTo>
                    <a:pt x="6707" y="8649"/>
                    <a:pt x="6767" y="8614"/>
                    <a:pt x="6826" y="8614"/>
                  </a:cubicBezTo>
                  <a:cubicBezTo>
                    <a:pt x="7020" y="8614"/>
                    <a:pt x="7201" y="8990"/>
                    <a:pt x="7061" y="9226"/>
                  </a:cubicBezTo>
                  <a:cubicBezTo>
                    <a:pt x="4969" y="12624"/>
                    <a:pt x="2667" y="16596"/>
                    <a:pt x="3215" y="20667"/>
                  </a:cubicBezTo>
                  <a:cubicBezTo>
                    <a:pt x="3467" y="19769"/>
                    <a:pt x="3987" y="18940"/>
                    <a:pt x="4548" y="18154"/>
                  </a:cubicBezTo>
                  <a:cubicBezTo>
                    <a:pt x="5110" y="17354"/>
                    <a:pt x="5826" y="16652"/>
                    <a:pt x="6640" y="16119"/>
                  </a:cubicBezTo>
                  <a:cubicBezTo>
                    <a:pt x="7538" y="15543"/>
                    <a:pt x="8577" y="15249"/>
                    <a:pt x="9110" y="14238"/>
                  </a:cubicBezTo>
                  <a:cubicBezTo>
                    <a:pt x="9172" y="14123"/>
                    <a:pt x="9255" y="14077"/>
                    <a:pt x="9337" y="14077"/>
                  </a:cubicBezTo>
                  <a:cubicBezTo>
                    <a:pt x="9536" y="14077"/>
                    <a:pt x="9731" y="14350"/>
                    <a:pt x="9602" y="14589"/>
                  </a:cubicBezTo>
                  <a:cubicBezTo>
                    <a:pt x="9068" y="15585"/>
                    <a:pt x="8212" y="15978"/>
                    <a:pt x="7272" y="16526"/>
                  </a:cubicBezTo>
                  <a:cubicBezTo>
                    <a:pt x="5657" y="17480"/>
                    <a:pt x="3608" y="19698"/>
                    <a:pt x="3594" y="21776"/>
                  </a:cubicBezTo>
                  <a:cubicBezTo>
                    <a:pt x="4941" y="19783"/>
                    <a:pt x="6682" y="18098"/>
                    <a:pt x="8703" y="16807"/>
                  </a:cubicBezTo>
                  <a:cubicBezTo>
                    <a:pt x="11469" y="15052"/>
                    <a:pt x="15385" y="14603"/>
                    <a:pt x="16929" y="11402"/>
                  </a:cubicBezTo>
                  <a:cubicBezTo>
                    <a:pt x="16988" y="11277"/>
                    <a:pt x="17070" y="11226"/>
                    <a:pt x="17152" y="11226"/>
                  </a:cubicBezTo>
                  <a:cubicBezTo>
                    <a:pt x="17346" y="11226"/>
                    <a:pt x="17539" y="11507"/>
                    <a:pt x="17421" y="11753"/>
                  </a:cubicBezTo>
                  <a:cubicBezTo>
                    <a:pt x="16213" y="14224"/>
                    <a:pt x="13911" y="15066"/>
                    <a:pt x="11525" y="16105"/>
                  </a:cubicBezTo>
                  <a:cubicBezTo>
                    <a:pt x="8675" y="17326"/>
                    <a:pt x="6191" y="19291"/>
                    <a:pt x="4338" y="21790"/>
                  </a:cubicBezTo>
                  <a:cubicBezTo>
                    <a:pt x="6121" y="20751"/>
                    <a:pt x="8142" y="20232"/>
                    <a:pt x="9630" y="18744"/>
                  </a:cubicBezTo>
                  <a:cubicBezTo>
                    <a:pt x="9695" y="18679"/>
                    <a:pt x="9761" y="18652"/>
                    <a:pt x="9824" y="18652"/>
                  </a:cubicBezTo>
                  <a:cubicBezTo>
                    <a:pt x="10059" y="18652"/>
                    <a:pt x="10237" y="19036"/>
                    <a:pt x="10037" y="19235"/>
                  </a:cubicBezTo>
                  <a:cubicBezTo>
                    <a:pt x="9377" y="19895"/>
                    <a:pt x="8703" y="20484"/>
                    <a:pt x="7833" y="20863"/>
                  </a:cubicBezTo>
                  <a:cubicBezTo>
                    <a:pt x="6963" y="21242"/>
                    <a:pt x="6177" y="21565"/>
                    <a:pt x="5377" y="21972"/>
                  </a:cubicBezTo>
                  <a:cubicBezTo>
                    <a:pt x="6780" y="21916"/>
                    <a:pt x="8128" y="21776"/>
                    <a:pt x="9419" y="20948"/>
                  </a:cubicBezTo>
                  <a:cubicBezTo>
                    <a:pt x="10711" y="20134"/>
                    <a:pt x="11665" y="19305"/>
                    <a:pt x="13153" y="18842"/>
                  </a:cubicBezTo>
                  <a:cubicBezTo>
                    <a:pt x="16368" y="17859"/>
                    <a:pt x="22825" y="18940"/>
                    <a:pt x="23681" y="14589"/>
                  </a:cubicBezTo>
                  <a:cubicBezTo>
                    <a:pt x="23714" y="14414"/>
                    <a:pt x="23814" y="14342"/>
                    <a:pt x="23920" y="14342"/>
                  </a:cubicBezTo>
                  <a:cubicBezTo>
                    <a:pt x="24087" y="14342"/>
                    <a:pt x="24266" y="14522"/>
                    <a:pt x="24215" y="14771"/>
                  </a:cubicBezTo>
                  <a:cubicBezTo>
                    <a:pt x="23485" y="18589"/>
                    <a:pt x="19203" y="18575"/>
                    <a:pt x="16115" y="18982"/>
                  </a:cubicBezTo>
                  <a:cubicBezTo>
                    <a:pt x="14711" y="19165"/>
                    <a:pt x="13266" y="19390"/>
                    <a:pt x="11974" y="20035"/>
                  </a:cubicBezTo>
                  <a:cubicBezTo>
                    <a:pt x="10935" y="20541"/>
                    <a:pt x="10121" y="21383"/>
                    <a:pt x="9096" y="21930"/>
                  </a:cubicBezTo>
                  <a:cubicBezTo>
                    <a:pt x="7889" y="22576"/>
                    <a:pt x="6584" y="22646"/>
                    <a:pt x="5264" y="22688"/>
                  </a:cubicBezTo>
                  <a:cubicBezTo>
                    <a:pt x="5737" y="22817"/>
                    <a:pt x="6225" y="22880"/>
                    <a:pt x="6716" y="22880"/>
                  </a:cubicBezTo>
                  <a:cubicBezTo>
                    <a:pt x="7246" y="22880"/>
                    <a:pt x="7779" y="22806"/>
                    <a:pt x="8296" y="22660"/>
                  </a:cubicBezTo>
                  <a:cubicBezTo>
                    <a:pt x="9883" y="22225"/>
                    <a:pt x="11370" y="21495"/>
                    <a:pt x="12971" y="21088"/>
                  </a:cubicBezTo>
                  <a:cubicBezTo>
                    <a:pt x="16045" y="20316"/>
                    <a:pt x="19274" y="20148"/>
                    <a:pt x="22306" y="19193"/>
                  </a:cubicBezTo>
                  <a:cubicBezTo>
                    <a:pt x="26713" y="17789"/>
                    <a:pt x="28243" y="13999"/>
                    <a:pt x="27148" y="9605"/>
                  </a:cubicBezTo>
                  <a:cubicBezTo>
                    <a:pt x="26689" y="7794"/>
                    <a:pt x="25731" y="4707"/>
                    <a:pt x="23527" y="4707"/>
                  </a:cubicBezTo>
                  <a:cubicBezTo>
                    <a:pt x="23306" y="4707"/>
                    <a:pt x="23072" y="4738"/>
                    <a:pt x="22825" y="4805"/>
                  </a:cubicBezTo>
                  <a:cubicBezTo>
                    <a:pt x="21112" y="5268"/>
                    <a:pt x="19765" y="6405"/>
                    <a:pt x="18754" y="7795"/>
                  </a:cubicBezTo>
                  <a:cubicBezTo>
                    <a:pt x="18642" y="7953"/>
                    <a:pt x="18514" y="8017"/>
                    <a:pt x="18388" y="8017"/>
                  </a:cubicBezTo>
                  <a:cubicBezTo>
                    <a:pt x="18089" y="8017"/>
                    <a:pt x="17805" y="7653"/>
                    <a:pt x="17786" y="7317"/>
                  </a:cubicBezTo>
                  <a:cubicBezTo>
                    <a:pt x="17715" y="5914"/>
                    <a:pt x="17659" y="4931"/>
                    <a:pt x="16494" y="4047"/>
                  </a:cubicBezTo>
                  <a:cubicBezTo>
                    <a:pt x="16115" y="3780"/>
                    <a:pt x="15722" y="3555"/>
                    <a:pt x="15315" y="3345"/>
                  </a:cubicBezTo>
                  <a:cubicBezTo>
                    <a:pt x="15273" y="3752"/>
                    <a:pt x="15259" y="4173"/>
                    <a:pt x="15287" y="4594"/>
                  </a:cubicBezTo>
                  <a:cubicBezTo>
                    <a:pt x="15301" y="4692"/>
                    <a:pt x="15315" y="4791"/>
                    <a:pt x="15315" y="4903"/>
                  </a:cubicBezTo>
                  <a:cubicBezTo>
                    <a:pt x="15336" y="5121"/>
                    <a:pt x="15210" y="5229"/>
                    <a:pt x="15073" y="5229"/>
                  </a:cubicBezTo>
                  <a:cubicBezTo>
                    <a:pt x="14936" y="5229"/>
                    <a:pt x="14789" y="5121"/>
                    <a:pt x="14768" y="4903"/>
                  </a:cubicBezTo>
                  <a:cubicBezTo>
                    <a:pt x="14753" y="4861"/>
                    <a:pt x="14739" y="4833"/>
                    <a:pt x="14739" y="4805"/>
                  </a:cubicBezTo>
                  <a:cubicBezTo>
                    <a:pt x="14725" y="4763"/>
                    <a:pt x="14725" y="4735"/>
                    <a:pt x="14739" y="4706"/>
                  </a:cubicBezTo>
                  <a:cubicBezTo>
                    <a:pt x="14627" y="3822"/>
                    <a:pt x="14346" y="2980"/>
                    <a:pt x="13939" y="2194"/>
                  </a:cubicBezTo>
                  <a:cubicBezTo>
                    <a:pt x="13392" y="1520"/>
                    <a:pt x="12957" y="776"/>
                    <a:pt x="12016" y="383"/>
                  </a:cubicBezTo>
                  <a:cubicBezTo>
                    <a:pt x="11375" y="117"/>
                    <a:pt x="10542" y="0"/>
                    <a:pt x="9699" y="0"/>
                  </a:cubicBezTo>
                  <a:close/>
                </a:path>
              </a:pathLst>
            </a:custGeom>
            <a:solidFill>
              <a:srgbClr val="F297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4502025" y="2991550"/>
              <a:ext cx="187425" cy="200400"/>
            </a:xfrm>
            <a:custGeom>
              <a:avLst/>
              <a:gdLst/>
              <a:ahLst/>
              <a:cxnLst/>
              <a:rect l="l" t="t" r="r" b="b"/>
              <a:pathLst>
                <a:path w="7497" h="8016" extrusionOk="0">
                  <a:moveTo>
                    <a:pt x="5292" y="5517"/>
                  </a:moveTo>
                  <a:cubicBezTo>
                    <a:pt x="5671" y="5517"/>
                    <a:pt x="5671" y="6219"/>
                    <a:pt x="5292" y="6219"/>
                  </a:cubicBezTo>
                  <a:cubicBezTo>
                    <a:pt x="4927" y="6219"/>
                    <a:pt x="4913" y="5517"/>
                    <a:pt x="5292" y="5517"/>
                  </a:cubicBezTo>
                  <a:close/>
                  <a:moveTo>
                    <a:pt x="0" y="0"/>
                  </a:moveTo>
                  <a:cubicBezTo>
                    <a:pt x="127" y="295"/>
                    <a:pt x="253" y="604"/>
                    <a:pt x="351" y="927"/>
                  </a:cubicBezTo>
                  <a:cubicBezTo>
                    <a:pt x="477" y="1053"/>
                    <a:pt x="534" y="1236"/>
                    <a:pt x="520" y="1418"/>
                  </a:cubicBezTo>
                  <a:cubicBezTo>
                    <a:pt x="534" y="1432"/>
                    <a:pt x="534" y="1432"/>
                    <a:pt x="520" y="1446"/>
                  </a:cubicBezTo>
                  <a:cubicBezTo>
                    <a:pt x="800" y="2345"/>
                    <a:pt x="1039" y="3271"/>
                    <a:pt x="1502" y="4127"/>
                  </a:cubicBezTo>
                  <a:cubicBezTo>
                    <a:pt x="2723" y="6373"/>
                    <a:pt x="5012" y="7749"/>
                    <a:pt x="7496" y="8016"/>
                  </a:cubicBezTo>
                  <a:cubicBezTo>
                    <a:pt x="7300" y="7468"/>
                    <a:pt x="7131" y="6907"/>
                    <a:pt x="6949" y="6359"/>
                  </a:cubicBezTo>
                  <a:cubicBezTo>
                    <a:pt x="6556" y="5629"/>
                    <a:pt x="6177" y="4857"/>
                    <a:pt x="5826" y="4071"/>
                  </a:cubicBezTo>
                  <a:cubicBezTo>
                    <a:pt x="5756" y="3987"/>
                    <a:pt x="5671" y="3903"/>
                    <a:pt x="5601" y="3804"/>
                  </a:cubicBezTo>
                  <a:cubicBezTo>
                    <a:pt x="5559" y="3762"/>
                    <a:pt x="5517" y="3706"/>
                    <a:pt x="5489" y="3650"/>
                  </a:cubicBezTo>
                  <a:cubicBezTo>
                    <a:pt x="5026" y="2962"/>
                    <a:pt x="4436" y="2387"/>
                    <a:pt x="3734" y="1951"/>
                  </a:cubicBezTo>
                  <a:lnTo>
                    <a:pt x="3734" y="1951"/>
                  </a:lnTo>
                  <a:cubicBezTo>
                    <a:pt x="3846" y="2288"/>
                    <a:pt x="3959" y="2611"/>
                    <a:pt x="4113" y="2920"/>
                  </a:cubicBezTo>
                  <a:cubicBezTo>
                    <a:pt x="4222" y="3158"/>
                    <a:pt x="4030" y="3445"/>
                    <a:pt x="3839" y="3445"/>
                  </a:cubicBezTo>
                  <a:cubicBezTo>
                    <a:pt x="3759" y="3445"/>
                    <a:pt x="3680" y="3395"/>
                    <a:pt x="3622" y="3271"/>
                  </a:cubicBezTo>
                  <a:cubicBezTo>
                    <a:pt x="3439" y="2878"/>
                    <a:pt x="3285" y="2471"/>
                    <a:pt x="3159" y="2064"/>
                  </a:cubicBezTo>
                  <a:cubicBezTo>
                    <a:pt x="3102" y="1881"/>
                    <a:pt x="3074" y="1685"/>
                    <a:pt x="3018" y="1488"/>
                  </a:cubicBezTo>
                  <a:cubicBezTo>
                    <a:pt x="2667" y="1278"/>
                    <a:pt x="2316" y="1067"/>
                    <a:pt x="1979" y="857"/>
                  </a:cubicBezTo>
                  <a:lnTo>
                    <a:pt x="1979" y="857"/>
                  </a:lnTo>
                  <a:cubicBezTo>
                    <a:pt x="2653" y="2288"/>
                    <a:pt x="2667" y="4057"/>
                    <a:pt x="4239" y="4955"/>
                  </a:cubicBezTo>
                  <a:cubicBezTo>
                    <a:pt x="4505" y="5112"/>
                    <a:pt x="4376" y="5602"/>
                    <a:pt x="4103" y="5602"/>
                  </a:cubicBezTo>
                  <a:cubicBezTo>
                    <a:pt x="4058" y="5602"/>
                    <a:pt x="4010" y="5589"/>
                    <a:pt x="3959" y="5559"/>
                  </a:cubicBezTo>
                  <a:cubicBezTo>
                    <a:pt x="3201" y="5138"/>
                    <a:pt x="2611" y="4464"/>
                    <a:pt x="2302" y="3664"/>
                  </a:cubicBezTo>
                  <a:cubicBezTo>
                    <a:pt x="1839" y="2499"/>
                    <a:pt x="1853" y="1137"/>
                    <a:pt x="814" y="267"/>
                  </a:cubicBezTo>
                  <a:cubicBezTo>
                    <a:pt x="800" y="253"/>
                    <a:pt x="786" y="239"/>
                    <a:pt x="772" y="225"/>
                  </a:cubicBezTo>
                  <a:cubicBezTo>
                    <a:pt x="520" y="155"/>
                    <a:pt x="253" y="70"/>
                    <a:pt x="0" y="0"/>
                  </a:cubicBezTo>
                  <a:close/>
                </a:path>
              </a:pathLst>
            </a:custGeom>
            <a:solidFill>
              <a:srgbClr val="D88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4372875" y="2985225"/>
              <a:ext cx="623625" cy="724000"/>
            </a:xfrm>
            <a:custGeom>
              <a:avLst/>
              <a:gdLst/>
              <a:ahLst/>
              <a:cxnLst/>
              <a:rect l="l" t="t" r="r" b="b"/>
              <a:pathLst>
                <a:path w="24945" h="28960" extrusionOk="0">
                  <a:moveTo>
                    <a:pt x="3580" y="1"/>
                  </a:moveTo>
                  <a:cubicBezTo>
                    <a:pt x="3566" y="1"/>
                    <a:pt x="3566" y="1"/>
                    <a:pt x="3552" y="15"/>
                  </a:cubicBezTo>
                  <a:cubicBezTo>
                    <a:pt x="3412" y="71"/>
                    <a:pt x="2822" y="1811"/>
                    <a:pt x="2682" y="2190"/>
                  </a:cubicBezTo>
                  <a:cubicBezTo>
                    <a:pt x="2092" y="3763"/>
                    <a:pt x="1671" y="5377"/>
                    <a:pt x="1404" y="7019"/>
                  </a:cubicBezTo>
                  <a:cubicBezTo>
                    <a:pt x="674" y="11624"/>
                    <a:pt x="1460" y="16284"/>
                    <a:pt x="5615" y="18993"/>
                  </a:cubicBezTo>
                  <a:cubicBezTo>
                    <a:pt x="11188" y="22629"/>
                    <a:pt x="21716" y="22292"/>
                    <a:pt x="24945" y="28960"/>
                  </a:cubicBezTo>
                  <a:cubicBezTo>
                    <a:pt x="24889" y="28791"/>
                    <a:pt x="24833" y="28637"/>
                    <a:pt x="24762" y="28482"/>
                  </a:cubicBezTo>
                  <a:cubicBezTo>
                    <a:pt x="23836" y="26545"/>
                    <a:pt x="22516" y="25324"/>
                    <a:pt x="20284" y="24201"/>
                  </a:cubicBezTo>
                  <a:cubicBezTo>
                    <a:pt x="17716" y="22938"/>
                    <a:pt x="14936" y="22053"/>
                    <a:pt x="12185" y="21253"/>
                  </a:cubicBezTo>
                  <a:cubicBezTo>
                    <a:pt x="9546" y="20467"/>
                    <a:pt x="6921" y="19849"/>
                    <a:pt x="4857" y="17926"/>
                  </a:cubicBezTo>
                  <a:cubicBezTo>
                    <a:pt x="0" y="13434"/>
                    <a:pt x="1460" y="5756"/>
                    <a:pt x="3748" y="225"/>
                  </a:cubicBezTo>
                  <a:cubicBezTo>
                    <a:pt x="3692" y="155"/>
                    <a:pt x="3636" y="71"/>
                    <a:pt x="3580" y="1"/>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4442000" y="3006625"/>
              <a:ext cx="46700" cy="175500"/>
            </a:xfrm>
            <a:custGeom>
              <a:avLst/>
              <a:gdLst/>
              <a:ahLst/>
              <a:cxnLst/>
              <a:rect l="l" t="t" r="r" b="b"/>
              <a:pathLst>
                <a:path w="1868" h="7020" extrusionOk="0">
                  <a:moveTo>
                    <a:pt x="1391" y="1"/>
                  </a:moveTo>
                  <a:cubicBezTo>
                    <a:pt x="787" y="1475"/>
                    <a:pt x="324" y="2991"/>
                    <a:pt x="1" y="4535"/>
                  </a:cubicBezTo>
                  <a:cubicBezTo>
                    <a:pt x="1" y="4549"/>
                    <a:pt x="1" y="4549"/>
                    <a:pt x="15" y="4563"/>
                  </a:cubicBezTo>
                  <a:cubicBezTo>
                    <a:pt x="282" y="5602"/>
                    <a:pt x="1138" y="6276"/>
                    <a:pt x="1868" y="7020"/>
                  </a:cubicBezTo>
                  <a:cubicBezTo>
                    <a:pt x="1671" y="5054"/>
                    <a:pt x="1713" y="3019"/>
                    <a:pt x="1784" y="1012"/>
                  </a:cubicBezTo>
                  <a:cubicBezTo>
                    <a:pt x="1685" y="661"/>
                    <a:pt x="1545" y="324"/>
                    <a:pt x="1391"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4427975" y="3144900"/>
              <a:ext cx="109150" cy="193750"/>
            </a:xfrm>
            <a:custGeom>
              <a:avLst/>
              <a:gdLst/>
              <a:ahLst/>
              <a:cxnLst/>
              <a:rect l="l" t="t" r="r" b="b"/>
              <a:pathLst>
                <a:path w="4366" h="7750" extrusionOk="0">
                  <a:moveTo>
                    <a:pt x="1685" y="5742"/>
                  </a:moveTo>
                  <a:cubicBezTo>
                    <a:pt x="1867" y="5742"/>
                    <a:pt x="1867" y="6093"/>
                    <a:pt x="1685" y="6093"/>
                  </a:cubicBezTo>
                  <a:cubicBezTo>
                    <a:pt x="1502" y="6093"/>
                    <a:pt x="1502" y="5742"/>
                    <a:pt x="1685" y="5742"/>
                  </a:cubicBezTo>
                  <a:close/>
                  <a:moveTo>
                    <a:pt x="2892" y="5798"/>
                  </a:moveTo>
                  <a:cubicBezTo>
                    <a:pt x="3075" y="5798"/>
                    <a:pt x="3089" y="6149"/>
                    <a:pt x="2892" y="6149"/>
                  </a:cubicBezTo>
                  <a:cubicBezTo>
                    <a:pt x="2710" y="6149"/>
                    <a:pt x="2710" y="5798"/>
                    <a:pt x="2892" y="5798"/>
                  </a:cubicBezTo>
                  <a:close/>
                  <a:moveTo>
                    <a:pt x="2263" y="6201"/>
                  </a:moveTo>
                  <a:cubicBezTo>
                    <a:pt x="2284" y="6201"/>
                    <a:pt x="2307" y="6206"/>
                    <a:pt x="2331" y="6219"/>
                  </a:cubicBezTo>
                  <a:cubicBezTo>
                    <a:pt x="2639" y="6388"/>
                    <a:pt x="2962" y="6514"/>
                    <a:pt x="3313" y="6584"/>
                  </a:cubicBezTo>
                  <a:cubicBezTo>
                    <a:pt x="3482" y="6623"/>
                    <a:pt x="3446" y="6927"/>
                    <a:pt x="3284" y="6927"/>
                  </a:cubicBezTo>
                  <a:cubicBezTo>
                    <a:pt x="3271" y="6927"/>
                    <a:pt x="3257" y="6925"/>
                    <a:pt x="3243" y="6921"/>
                  </a:cubicBezTo>
                  <a:cubicBezTo>
                    <a:pt x="2878" y="6851"/>
                    <a:pt x="2527" y="6710"/>
                    <a:pt x="2190" y="6528"/>
                  </a:cubicBezTo>
                  <a:cubicBezTo>
                    <a:pt x="2056" y="6455"/>
                    <a:pt x="2123" y="6201"/>
                    <a:pt x="2263" y="6201"/>
                  </a:cubicBezTo>
                  <a:close/>
                  <a:moveTo>
                    <a:pt x="365" y="1"/>
                  </a:moveTo>
                  <a:lnTo>
                    <a:pt x="365" y="1"/>
                  </a:lnTo>
                  <a:cubicBezTo>
                    <a:pt x="14" y="2190"/>
                    <a:pt x="0" y="4380"/>
                    <a:pt x="506" y="6374"/>
                  </a:cubicBezTo>
                  <a:cubicBezTo>
                    <a:pt x="1095" y="7118"/>
                    <a:pt x="2457" y="7075"/>
                    <a:pt x="3313" y="7342"/>
                  </a:cubicBezTo>
                  <a:cubicBezTo>
                    <a:pt x="3664" y="7454"/>
                    <a:pt x="4029" y="7595"/>
                    <a:pt x="4366" y="7749"/>
                  </a:cubicBezTo>
                  <a:cubicBezTo>
                    <a:pt x="3369" y="6149"/>
                    <a:pt x="2836" y="4380"/>
                    <a:pt x="2555" y="2541"/>
                  </a:cubicBezTo>
                  <a:cubicBezTo>
                    <a:pt x="1966" y="1615"/>
                    <a:pt x="955" y="955"/>
                    <a:pt x="365"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448325" y="3330900"/>
              <a:ext cx="210925" cy="126675"/>
            </a:xfrm>
            <a:custGeom>
              <a:avLst/>
              <a:gdLst/>
              <a:ahLst/>
              <a:cxnLst/>
              <a:rect l="l" t="t" r="r" b="b"/>
              <a:pathLst>
                <a:path w="8437" h="5067" extrusionOk="0">
                  <a:moveTo>
                    <a:pt x="0" y="0"/>
                  </a:moveTo>
                  <a:lnTo>
                    <a:pt x="0" y="0"/>
                  </a:lnTo>
                  <a:cubicBezTo>
                    <a:pt x="744" y="2078"/>
                    <a:pt x="2204" y="3833"/>
                    <a:pt x="4142" y="4914"/>
                  </a:cubicBezTo>
                  <a:lnTo>
                    <a:pt x="4184" y="4914"/>
                  </a:lnTo>
                  <a:cubicBezTo>
                    <a:pt x="4602" y="5024"/>
                    <a:pt x="5018" y="5067"/>
                    <a:pt x="5433" y="5067"/>
                  </a:cubicBezTo>
                  <a:cubicBezTo>
                    <a:pt x="6437" y="5067"/>
                    <a:pt x="7434" y="4818"/>
                    <a:pt x="8437" y="4689"/>
                  </a:cubicBezTo>
                  <a:cubicBezTo>
                    <a:pt x="7454" y="4184"/>
                    <a:pt x="6542" y="3580"/>
                    <a:pt x="5714" y="2864"/>
                  </a:cubicBezTo>
                  <a:cubicBezTo>
                    <a:pt x="5236" y="2443"/>
                    <a:pt x="4801" y="1994"/>
                    <a:pt x="4408" y="1502"/>
                  </a:cubicBezTo>
                  <a:cubicBezTo>
                    <a:pt x="3412" y="941"/>
                    <a:pt x="2359" y="534"/>
                    <a:pt x="1250" y="309"/>
                  </a:cubicBezTo>
                  <a:cubicBezTo>
                    <a:pt x="815" y="253"/>
                    <a:pt x="408" y="141"/>
                    <a:pt x="0"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4594675" y="3463325"/>
              <a:ext cx="182500" cy="49725"/>
            </a:xfrm>
            <a:custGeom>
              <a:avLst/>
              <a:gdLst/>
              <a:ahLst/>
              <a:cxnLst/>
              <a:rect l="l" t="t" r="r" b="b"/>
              <a:pathLst>
                <a:path w="7300" h="1989" extrusionOk="0">
                  <a:moveTo>
                    <a:pt x="3486" y="1"/>
                  </a:moveTo>
                  <a:cubicBezTo>
                    <a:pt x="2329" y="1"/>
                    <a:pt x="1170" y="327"/>
                    <a:pt x="0" y="417"/>
                  </a:cubicBezTo>
                  <a:cubicBezTo>
                    <a:pt x="112" y="459"/>
                    <a:pt x="225" y="515"/>
                    <a:pt x="351" y="557"/>
                  </a:cubicBezTo>
                  <a:cubicBezTo>
                    <a:pt x="1895" y="1090"/>
                    <a:pt x="3523" y="1526"/>
                    <a:pt x="5166" y="1989"/>
                  </a:cubicBezTo>
                  <a:cubicBezTo>
                    <a:pt x="5180" y="1989"/>
                    <a:pt x="5194" y="1975"/>
                    <a:pt x="5222" y="1975"/>
                  </a:cubicBezTo>
                  <a:cubicBezTo>
                    <a:pt x="5938" y="1905"/>
                    <a:pt x="6598" y="1736"/>
                    <a:pt x="7300" y="1610"/>
                  </a:cubicBezTo>
                  <a:cubicBezTo>
                    <a:pt x="6162" y="1076"/>
                    <a:pt x="4969" y="571"/>
                    <a:pt x="3804" y="10"/>
                  </a:cubicBezTo>
                  <a:cubicBezTo>
                    <a:pt x="3698" y="4"/>
                    <a:pt x="3592" y="1"/>
                    <a:pt x="3486"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4762400" y="3520050"/>
              <a:ext cx="143575" cy="63550"/>
            </a:xfrm>
            <a:custGeom>
              <a:avLst/>
              <a:gdLst/>
              <a:ahLst/>
              <a:cxnLst/>
              <a:rect l="l" t="t" r="r" b="b"/>
              <a:pathLst>
                <a:path w="5743" h="2542" extrusionOk="0">
                  <a:moveTo>
                    <a:pt x="1234" y="1"/>
                  </a:moveTo>
                  <a:cubicBezTo>
                    <a:pt x="920" y="1"/>
                    <a:pt x="605" y="43"/>
                    <a:pt x="296" y="127"/>
                  </a:cubicBezTo>
                  <a:cubicBezTo>
                    <a:pt x="197" y="141"/>
                    <a:pt x="99" y="155"/>
                    <a:pt x="1" y="183"/>
                  </a:cubicBezTo>
                  <a:cubicBezTo>
                    <a:pt x="2008" y="787"/>
                    <a:pt x="3974" y="1517"/>
                    <a:pt x="5742" y="2541"/>
                  </a:cubicBezTo>
                  <a:cubicBezTo>
                    <a:pt x="4661" y="1643"/>
                    <a:pt x="3496" y="843"/>
                    <a:pt x="2261" y="169"/>
                  </a:cubicBezTo>
                  <a:cubicBezTo>
                    <a:pt x="2219" y="155"/>
                    <a:pt x="2191" y="141"/>
                    <a:pt x="2163" y="127"/>
                  </a:cubicBezTo>
                  <a:cubicBezTo>
                    <a:pt x="1861" y="43"/>
                    <a:pt x="1549" y="1"/>
                    <a:pt x="1234"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736100" y="3566025"/>
              <a:ext cx="244975" cy="146375"/>
            </a:xfrm>
            <a:custGeom>
              <a:avLst/>
              <a:gdLst/>
              <a:ahLst/>
              <a:cxnLst/>
              <a:rect l="l" t="t" r="r" b="b"/>
              <a:pathLst>
                <a:path w="9799" h="5855" extrusionOk="0">
                  <a:moveTo>
                    <a:pt x="0" y="0"/>
                  </a:moveTo>
                  <a:lnTo>
                    <a:pt x="0" y="0"/>
                  </a:lnTo>
                  <a:cubicBezTo>
                    <a:pt x="449" y="450"/>
                    <a:pt x="856" y="955"/>
                    <a:pt x="1221" y="1474"/>
                  </a:cubicBezTo>
                  <a:cubicBezTo>
                    <a:pt x="1923" y="2457"/>
                    <a:pt x="2527" y="4015"/>
                    <a:pt x="3706" y="4394"/>
                  </a:cubicBezTo>
                  <a:cubicBezTo>
                    <a:pt x="3850" y="4391"/>
                    <a:pt x="3993" y="4389"/>
                    <a:pt x="4135" y="4389"/>
                  </a:cubicBezTo>
                  <a:cubicBezTo>
                    <a:pt x="6187" y="4389"/>
                    <a:pt x="8079" y="4778"/>
                    <a:pt x="9798" y="5854"/>
                  </a:cubicBezTo>
                  <a:cubicBezTo>
                    <a:pt x="7917" y="2415"/>
                    <a:pt x="3734" y="1138"/>
                    <a:pt x="0"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4516050" y="3480750"/>
              <a:ext cx="284625" cy="212325"/>
            </a:xfrm>
            <a:custGeom>
              <a:avLst/>
              <a:gdLst/>
              <a:ahLst/>
              <a:cxnLst/>
              <a:rect l="l" t="t" r="r" b="b"/>
              <a:pathLst>
                <a:path w="11385" h="8493" extrusionOk="0">
                  <a:moveTo>
                    <a:pt x="1910" y="4619"/>
                  </a:moveTo>
                  <a:cubicBezTo>
                    <a:pt x="2092" y="4619"/>
                    <a:pt x="2092" y="4970"/>
                    <a:pt x="1910" y="4970"/>
                  </a:cubicBezTo>
                  <a:cubicBezTo>
                    <a:pt x="1741" y="4970"/>
                    <a:pt x="1727" y="4619"/>
                    <a:pt x="1910" y="4619"/>
                  </a:cubicBezTo>
                  <a:close/>
                  <a:moveTo>
                    <a:pt x="3897" y="6112"/>
                  </a:moveTo>
                  <a:cubicBezTo>
                    <a:pt x="3926" y="6112"/>
                    <a:pt x="3957" y="6127"/>
                    <a:pt x="3987" y="6163"/>
                  </a:cubicBezTo>
                  <a:cubicBezTo>
                    <a:pt x="4226" y="6458"/>
                    <a:pt x="4521" y="6682"/>
                    <a:pt x="4872" y="6809"/>
                  </a:cubicBezTo>
                  <a:cubicBezTo>
                    <a:pt x="5038" y="6872"/>
                    <a:pt x="4995" y="7169"/>
                    <a:pt x="4848" y="7169"/>
                  </a:cubicBezTo>
                  <a:cubicBezTo>
                    <a:pt x="4833" y="7169"/>
                    <a:pt x="4818" y="7166"/>
                    <a:pt x="4801" y="7159"/>
                  </a:cubicBezTo>
                  <a:cubicBezTo>
                    <a:pt x="4408" y="6991"/>
                    <a:pt x="4058" y="6738"/>
                    <a:pt x="3791" y="6415"/>
                  </a:cubicBezTo>
                  <a:cubicBezTo>
                    <a:pt x="3702" y="6316"/>
                    <a:pt x="3788" y="6112"/>
                    <a:pt x="3897" y="6112"/>
                  </a:cubicBezTo>
                  <a:close/>
                  <a:moveTo>
                    <a:pt x="2315" y="5549"/>
                  </a:moveTo>
                  <a:cubicBezTo>
                    <a:pt x="2344" y="5549"/>
                    <a:pt x="2373" y="5564"/>
                    <a:pt x="2401" y="5601"/>
                  </a:cubicBezTo>
                  <a:cubicBezTo>
                    <a:pt x="3005" y="6500"/>
                    <a:pt x="4015" y="7609"/>
                    <a:pt x="5166" y="7707"/>
                  </a:cubicBezTo>
                  <a:cubicBezTo>
                    <a:pt x="5345" y="7734"/>
                    <a:pt x="5349" y="8072"/>
                    <a:pt x="5177" y="8072"/>
                  </a:cubicBezTo>
                  <a:cubicBezTo>
                    <a:pt x="5174" y="8072"/>
                    <a:pt x="5170" y="8072"/>
                    <a:pt x="5166" y="8072"/>
                  </a:cubicBezTo>
                  <a:cubicBezTo>
                    <a:pt x="3945" y="7960"/>
                    <a:pt x="2864" y="6837"/>
                    <a:pt x="2205" y="5854"/>
                  </a:cubicBezTo>
                  <a:cubicBezTo>
                    <a:pt x="2128" y="5744"/>
                    <a:pt x="2214" y="5549"/>
                    <a:pt x="2315" y="5549"/>
                  </a:cubicBezTo>
                  <a:close/>
                  <a:moveTo>
                    <a:pt x="1" y="0"/>
                  </a:moveTo>
                  <a:lnTo>
                    <a:pt x="1" y="0"/>
                  </a:lnTo>
                  <a:cubicBezTo>
                    <a:pt x="492" y="1123"/>
                    <a:pt x="660" y="2303"/>
                    <a:pt x="829" y="3580"/>
                  </a:cubicBezTo>
                  <a:cubicBezTo>
                    <a:pt x="1166" y="5966"/>
                    <a:pt x="2303" y="7861"/>
                    <a:pt x="4310" y="8493"/>
                  </a:cubicBezTo>
                  <a:cubicBezTo>
                    <a:pt x="6219" y="8479"/>
                    <a:pt x="8114" y="8325"/>
                    <a:pt x="9995" y="8030"/>
                  </a:cubicBezTo>
                  <a:cubicBezTo>
                    <a:pt x="10473" y="7974"/>
                    <a:pt x="10922" y="7917"/>
                    <a:pt x="11385" y="7875"/>
                  </a:cubicBezTo>
                  <a:cubicBezTo>
                    <a:pt x="11090" y="7595"/>
                    <a:pt x="10838" y="7272"/>
                    <a:pt x="10627" y="6921"/>
                  </a:cubicBezTo>
                  <a:cubicBezTo>
                    <a:pt x="9630" y="5363"/>
                    <a:pt x="8676" y="3833"/>
                    <a:pt x="7047" y="2864"/>
                  </a:cubicBezTo>
                  <a:lnTo>
                    <a:pt x="6837" y="2794"/>
                  </a:lnTo>
                  <a:cubicBezTo>
                    <a:pt x="4563" y="2050"/>
                    <a:pt x="2106" y="1264"/>
                    <a:pt x="1"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4326900" y="3349500"/>
              <a:ext cx="250950" cy="341125"/>
            </a:xfrm>
            <a:custGeom>
              <a:avLst/>
              <a:gdLst/>
              <a:ahLst/>
              <a:cxnLst/>
              <a:rect l="l" t="t" r="r" b="b"/>
              <a:pathLst>
                <a:path w="10038" h="13645" extrusionOk="0">
                  <a:moveTo>
                    <a:pt x="1599" y="5836"/>
                  </a:moveTo>
                  <a:cubicBezTo>
                    <a:pt x="1692" y="5836"/>
                    <a:pt x="1782" y="5975"/>
                    <a:pt x="1713" y="6093"/>
                  </a:cubicBezTo>
                  <a:lnTo>
                    <a:pt x="1713" y="6079"/>
                  </a:lnTo>
                  <a:cubicBezTo>
                    <a:pt x="1601" y="6289"/>
                    <a:pt x="1531" y="6528"/>
                    <a:pt x="1545" y="6766"/>
                  </a:cubicBezTo>
                  <a:cubicBezTo>
                    <a:pt x="1559" y="6844"/>
                    <a:pt x="1482" y="6882"/>
                    <a:pt x="1404" y="6882"/>
                  </a:cubicBezTo>
                  <a:cubicBezTo>
                    <a:pt x="1327" y="6882"/>
                    <a:pt x="1250" y="6844"/>
                    <a:pt x="1264" y="6766"/>
                  </a:cubicBezTo>
                  <a:cubicBezTo>
                    <a:pt x="1250" y="6472"/>
                    <a:pt x="1334" y="6177"/>
                    <a:pt x="1489" y="5924"/>
                  </a:cubicBezTo>
                  <a:cubicBezTo>
                    <a:pt x="1518" y="5861"/>
                    <a:pt x="1559" y="5836"/>
                    <a:pt x="1599" y="5836"/>
                  </a:cubicBezTo>
                  <a:close/>
                  <a:moveTo>
                    <a:pt x="1229" y="5092"/>
                  </a:moveTo>
                  <a:cubicBezTo>
                    <a:pt x="1329" y="5092"/>
                    <a:pt x="1421" y="5231"/>
                    <a:pt x="1362" y="5349"/>
                  </a:cubicBezTo>
                  <a:cubicBezTo>
                    <a:pt x="983" y="6065"/>
                    <a:pt x="871" y="6907"/>
                    <a:pt x="1053" y="7693"/>
                  </a:cubicBezTo>
                  <a:cubicBezTo>
                    <a:pt x="1088" y="7816"/>
                    <a:pt x="997" y="7917"/>
                    <a:pt x="910" y="7917"/>
                  </a:cubicBezTo>
                  <a:cubicBezTo>
                    <a:pt x="858" y="7917"/>
                    <a:pt x="808" y="7881"/>
                    <a:pt x="787" y="7791"/>
                  </a:cubicBezTo>
                  <a:cubicBezTo>
                    <a:pt x="576" y="6907"/>
                    <a:pt x="702" y="5980"/>
                    <a:pt x="1110" y="5180"/>
                  </a:cubicBezTo>
                  <a:cubicBezTo>
                    <a:pt x="1143" y="5117"/>
                    <a:pt x="1187" y="5092"/>
                    <a:pt x="1229" y="5092"/>
                  </a:cubicBezTo>
                  <a:close/>
                  <a:moveTo>
                    <a:pt x="3117" y="0"/>
                  </a:moveTo>
                  <a:cubicBezTo>
                    <a:pt x="2541" y="1404"/>
                    <a:pt x="1362" y="2639"/>
                    <a:pt x="773" y="4043"/>
                  </a:cubicBezTo>
                  <a:cubicBezTo>
                    <a:pt x="71" y="5672"/>
                    <a:pt x="1" y="6893"/>
                    <a:pt x="436" y="8325"/>
                  </a:cubicBezTo>
                  <a:cubicBezTo>
                    <a:pt x="1362" y="9616"/>
                    <a:pt x="2513" y="10725"/>
                    <a:pt x="3847" y="11581"/>
                  </a:cubicBezTo>
                  <a:cubicBezTo>
                    <a:pt x="5714" y="12746"/>
                    <a:pt x="7833" y="13448"/>
                    <a:pt x="10037" y="13645"/>
                  </a:cubicBezTo>
                  <a:cubicBezTo>
                    <a:pt x="9672" y="13350"/>
                    <a:pt x="9349" y="12999"/>
                    <a:pt x="9111" y="12606"/>
                  </a:cubicBezTo>
                  <a:cubicBezTo>
                    <a:pt x="7525" y="10107"/>
                    <a:pt x="8226" y="6907"/>
                    <a:pt x="6472" y="4520"/>
                  </a:cubicBezTo>
                  <a:cubicBezTo>
                    <a:pt x="6472" y="4520"/>
                    <a:pt x="6472" y="4506"/>
                    <a:pt x="6458" y="4506"/>
                  </a:cubicBezTo>
                  <a:cubicBezTo>
                    <a:pt x="5236" y="3622"/>
                    <a:pt x="4254" y="2457"/>
                    <a:pt x="3566" y="1109"/>
                  </a:cubicBezTo>
                  <a:cubicBezTo>
                    <a:pt x="3398" y="758"/>
                    <a:pt x="3243" y="379"/>
                    <a:pt x="3117"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4254250" y="3130525"/>
              <a:ext cx="145325" cy="392700"/>
            </a:xfrm>
            <a:custGeom>
              <a:avLst/>
              <a:gdLst/>
              <a:ahLst/>
              <a:cxnLst/>
              <a:rect l="l" t="t" r="r" b="b"/>
              <a:pathLst>
                <a:path w="5813" h="15708" extrusionOk="0">
                  <a:moveTo>
                    <a:pt x="5812" y="0"/>
                  </a:moveTo>
                  <a:lnTo>
                    <a:pt x="5812" y="0"/>
                  </a:lnTo>
                  <a:cubicBezTo>
                    <a:pt x="5223" y="590"/>
                    <a:pt x="4479" y="1039"/>
                    <a:pt x="3735" y="1530"/>
                  </a:cubicBezTo>
                  <a:cubicBezTo>
                    <a:pt x="3033" y="1965"/>
                    <a:pt x="2443" y="2569"/>
                    <a:pt x="2022" y="3285"/>
                  </a:cubicBezTo>
                  <a:cubicBezTo>
                    <a:pt x="1629" y="4183"/>
                    <a:pt x="1292" y="5096"/>
                    <a:pt x="983" y="6022"/>
                  </a:cubicBezTo>
                  <a:cubicBezTo>
                    <a:pt x="1" y="9082"/>
                    <a:pt x="731" y="12704"/>
                    <a:pt x="2457" y="15708"/>
                  </a:cubicBezTo>
                  <a:cubicBezTo>
                    <a:pt x="2415" y="15160"/>
                    <a:pt x="2471" y="14613"/>
                    <a:pt x="2612" y="14080"/>
                  </a:cubicBezTo>
                  <a:cubicBezTo>
                    <a:pt x="2864" y="13139"/>
                    <a:pt x="3243" y="12213"/>
                    <a:pt x="3707" y="11356"/>
                  </a:cubicBezTo>
                  <a:cubicBezTo>
                    <a:pt x="4296" y="10219"/>
                    <a:pt x="5447" y="9026"/>
                    <a:pt x="5728" y="7791"/>
                  </a:cubicBezTo>
                  <a:cubicBezTo>
                    <a:pt x="5082" y="5278"/>
                    <a:pt x="5279" y="2527"/>
                    <a:pt x="5812" y="0"/>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4327600" y="2996450"/>
              <a:ext cx="108475" cy="166025"/>
            </a:xfrm>
            <a:custGeom>
              <a:avLst/>
              <a:gdLst/>
              <a:ahLst/>
              <a:cxnLst/>
              <a:rect l="l" t="t" r="r" b="b"/>
              <a:pathLst>
                <a:path w="4339" h="6641" extrusionOk="0">
                  <a:moveTo>
                    <a:pt x="4338" y="1"/>
                  </a:moveTo>
                  <a:cubicBezTo>
                    <a:pt x="2640" y="2050"/>
                    <a:pt x="1194" y="4268"/>
                    <a:pt x="1" y="6640"/>
                  </a:cubicBezTo>
                  <a:cubicBezTo>
                    <a:pt x="1194" y="5756"/>
                    <a:pt x="2626" y="5181"/>
                    <a:pt x="3243" y="3735"/>
                  </a:cubicBezTo>
                  <a:cubicBezTo>
                    <a:pt x="3454" y="2752"/>
                    <a:pt x="3819" y="1124"/>
                    <a:pt x="4338" y="1"/>
                  </a:cubicBezTo>
                  <a:close/>
                </a:path>
              </a:pathLst>
            </a:custGeom>
            <a:solidFill>
              <a:srgbClr val="EF9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4498500" y="2510775"/>
              <a:ext cx="18975" cy="17550"/>
            </a:xfrm>
            <a:custGeom>
              <a:avLst/>
              <a:gdLst/>
              <a:ahLst/>
              <a:cxnLst/>
              <a:rect l="l" t="t" r="r" b="b"/>
              <a:pathLst>
                <a:path w="759" h="702" extrusionOk="0">
                  <a:moveTo>
                    <a:pt x="380" y="0"/>
                  </a:moveTo>
                  <a:cubicBezTo>
                    <a:pt x="1" y="0"/>
                    <a:pt x="15" y="702"/>
                    <a:pt x="380" y="702"/>
                  </a:cubicBezTo>
                  <a:cubicBezTo>
                    <a:pt x="759" y="702"/>
                    <a:pt x="745" y="0"/>
                    <a:pt x="38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4731875" y="2511825"/>
              <a:ext cx="18975" cy="17575"/>
            </a:xfrm>
            <a:custGeom>
              <a:avLst/>
              <a:gdLst/>
              <a:ahLst/>
              <a:cxnLst/>
              <a:rect l="l" t="t" r="r" b="b"/>
              <a:pathLst>
                <a:path w="759" h="703" extrusionOk="0">
                  <a:moveTo>
                    <a:pt x="380" y="0"/>
                  </a:moveTo>
                  <a:cubicBezTo>
                    <a:pt x="1" y="0"/>
                    <a:pt x="1" y="702"/>
                    <a:pt x="380" y="702"/>
                  </a:cubicBezTo>
                  <a:cubicBezTo>
                    <a:pt x="759" y="702"/>
                    <a:pt x="759" y="0"/>
                    <a:pt x="38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4779250" y="2487950"/>
              <a:ext cx="18625" cy="17575"/>
            </a:xfrm>
            <a:custGeom>
              <a:avLst/>
              <a:gdLst/>
              <a:ahLst/>
              <a:cxnLst/>
              <a:rect l="l" t="t" r="r" b="b"/>
              <a:pathLst>
                <a:path w="745" h="703" extrusionOk="0">
                  <a:moveTo>
                    <a:pt x="366" y="1"/>
                  </a:moveTo>
                  <a:cubicBezTo>
                    <a:pt x="1" y="1"/>
                    <a:pt x="15" y="703"/>
                    <a:pt x="380" y="703"/>
                  </a:cubicBezTo>
                  <a:cubicBezTo>
                    <a:pt x="745" y="703"/>
                    <a:pt x="731"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4728375" y="2362675"/>
              <a:ext cx="18625" cy="17575"/>
            </a:xfrm>
            <a:custGeom>
              <a:avLst/>
              <a:gdLst/>
              <a:ahLst/>
              <a:cxnLst/>
              <a:rect l="l" t="t" r="r" b="b"/>
              <a:pathLst>
                <a:path w="745" h="703" extrusionOk="0">
                  <a:moveTo>
                    <a:pt x="365" y="0"/>
                  </a:moveTo>
                  <a:cubicBezTo>
                    <a:pt x="0" y="0"/>
                    <a:pt x="0" y="702"/>
                    <a:pt x="379" y="702"/>
                  </a:cubicBezTo>
                  <a:cubicBezTo>
                    <a:pt x="744" y="702"/>
                    <a:pt x="730" y="0"/>
                    <a:pt x="36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4600750" y="2348725"/>
              <a:ext cx="77050" cy="77150"/>
            </a:xfrm>
            <a:custGeom>
              <a:avLst/>
              <a:gdLst/>
              <a:ahLst/>
              <a:cxnLst/>
              <a:rect l="l" t="t" r="r" b="b"/>
              <a:pathLst>
                <a:path w="3082" h="3086" extrusionOk="0">
                  <a:moveTo>
                    <a:pt x="2688" y="1"/>
                  </a:moveTo>
                  <a:cubicBezTo>
                    <a:pt x="2641" y="1"/>
                    <a:pt x="2590" y="17"/>
                    <a:pt x="2536" y="53"/>
                  </a:cubicBezTo>
                  <a:cubicBezTo>
                    <a:pt x="1568" y="685"/>
                    <a:pt x="768" y="1513"/>
                    <a:pt x="150" y="2481"/>
                  </a:cubicBezTo>
                  <a:cubicBezTo>
                    <a:pt x="0" y="2706"/>
                    <a:pt x="177" y="3086"/>
                    <a:pt x="369" y="3086"/>
                  </a:cubicBezTo>
                  <a:cubicBezTo>
                    <a:pt x="428" y="3086"/>
                    <a:pt x="490" y="3049"/>
                    <a:pt x="543" y="2959"/>
                  </a:cubicBezTo>
                  <a:cubicBezTo>
                    <a:pt x="1133" y="2046"/>
                    <a:pt x="1919" y="1260"/>
                    <a:pt x="2831" y="657"/>
                  </a:cubicBezTo>
                  <a:cubicBezTo>
                    <a:pt x="3081" y="490"/>
                    <a:pt x="2948" y="1"/>
                    <a:pt x="268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4684850" y="2329325"/>
              <a:ext cx="18625" cy="17575"/>
            </a:xfrm>
            <a:custGeom>
              <a:avLst/>
              <a:gdLst/>
              <a:ahLst/>
              <a:cxnLst/>
              <a:rect l="l" t="t" r="r" b="b"/>
              <a:pathLst>
                <a:path w="745" h="703" extrusionOk="0">
                  <a:moveTo>
                    <a:pt x="366" y="1"/>
                  </a:moveTo>
                  <a:cubicBezTo>
                    <a:pt x="1" y="1"/>
                    <a:pt x="1" y="703"/>
                    <a:pt x="380" y="703"/>
                  </a:cubicBezTo>
                  <a:cubicBezTo>
                    <a:pt x="745" y="703"/>
                    <a:pt x="731"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4567300" y="2444075"/>
              <a:ext cx="18975" cy="17575"/>
            </a:xfrm>
            <a:custGeom>
              <a:avLst/>
              <a:gdLst/>
              <a:ahLst/>
              <a:cxnLst/>
              <a:rect l="l" t="t" r="r" b="b"/>
              <a:pathLst>
                <a:path w="759" h="703" extrusionOk="0">
                  <a:moveTo>
                    <a:pt x="365" y="1"/>
                  </a:moveTo>
                  <a:cubicBezTo>
                    <a:pt x="0" y="1"/>
                    <a:pt x="14" y="703"/>
                    <a:pt x="379" y="703"/>
                  </a:cubicBezTo>
                  <a:cubicBezTo>
                    <a:pt x="758" y="703"/>
                    <a:pt x="730"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4635725" y="2529025"/>
              <a:ext cx="18975" cy="17550"/>
            </a:xfrm>
            <a:custGeom>
              <a:avLst/>
              <a:gdLst/>
              <a:ahLst/>
              <a:cxnLst/>
              <a:rect l="l" t="t" r="r" b="b"/>
              <a:pathLst>
                <a:path w="759" h="702" extrusionOk="0">
                  <a:moveTo>
                    <a:pt x="379" y="0"/>
                  </a:moveTo>
                  <a:cubicBezTo>
                    <a:pt x="0" y="0"/>
                    <a:pt x="0" y="702"/>
                    <a:pt x="379" y="702"/>
                  </a:cubicBezTo>
                  <a:cubicBezTo>
                    <a:pt x="744" y="702"/>
                    <a:pt x="758" y="0"/>
                    <a:pt x="37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4353225" y="2733600"/>
              <a:ext cx="18625" cy="17575"/>
            </a:xfrm>
            <a:custGeom>
              <a:avLst/>
              <a:gdLst/>
              <a:ahLst/>
              <a:cxnLst/>
              <a:rect l="l" t="t" r="r" b="b"/>
              <a:pathLst>
                <a:path w="745" h="703" extrusionOk="0">
                  <a:moveTo>
                    <a:pt x="365" y="1"/>
                  </a:moveTo>
                  <a:cubicBezTo>
                    <a:pt x="0" y="1"/>
                    <a:pt x="0" y="703"/>
                    <a:pt x="379" y="703"/>
                  </a:cubicBezTo>
                  <a:cubicBezTo>
                    <a:pt x="744" y="703"/>
                    <a:pt x="730"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4477100" y="2283350"/>
              <a:ext cx="18625" cy="17575"/>
            </a:xfrm>
            <a:custGeom>
              <a:avLst/>
              <a:gdLst/>
              <a:ahLst/>
              <a:cxnLst/>
              <a:rect l="l" t="t" r="r" b="b"/>
              <a:pathLst>
                <a:path w="745" h="703" extrusionOk="0">
                  <a:moveTo>
                    <a:pt x="366" y="1"/>
                  </a:moveTo>
                  <a:cubicBezTo>
                    <a:pt x="1" y="1"/>
                    <a:pt x="1" y="703"/>
                    <a:pt x="366" y="703"/>
                  </a:cubicBezTo>
                  <a:cubicBezTo>
                    <a:pt x="745" y="703"/>
                    <a:pt x="745"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4973675" y="2518475"/>
              <a:ext cx="18625" cy="17575"/>
            </a:xfrm>
            <a:custGeom>
              <a:avLst/>
              <a:gdLst/>
              <a:ahLst/>
              <a:cxnLst/>
              <a:rect l="l" t="t" r="r" b="b"/>
              <a:pathLst>
                <a:path w="745" h="703" extrusionOk="0">
                  <a:moveTo>
                    <a:pt x="365" y="1"/>
                  </a:moveTo>
                  <a:cubicBezTo>
                    <a:pt x="0" y="1"/>
                    <a:pt x="14" y="703"/>
                    <a:pt x="379"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5068075" y="2583400"/>
              <a:ext cx="18975" cy="17575"/>
            </a:xfrm>
            <a:custGeom>
              <a:avLst/>
              <a:gdLst/>
              <a:ahLst/>
              <a:cxnLst/>
              <a:rect l="l" t="t" r="r" b="b"/>
              <a:pathLst>
                <a:path w="759" h="703" extrusionOk="0">
                  <a:moveTo>
                    <a:pt x="379" y="1"/>
                  </a:moveTo>
                  <a:cubicBezTo>
                    <a:pt x="0" y="1"/>
                    <a:pt x="0" y="703"/>
                    <a:pt x="379" y="703"/>
                  </a:cubicBezTo>
                  <a:cubicBezTo>
                    <a:pt x="744" y="703"/>
                    <a:pt x="759"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4965600" y="2208250"/>
              <a:ext cx="18625" cy="17575"/>
            </a:xfrm>
            <a:custGeom>
              <a:avLst/>
              <a:gdLst/>
              <a:ahLst/>
              <a:cxnLst/>
              <a:rect l="l" t="t" r="r" b="b"/>
              <a:pathLst>
                <a:path w="745" h="703" extrusionOk="0">
                  <a:moveTo>
                    <a:pt x="380" y="1"/>
                  </a:moveTo>
                  <a:cubicBezTo>
                    <a:pt x="1" y="1"/>
                    <a:pt x="15" y="703"/>
                    <a:pt x="380" y="703"/>
                  </a:cubicBezTo>
                  <a:cubicBezTo>
                    <a:pt x="745" y="703"/>
                    <a:pt x="745" y="1"/>
                    <a:pt x="38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5107025" y="2356000"/>
              <a:ext cx="18975" cy="17575"/>
            </a:xfrm>
            <a:custGeom>
              <a:avLst/>
              <a:gdLst/>
              <a:ahLst/>
              <a:cxnLst/>
              <a:rect l="l" t="t" r="r" b="b"/>
              <a:pathLst>
                <a:path w="759" h="703" extrusionOk="0">
                  <a:moveTo>
                    <a:pt x="380" y="1"/>
                  </a:moveTo>
                  <a:cubicBezTo>
                    <a:pt x="1" y="1"/>
                    <a:pt x="15" y="702"/>
                    <a:pt x="380" y="702"/>
                  </a:cubicBezTo>
                  <a:cubicBezTo>
                    <a:pt x="759" y="702"/>
                    <a:pt x="745" y="1"/>
                    <a:pt x="38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5141075" y="2462675"/>
              <a:ext cx="18625" cy="17575"/>
            </a:xfrm>
            <a:custGeom>
              <a:avLst/>
              <a:gdLst/>
              <a:ahLst/>
              <a:cxnLst/>
              <a:rect l="l" t="t" r="r" b="b"/>
              <a:pathLst>
                <a:path w="745" h="703" extrusionOk="0">
                  <a:moveTo>
                    <a:pt x="365" y="1"/>
                  </a:moveTo>
                  <a:cubicBezTo>
                    <a:pt x="0" y="1"/>
                    <a:pt x="0" y="703"/>
                    <a:pt x="379"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5243550" y="2507950"/>
              <a:ext cx="18625" cy="17575"/>
            </a:xfrm>
            <a:custGeom>
              <a:avLst/>
              <a:gdLst/>
              <a:ahLst/>
              <a:cxnLst/>
              <a:rect l="l" t="t" r="r" b="b"/>
              <a:pathLst>
                <a:path w="745" h="703" extrusionOk="0">
                  <a:moveTo>
                    <a:pt x="365" y="1"/>
                  </a:moveTo>
                  <a:cubicBezTo>
                    <a:pt x="0" y="1"/>
                    <a:pt x="0" y="703"/>
                    <a:pt x="365"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4816800" y="2758175"/>
              <a:ext cx="18625" cy="17575"/>
            </a:xfrm>
            <a:custGeom>
              <a:avLst/>
              <a:gdLst/>
              <a:ahLst/>
              <a:cxnLst/>
              <a:rect l="l" t="t" r="r" b="b"/>
              <a:pathLst>
                <a:path w="745" h="703" extrusionOk="0">
                  <a:moveTo>
                    <a:pt x="366" y="0"/>
                  </a:moveTo>
                  <a:cubicBezTo>
                    <a:pt x="1" y="0"/>
                    <a:pt x="1" y="702"/>
                    <a:pt x="380" y="702"/>
                  </a:cubicBezTo>
                  <a:cubicBezTo>
                    <a:pt x="745" y="702"/>
                    <a:pt x="731" y="0"/>
                    <a:pt x="36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4895075" y="2863450"/>
              <a:ext cx="18625" cy="17575"/>
            </a:xfrm>
            <a:custGeom>
              <a:avLst/>
              <a:gdLst/>
              <a:ahLst/>
              <a:cxnLst/>
              <a:rect l="l" t="t" r="r" b="b"/>
              <a:pathLst>
                <a:path w="745" h="703" extrusionOk="0">
                  <a:moveTo>
                    <a:pt x="365" y="1"/>
                  </a:moveTo>
                  <a:cubicBezTo>
                    <a:pt x="0" y="1"/>
                    <a:pt x="0" y="703"/>
                    <a:pt x="379" y="703"/>
                  </a:cubicBezTo>
                  <a:cubicBezTo>
                    <a:pt x="744" y="703"/>
                    <a:pt x="730"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5220375" y="2903100"/>
              <a:ext cx="18975" cy="17575"/>
            </a:xfrm>
            <a:custGeom>
              <a:avLst/>
              <a:gdLst/>
              <a:ahLst/>
              <a:cxnLst/>
              <a:rect l="l" t="t" r="r" b="b"/>
              <a:pathLst>
                <a:path w="759" h="703" extrusionOk="0">
                  <a:moveTo>
                    <a:pt x="380" y="1"/>
                  </a:moveTo>
                  <a:cubicBezTo>
                    <a:pt x="1" y="1"/>
                    <a:pt x="1" y="703"/>
                    <a:pt x="380" y="703"/>
                  </a:cubicBezTo>
                  <a:cubicBezTo>
                    <a:pt x="745" y="703"/>
                    <a:pt x="759" y="1"/>
                    <a:pt x="38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5201075" y="2780275"/>
              <a:ext cx="18625" cy="17575"/>
            </a:xfrm>
            <a:custGeom>
              <a:avLst/>
              <a:gdLst/>
              <a:ahLst/>
              <a:cxnLst/>
              <a:rect l="l" t="t" r="r" b="b"/>
              <a:pathLst>
                <a:path w="745" h="703" extrusionOk="0">
                  <a:moveTo>
                    <a:pt x="366" y="1"/>
                  </a:moveTo>
                  <a:cubicBezTo>
                    <a:pt x="1" y="1"/>
                    <a:pt x="15" y="703"/>
                    <a:pt x="380" y="703"/>
                  </a:cubicBezTo>
                  <a:cubicBezTo>
                    <a:pt x="745" y="703"/>
                    <a:pt x="745"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5561500" y="2678150"/>
              <a:ext cx="18975" cy="17575"/>
            </a:xfrm>
            <a:custGeom>
              <a:avLst/>
              <a:gdLst/>
              <a:ahLst/>
              <a:cxnLst/>
              <a:rect l="l" t="t" r="r" b="b"/>
              <a:pathLst>
                <a:path w="759" h="703" extrusionOk="0">
                  <a:moveTo>
                    <a:pt x="379" y="1"/>
                  </a:moveTo>
                  <a:cubicBezTo>
                    <a:pt x="0" y="1"/>
                    <a:pt x="0" y="703"/>
                    <a:pt x="379" y="703"/>
                  </a:cubicBezTo>
                  <a:cubicBezTo>
                    <a:pt x="744" y="703"/>
                    <a:pt x="758"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5477625" y="2621650"/>
              <a:ext cx="18625" cy="17575"/>
            </a:xfrm>
            <a:custGeom>
              <a:avLst/>
              <a:gdLst/>
              <a:ahLst/>
              <a:cxnLst/>
              <a:rect l="l" t="t" r="r" b="b"/>
              <a:pathLst>
                <a:path w="745" h="703" extrusionOk="0">
                  <a:moveTo>
                    <a:pt x="365" y="1"/>
                  </a:moveTo>
                  <a:cubicBezTo>
                    <a:pt x="0" y="1"/>
                    <a:pt x="14" y="703"/>
                    <a:pt x="379"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5527450" y="2557100"/>
              <a:ext cx="18975" cy="17550"/>
            </a:xfrm>
            <a:custGeom>
              <a:avLst/>
              <a:gdLst/>
              <a:ahLst/>
              <a:cxnLst/>
              <a:rect l="l" t="t" r="r" b="b"/>
              <a:pathLst>
                <a:path w="759" h="702" extrusionOk="0">
                  <a:moveTo>
                    <a:pt x="379" y="0"/>
                  </a:moveTo>
                  <a:cubicBezTo>
                    <a:pt x="0" y="0"/>
                    <a:pt x="14" y="702"/>
                    <a:pt x="379" y="702"/>
                  </a:cubicBezTo>
                  <a:cubicBezTo>
                    <a:pt x="758" y="702"/>
                    <a:pt x="758" y="0"/>
                    <a:pt x="37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4416050" y="2367925"/>
              <a:ext cx="18625" cy="17575"/>
            </a:xfrm>
            <a:custGeom>
              <a:avLst/>
              <a:gdLst/>
              <a:ahLst/>
              <a:cxnLst/>
              <a:rect l="l" t="t" r="r" b="b"/>
              <a:pathLst>
                <a:path w="745" h="703" extrusionOk="0">
                  <a:moveTo>
                    <a:pt x="379" y="1"/>
                  </a:moveTo>
                  <a:cubicBezTo>
                    <a:pt x="0" y="1"/>
                    <a:pt x="0" y="703"/>
                    <a:pt x="379" y="703"/>
                  </a:cubicBezTo>
                  <a:cubicBezTo>
                    <a:pt x="744" y="703"/>
                    <a:pt x="744"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4397450" y="2441275"/>
              <a:ext cx="18975" cy="17575"/>
            </a:xfrm>
            <a:custGeom>
              <a:avLst/>
              <a:gdLst/>
              <a:ahLst/>
              <a:cxnLst/>
              <a:rect l="l" t="t" r="r" b="b"/>
              <a:pathLst>
                <a:path w="759" h="703" extrusionOk="0">
                  <a:moveTo>
                    <a:pt x="365" y="1"/>
                  </a:moveTo>
                  <a:cubicBezTo>
                    <a:pt x="0" y="1"/>
                    <a:pt x="14" y="703"/>
                    <a:pt x="379" y="703"/>
                  </a:cubicBezTo>
                  <a:cubicBezTo>
                    <a:pt x="758"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4858225" y="2227550"/>
              <a:ext cx="18625" cy="17575"/>
            </a:xfrm>
            <a:custGeom>
              <a:avLst/>
              <a:gdLst/>
              <a:ahLst/>
              <a:cxnLst/>
              <a:rect l="l" t="t" r="r" b="b"/>
              <a:pathLst>
                <a:path w="745" h="703" extrusionOk="0">
                  <a:moveTo>
                    <a:pt x="365" y="1"/>
                  </a:moveTo>
                  <a:cubicBezTo>
                    <a:pt x="0" y="1"/>
                    <a:pt x="0" y="703"/>
                    <a:pt x="365" y="703"/>
                  </a:cubicBezTo>
                  <a:cubicBezTo>
                    <a:pt x="744" y="703"/>
                    <a:pt x="744" y="1"/>
                    <a:pt x="36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4216700" y="2132500"/>
              <a:ext cx="1649075" cy="1650775"/>
            </a:xfrm>
            <a:custGeom>
              <a:avLst/>
              <a:gdLst/>
              <a:ahLst/>
              <a:cxnLst/>
              <a:rect l="l" t="t" r="r" b="b"/>
              <a:pathLst>
                <a:path w="65963" h="66031" extrusionOk="0">
                  <a:moveTo>
                    <a:pt x="24898" y="1571"/>
                  </a:moveTo>
                  <a:cubicBezTo>
                    <a:pt x="25836" y="1571"/>
                    <a:pt x="26731" y="1917"/>
                    <a:pt x="27921" y="2217"/>
                  </a:cubicBezTo>
                  <a:cubicBezTo>
                    <a:pt x="28338" y="2320"/>
                    <a:pt x="28727" y="2366"/>
                    <a:pt x="29105" y="2366"/>
                  </a:cubicBezTo>
                  <a:cubicBezTo>
                    <a:pt x="29757" y="2366"/>
                    <a:pt x="30376" y="2228"/>
                    <a:pt x="31051" y="2006"/>
                  </a:cubicBezTo>
                  <a:cubicBezTo>
                    <a:pt x="31587" y="1829"/>
                    <a:pt x="32251" y="1728"/>
                    <a:pt x="32936" y="1728"/>
                  </a:cubicBezTo>
                  <a:cubicBezTo>
                    <a:pt x="34960" y="1728"/>
                    <a:pt x="37174" y="2604"/>
                    <a:pt x="36849" y="4954"/>
                  </a:cubicBezTo>
                  <a:cubicBezTo>
                    <a:pt x="36785" y="4950"/>
                    <a:pt x="36721" y="4948"/>
                    <a:pt x="36657" y="4948"/>
                  </a:cubicBezTo>
                  <a:cubicBezTo>
                    <a:pt x="36483" y="4948"/>
                    <a:pt x="36311" y="4961"/>
                    <a:pt x="36147" y="4982"/>
                  </a:cubicBezTo>
                  <a:cubicBezTo>
                    <a:pt x="36077" y="4322"/>
                    <a:pt x="35852" y="3691"/>
                    <a:pt x="35333" y="3227"/>
                  </a:cubicBezTo>
                  <a:cubicBezTo>
                    <a:pt x="34866" y="2831"/>
                    <a:pt x="34260" y="2717"/>
                    <a:pt x="33634" y="2717"/>
                  </a:cubicBezTo>
                  <a:cubicBezTo>
                    <a:pt x="33017" y="2717"/>
                    <a:pt x="32381" y="2828"/>
                    <a:pt x="31838" y="2890"/>
                  </a:cubicBezTo>
                  <a:cubicBezTo>
                    <a:pt x="31483" y="2931"/>
                    <a:pt x="31486" y="3594"/>
                    <a:pt x="31821" y="3594"/>
                  </a:cubicBezTo>
                  <a:cubicBezTo>
                    <a:pt x="31831" y="3594"/>
                    <a:pt x="31841" y="3594"/>
                    <a:pt x="31852" y="3592"/>
                  </a:cubicBezTo>
                  <a:cubicBezTo>
                    <a:pt x="32374" y="3529"/>
                    <a:pt x="33007" y="3414"/>
                    <a:pt x="33605" y="3414"/>
                  </a:cubicBezTo>
                  <a:cubicBezTo>
                    <a:pt x="33938" y="3414"/>
                    <a:pt x="34261" y="3450"/>
                    <a:pt x="34547" y="3550"/>
                  </a:cubicBezTo>
                  <a:cubicBezTo>
                    <a:pt x="35249" y="3789"/>
                    <a:pt x="35515" y="4421"/>
                    <a:pt x="35586" y="5094"/>
                  </a:cubicBezTo>
                  <a:cubicBezTo>
                    <a:pt x="35459" y="5122"/>
                    <a:pt x="35347" y="5165"/>
                    <a:pt x="35235" y="5207"/>
                  </a:cubicBezTo>
                  <a:cubicBezTo>
                    <a:pt x="35164" y="4954"/>
                    <a:pt x="35038" y="4729"/>
                    <a:pt x="34856" y="4533"/>
                  </a:cubicBezTo>
                  <a:cubicBezTo>
                    <a:pt x="34667" y="4325"/>
                    <a:pt x="34408" y="4213"/>
                    <a:pt x="34143" y="4213"/>
                  </a:cubicBezTo>
                  <a:cubicBezTo>
                    <a:pt x="34015" y="4213"/>
                    <a:pt x="33885" y="4239"/>
                    <a:pt x="33761" y="4294"/>
                  </a:cubicBezTo>
                  <a:cubicBezTo>
                    <a:pt x="33473" y="4432"/>
                    <a:pt x="33542" y="4994"/>
                    <a:pt x="33810" y="4994"/>
                  </a:cubicBezTo>
                  <a:cubicBezTo>
                    <a:pt x="33842" y="4994"/>
                    <a:pt x="33877" y="4986"/>
                    <a:pt x="33915" y="4968"/>
                  </a:cubicBezTo>
                  <a:cubicBezTo>
                    <a:pt x="34008" y="4923"/>
                    <a:pt x="34091" y="4903"/>
                    <a:pt x="34166" y="4903"/>
                  </a:cubicBezTo>
                  <a:cubicBezTo>
                    <a:pt x="34442" y="4903"/>
                    <a:pt x="34602" y="5175"/>
                    <a:pt x="34701" y="5473"/>
                  </a:cubicBezTo>
                  <a:cubicBezTo>
                    <a:pt x="31543" y="7326"/>
                    <a:pt x="35024" y="11917"/>
                    <a:pt x="32820" y="14612"/>
                  </a:cubicBezTo>
                  <a:cubicBezTo>
                    <a:pt x="32708" y="14485"/>
                    <a:pt x="32582" y="14359"/>
                    <a:pt x="32483" y="14233"/>
                  </a:cubicBezTo>
                  <a:cubicBezTo>
                    <a:pt x="31431" y="12913"/>
                    <a:pt x="31023" y="10934"/>
                    <a:pt x="29549" y="9965"/>
                  </a:cubicBezTo>
                  <a:cubicBezTo>
                    <a:pt x="29255" y="9783"/>
                    <a:pt x="28946" y="9628"/>
                    <a:pt x="28609" y="9544"/>
                  </a:cubicBezTo>
                  <a:cubicBezTo>
                    <a:pt x="28651" y="8941"/>
                    <a:pt x="28735" y="8337"/>
                    <a:pt x="28848" y="7747"/>
                  </a:cubicBezTo>
                  <a:cubicBezTo>
                    <a:pt x="28899" y="7501"/>
                    <a:pt x="28723" y="7321"/>
                    <a:pt x="28557" y="7321"/>
                  </a:cubicBezTo>
                  <a:cubicBezTo>
                    <a:pt x="28450" y="7321"/>
                    <a:pt x="28347" y="7397"/>
                    <a:pt x="28314" y="7579"/>
                  </a:cubicBezTo>
                  <a:cubicBezTo>
                    <a:pt x="28188" y="8183"/>
                    <a:pt x="28104" y="8800"/>
                    <a:pt x="28047" y="9418"/>
                  </a:cubicBezTo>
                  <a:cubicBezTo>
                    <a:pt x="27949" y="9404"/>
                    <a:pt x="27851" y="9404"/>
                    <a:pt x="27739" y="9390"/>
                  </a:cubicBezTo>
                  <a:cubicBezTo>
                    <a:pt x="27697" y="9137"/>
                    <a:pt x="27640" y="8884"/>
                    <a:pt x="27598" y="8632"/>
                  </a:cubicBezTo>
                  <a:cubicBezTo>
                    <a:pt x="27573" y="8481"/>
                    <a:pt x="27446" y="8375"/>
                    <a:pt x="27299" y="8375"/>
                  </a:cubicBezTo>
                  <a:cubicBezTo>
                    <a:pt x="27282" y="8375"/>
                    <a:pt x="27265" y="8376"/>
                    <a:pt x="27247" y="8379"/>
                  </a:cubicBezTo>
                  <a:cubicBezTo>
                    <a:pt x="27093" y="8463"/>
                    <a:pt x="27009" y="8646"/>
                    <a:pt x="27051" y="8814"/>
                  </a:cubicBezTo>
                  <a:cubicBezTo>
                    <a:pt x="27093" y="9011"/>
                    <a:pt x="27135" y="9207"/>
                    <a:pt x="27163" y="9390"/>
                  </a:cubicBezTo>
                  <a:cubicBezTo>
                    <a:pt x="26251" y="9446"/>
                    <a:pt x="25310" y="9727"/>
                    <a:pt x="24454" y="10021"/>
                  </a:cubicBezTo>
                  <a:cubicBezTo>
                    <a:pt x="24426" y="9909"/>
                    <a:pt x="24384" y="9797"/>
                    <a:pt x="24356" y="9685"/>
                  </a:cubicBezTo>
                  <a:cubicBezTo>
                    <a:pt x="24075" y="8505"/>
                    <a:pt x="24243" y="7017"/>
                    <a:pt x="23626" y="5909"/>
                  </a:cubicBezTo>
                  <a:cubicBezTo>
                    <a:pt x="23144" y="5046"/>
                    <a:pt x="22295" y="4790"/>
                    <a:pt x="21365" y="4790"/>
                  </a:cubicBezTo>
                  <a:cubicBezTo>
                    <a:pt x="20751" y="4790"/>
                    <a:pt x="20102" y="4901"/>
                    <a:pt x="19499" y="5024"/>
                  </a:cubicBezTo>
                  <a:cubicBezTo>
                    <a:pt x="19372" y="4786"/>
                    <a:pt x="19232" y="4547"/>
                    <a:pt x="19092" y="4308"/>
                  </a:cubicBezTo>
                  <a:cubicBezTo>
                    <a:pt x="20397" y="3845"/>
                    <a:pt x="21422" y="3003"/>
                    <a:pt x="22629" y="2273"/>
                  </a:cubicBezTo>
                  <a:lnTo>
                    <a:pt x="22629" y="2287"/>
                  </a:lnTo>
                  <a:cubicBezTo>
                    <a:pt x="23497" y="1758"/>
                    <a:pt x="24209" y="1571"/>
                    <a:pt x="24898" y="1571"/>
                  </a:cubicBezTo>
                  <a:close/>
                  <a:moveTo>
                    <a:pt x="27201" y="10889"/>
                  </a:moveTo>
                  <a:cubicBezTo>
                    <a:pt x="28437" y="10889"/>
                    <a:pt x="29490" y="11420"/>
                    <a:pt x="30322" y="12913"/>
                  </a:cubicBezTo>
                  <a:cubicBezTo>
                    <a:pt x="30869" y="13882"/>
                    <a:pt x="31346" y="14892"/>
                    <a:pt x="32118" y="15721"/>
                  </a:cubicBezTo>
                  <a:cubicBezTo>
                    <a:pt x="32792" y="16451"/>
                    <a:pt x="33592" y="16844"/>
                    <a:pt x="34477" y="17237"/>
                  </a:cubicBezTo>
                  <a:cubicBezTo>
                    <a:pt x="36680" y="18219"/>
                    <a:pt x="37719" y="19258"/>
                    <a:pt x="38028" y="21799"/>
                  </a:cubicBezTo>
                  <a:cubicBezTo>
                    <a:pt x="37874" y="21869"/>
                    <a:pt x="37719" y="21953"/>
                    <a:pt x="37565" y="22023"/>
                  </a:cubicBezTo>
                  <a:cubicBezTo>
                    <a:pt x="37396" y="20830"/>
                    <a:pt x="36835" y="19735"/>
                    <a:pt x="35951" y="18907"/>
                  </a:cubicBezTo>
                  <a:cubicBezTo>
                    <a:pt x="35882" y="18838"/>
                    <a:pt x="35813" y="18810"/>
                    <a:pt x="35750" y="18810"/>
                  </a:cubicBezTo>
                  <a:cubicBezTo>
                    <a:pt x="35516" y="18810"/>
                    <a:pt x="35359" y="19200"/>
                    <a:pt x="35557" y="19398"/>
                  </a:cubicBezTo>
                  <a:cubicBezTo>
                    <a:pt x="36400" y="20156"/>
                    <a:pt x="36919" y="21209"/>
                    <a:pt x="37045" y="22332"/>
                  </a:cubicBezTo>
                  <a:cubicBezTo>
                    <a:pt x="36821" y="22459"/>
                    <a:pt x="36610" y="22613"/>
                    <a:pt x="36414" y="22767"/>
                  </a:cubicBezTo>
                  <a:cubicBezTo>
                    <a:pt x="36414" y="22641"/>
                    <a:pt x="36414" y="22529"/>
                    <a:pt x="36386" y="22416"/>
                  </a:cubicBezTo>
                  <a:cubicBezTo>
                    <a:pt x="36372" y="22248"/>
                    <a:pt x="36287" y="22066"/>
                    <a:pt x="36105" y="22066"/>
                  </a:cubicBezTo>
                  <a:cubicBezTo>
                    <a:pt x="35936" y="22080"/>
                    <a:pt x="35810" y="22234"/>
                    <a:pt x="35824" y="22416"/>
                  </a:cubicBezTo>
                  <a:cubicBezTo>
                    <a:pt x="35852" y="22683"/>
                    <a:pt x="35852" y="22964"/>
                    <a:pt x="35810" y="23231"/>
                  </a:cubicBezTo>
                  <a:cubicBezTo>
                    <a:pt x="35557" y="23455"/>
                    <a:pt x="35305" y="23680"/>
                    <a:pt x="35080" y="23918"/>
                  </a:cubicBezTo>
                  <a:cubicBezTo>
                    <a:pt x="34940" y="22908"/>
                    <a:pt x="34659" y="21897"/>
                    <a:pt x="33957" y="21153"/>
                  </a:cubicBezTo>
                  <a:cubicBezTo>
                    <a:pt x="33452" y="20606"/>
                    <a:pt x="32904" y="20493"/>
                    <a:pt x="32273" y="20170"/>
                  </a:cubicBezTo>
                  <a:cubicBezTo>
                    <a:pt x="31037" y="19525"/>
                    <a:pt x="30813" y="18542"/>
                    <a:pt x="29802" y="17756"/>
                  </a:cubicBezTo>
                  <a:cubicBezTo>
                    <a:pt x="28820" y="16990"/>
                    <a:pt x="27384" y="16608"/>
                    <a:pt x="25929" y="16608"/>
                  </a:cubicBezTo>
                  <a:cubicBezTo>
                    <a:pt x="25784" y="16608"/>
                    <a:pt x="25638" y="16611"/>
                    <a:pt x="25493" y="16619"/>
                  </a:cubicBezTo>
                  <a:cubicBezTo>
                    <a:pt x="25816" y="15749"/>
                    <a:pt x="25816" y="14738"/>
                    <a:pt x="25689" y="13840"/>
                  </a:cubicBezTo>
                  <a:cubicBezTo>
                    <a:pt x="25689" y="13826"/>
                    <a:pt x="25675" y="13798"/>
                    <a:pt x="25675" y="13783"/>
                  </a:cubicBezTo>
                  <a:cubicBezTo>
                    <a:pt x="26123" y="13573"/>
                    <a:pt x="26595" y="13473"/>
                    <a:pt x="27080" y="13473"/>
                  </a:cubicBezTo>
                  <a:cubicBezTo>
                    <a:pt x="27113" y="13473"/>
                    <a:pt x="27145" y="13474"/>
                    <a:pt x="27177" y="13475"/>
                  </a:cubicBezTo>
                  <a:cubicBezTo>
                    <a:pt x="27542" y="13475"/>
                    <a:pt x="27528" y="12787"/>
                    <a:pt x="27177" y="12773"/>
                  </a:cubicBezTo>
                  <a:cubicBezTo>
                    <a:pt x="27145" y="12772"/>
                    <a:pt x="27113" y="12772"/>
                    <a:pt x="27081" y="12772"/>
                  </a:cubicBezTo>
                  <a:cubicBezTo>
                    <a:pt x="26539" y="12772"/>
                    <a:pt x="26012" y="12884"/>
                    <a:pt x="25535" y="13096"/>
                  </a:cubicBezTo>
                  <a:cubicBezTo>
                    <a:pt x="25493" y="12969"/>
                    <a:pt x="25465" y="12829"/>
                    <a:pt x="25423" y="12703"/>
                  </a:cubicBezTo>
                  <a:cubicBezTo>
                    <a:pt x="25962" y="12481"/>
                    <a:pt x="26530" y="12321"/>
                    <a:pt x="27098" y="12321"/>
                  </a:cubicBezTo>
                  <a:cubicBezTo>
                    <a:pt x="27430" y="12321"/>
                    <a:pt x="27763" y="12376"/>
                    <a:pt x="28090" y="12506"/>
                  </a:cubicBezTo>
                  <a:cubicBezTo>
                    <a:pt x="29142" y="12913"/>
                    <a:pt x="29227" y="13840"/>
                    <a:pt x="29746" y="14682"/>
                  </a:cubicBezTo>
                  <a:cubicBezTo>
                    <a:pt x="29813" y="14789"/>
                    <a:pt x="29898" y="14832"/>
                    <a:pt x="29979" y="14832"/>
                  </a:cubicBezTo>
                  <a:cubicBezTo>
                    <a:pt x="30187" y="14832"/>
                    <a:pt x="30378" y="14553"/>
                    <a:pt x="30237" y="14331"/>
                  </a:cubicBezTo>
                  <a:cubicBezTo>
                    <a:pt x="29648" y="13404"/>
                    <a:pt x="29549" y="12478"/>
                    <a:pt x="28483" y="11945"/>
                  </a:cubicBezTo>
                  <a:cubicBezTo>
                    <a:pt x="28039" y="11729"/>
                    <a:pt x="27579" y="11639"/>
                    <a:pt x="27117" y="11639"/>
                  </a:cubicBezTo>
                  <a:cubicBezTo>
                    <a:pt x="26467" y="11639"/>
                    <a:pt x="25813" y="11817"/>
                    <a:pt x="25198" y="12071"/>
                  </a:cubicBezTo>
                  <a:cubicBezTo>
                    <a:pt x="25114" y="11818"/>
                    <a:pt x="25015" y="11580"/>
                    <a:pt x="24917" y="11327"/>
                  </a:cubicBezTo>
                  <a:cubicBezTo>
                    <a:pt x="25733" y="11062"/>
                    <a:pt x="26496" y="10889"/>
                    <a:pt x="27201" y="10889"/>
                  </a:cubicBezTo>
                  <a:close/>
                  <a:moveTo>
                    <a:pt x="36717" y="6357"/>
                  </a:moveTo>
                  <a:cubicBezTo>
                    <a:pt x="36746" y="6357"/>
                    <a:pt x="36776" y="6357"/>
                    <a:pt x="36807" y="6358"/>
                  </a:cubicBezTo>
                  <a:cubicBezTo>
                    <a:pt x="38969" y="6414"/>
                    <a:pt x="40106" y="8042"/>
                    <a:pt x="40513" y="9965"/>
                  </a:cubicBezTo>
                  <a:lnTo>
                    <a:pt x="40513" y="9979"/>
                  </a:lnTo>
                  <a:cubicBezTo>
                    <a:pt x="40836" y="11509"/>
                    <a:pt x="41580" y="12675"/>
                    <a:pt x="42352" y="13868"/>
                  </a:cubicBezTo>
                  <a:cubicBezTo>
                    <a:pt x="42380" y="13994"/>
                    <a:pt x="42464" y="14120"/>
                    <a:pt x="42562" y="14205"/>
                  </a:cubicBezTo>
                  <a:cubicBezTo>
                    <a:pt x="42969" y="14836"/>
                    <a:pt x="43348" y="15482"/>
                    <a:pt x="43671" y="16156"/>
                  </a:cubicBezTo>
                  <a:cubicBezTo>
                    <a:pt x="44977" y="18907"/>
                    <a:pt x="45047" y="22080"/>
                    <a:pt x="43896" y="24901"/>
                  </a:cubicBezTo>
                  <a:cubicBezTo>
                    <a:pt x="43713" y="24480"/>
                    <a:pt x="43517" y="24073"/>
                    <a:pt x="43306" y="23680"/>
                  </a:cubicBezTo>
                  <a:cubicBezTo>
                    <a:pt x="44205" y="21308"/>
                    <a:pt x="43952" y="18640"/>
                    <a:pt x="42604" y="16493"/>
                  </a:cubicBezTo>
                  <a:cubicBezTo>
                    <a:pt x="42536" y="16380"/>
                    <a:pt x="42451" y="16334"/>
                    <a:pt x="42369" y="16334"/>
                  </a:cubicBezTo>
                  <a:cubicBezTo>
                    <a:pt x="42167" y="16334"/>
                    <a:pt x="41987" y="16614"/>
                    <a:pt x="42127" y="16844"/>
                  </a:cubicBezTo>
                  <a:cubicBezTo>
                    <a:pt x="43292" y="18697"/>
                    <a:pt x="43587" y="20957"/>
                    <a:pt x="42913" y="23034"/>
                  </a:cubicBezTo>
                  <a:cubicBezTo>
                    <a:pt x="42815" y="22894"/>
                    <a:pt x="42745" y="22753"/>
                    <a:pt x="42632" y="22627"/>
                  </a:cubicBezTo>
                  <a:cubicBezTo>
                    <a:pt x="42548" y="22515"/>
                    <a:pt x="42464" y="22416"/>
                    <a:pt x="42366" y="22304"/>
                  </a:cubicBezTo>
                  <a:cubicBezTo>
                    <a:pt x="42534" y="21279"/>
                    <a:pt x="42464" y="20227"/>
                    <a:pt x="42169" y="19230"/>
                  </a:cubicBezTo>
                  <a:cubicBezTo>
                    <a:pt x="42121" y="19063"/>
                    <a:pt x="42013" y="18994"/>
                    <a:pt x="41904" y="18994"/>
                  </a:cubicBezTo>
                  <a:cubicBezTo>
                    <a:pt x="41729" y="18994"/>
                    <a:pt x="41552" y="19175"/>
                    <a:pt x="41622" y="19427"/>
                  </a:cubicBezTo>
                  <a:cubicBezTo>
                    <a:pt x="41874" y="20213"/>
                    <a:pt x="41944" y="21041"/>
                    <a:pt x="41860" y="21855"/>
                  </a:cubicBezTo>
                  <a:cubicBezTo>
                    <a:pt x="41321" y="21464"/>
                    <a:pt x="40714" y="21302"/>
                    <a:pt x="40080" y="21302"/>
                  </a:cubicBezTo>
                  <a:cubicBezTo>
                    <a:pt x="39757" y="21302"/>
                    <a:pt x="39427" y="21344"/>
                    <a:pt x="39095" y="21420"/>
                  </a:cubicBezTo>
                  <a:cubicBezTo>
                    <a:pt x="38898" y="19974"/>
                    <a:pt x="38505" y="18570"/>
                    <a:pt x="37495" y="17475"/>
                  </a:cubicBezTo>
                  <a:cubicBezTo>
                    <a:pt x="37214" y="17181"/>
                    <a:pt x="36905" y="16928"/>
                    <a:pt x="36568" y="16717"/>
                  </a:cubicBezTo>
                  <a:cubicBezTo>
                    <a:pt x="37059" y="16198"/>
                    <a:pt x="37382" y="15552"/>
                    <a:pt x="37481" y="14850"/>
                  </a:cubicBezTo>
                  <a:cubicBezTo>
                    <a:pt x="37515" y="14603"/>
                    <a:pt x="37332" y="14424"/>
                    <a:pt x="37167" y="14424"/>
                  </a:cubicBezTo>
                  <a:cubicBezTo>
                    <a:pt x="37060" y="14424"/>
                    <a:pt x="36961" y="14500"/>
                    <a:pt x="36933" y="14682"/>
                  </a:cubicBezTo>
                  <a:cubicBezTo>
                    <a:pt x="36849" y="15342"/>
                    <a:pt x="36512" y="15959"/>
                    <a:pt x="35993" y="16380"/>
                  </a:cubicBezTo>
                  <a:cubicBezTo>
                    <a:pt x="35726" y="16240"/>
                    <a:pt x="35445" y="16128"/>
                    <a:pt x="35178" y="16001"/>
                  </a:cubicBezTo>
                  <a:cubicBezTo>
                    <a:pt x="35782" y="15468"/>
                    <a:pt x="36203" y="14766"/>
                    <a:pt x="36414" y="13994"/>
                  </a:cubicBezTo>
                  <a:cubicBezTo>
                    <a:pt x="36765" y="12675"/>
                    <a:pt x="36582" y="11776"/>
                    <a:pt x="36316" y="10443"/>
                  </a:cubicBezTo>
                  <a:cubicBezTo>
                    <a:pt x="36283" y="10270"/>
                    <a:pt x="36185" y="10199"/>
                    <a:pt x="36081" y="10199"/>
                  </a:cubicBezTo>
                  <a:cubicBezTo>
                    <a:pt x="35913" y="10199"/>
                    <a:pt x="35730" y="10383"/>
                    <a:pt x="35782" y="10625"/>
                  </a:cubicBezTo>
                  <a:cubicBezTo>
                    <a:pt x="35951" y="11523"/>
                    <a:pt x="36217" y="12380"/>
                    <a:pt x="35993" y="13292"/>
                  </a:cubicBezTo>
                  <a:cubicBezTo>
                    <a:pt x="35740" y="14345"/>
                    <a:pt x="35389" y="15075"/>
                    <a:pt x="34505" y="15693"/>
                  </a:cubicBezTo>
                  <a:cubicBezTo>
                    <a:pt x="34280" y="15580"/>
                    <a:pt x="34055" y="15468"/>
                    <a:pt x="33831" y="15342"/>
                  </a:cubicBezTo>
                  <a:cubicBezTo>
                    <a:pt x="34940" y="13910"/>
                    <a:pt x="35010" y="12127"/>
                    <a:pt x="34785" y="10302"/>
                  </a:cubicBezTo>
                  <a:cubicBezTo>
                    <a:pt x="34577" y="8610"/>
                    <a:pt x="34287" y="6357"/>
                    <a:pt x="36717" y="6357"/>
                  </a:cubicBezTo>
                  <a:close/>
                  <a:moveTo>
                    <a:pt x="44050" y="14443"/>
                  </a:moveTo>
                  <a:lnTo>
                    <a:pt x="44050" y="14443"/>
                  </a:lnTo>
                  <a:cubicBezTo>
                    <a:pt x="45299" y="14682"/>
                    <a:pt x="46465" y="15159"/>
                    <a:pt x="47756" y="15300"/>
                  </a:cubicBezTo>
                  <a:cubicBezTo>
                    <a:pt x="47942" y="15318"/>
                    <a:pt x="48125" y="15326"/>
                    <a:pt x="48303" y="15326"/>
                  </a:cubicBezTo>
                  <a:cubicBezTo>
                    <a:pt x="49754" y="15326"/>
                    <a:pt x="50984" y="14777"/>
                    <a:pt x="52458" y="14640"/>
                  </a:cubicBezTo>
                  <a:cubicBezTo>
                    <a:pt x="52707" y="14619"/>
                    <a:pt x="52986" y="14601"/>
                    <a:pt x="53270" y="14601"/>
                  </a:cubicBezTo>
                  <a:cubicBezTo>
                    <a:pt x="53770" y="14601"/>
                    <a:pt x="54287" y="14658"/>
                    <a:pt x="54690" y="14864"/>
                  </a:cubicBezTo>
                  <a:cubicBezTo>
                    <a:pt x="56614" y="15833"/>
                    <a:pt x="55673" y="17335"/>
                    <a:pt x="55434" y="18598"/>
                  </a:cubicBezTo>
                  <a:cubicBezTo>
                    <a:pt x="55098" y="20367"/>
                    <a:pt x="55547" y="22248"/>
                    <a:pt x="55041" y="23975"/>
                  </a:cubicBezTo>
                  <a:cubicBezTo>
                    <a:pt x="54171" y="26979"/>
                    <a:pt x="49848" y="26375"/>
                    <a:pt x="47433" y="27765"/>
                  </a:cubicBezTo>
                  <a:cubicBezTo>
                    <a:pt x="46479" y="28312"/>
                    <a:pt x="45636" y="29028"/>
                    <a:pt x="44963" y="29912"/>
                  </a:cubicBezTo>
                  <a:cubicBezTo>
                    <a:pt x="44963" y="29730"/>
                    <a:pt x="44948" y="29561"/>
                    <a:pt x="44934" y="29379"/>
                  </a:cubicBezTo>
                  <a:cubicBezTo>
                    <a:pt x="46380" y="25013"/>
                    <a:pt x="51504" y="27217"/>
                    <a:pt x="53890" y="24059"/>
                  </a:cubicBezTo>
                  <a:cubicBezTo>
                    <a:pt x="54063" y="23832"/>
                    <a:pt x="53886" y="23454"/>
                    <a:pt x="53674" y="23454"/>
                  </a:cubicBezTo>
                  <a:cubicBezTo>
                    <a:pt x="53610" y="23454"/>
                    <a:pt x="53544" y="23487"/>
                    <a:pt x="53483" y="23568"/>
                  </a:cubicBezTo>
                  <a:cubicBezTo>
                    <a:pt x="51939" y="25617"/>
                    <a:pt x="49272" y="25041"/>
                    <a:pt x="47138" y="25968"/>
                  </a:cubicBezTo>
                  <a:cubicBezTo>
                    <a:pt x="46128" y="26403"/>
                    <a:pt x="45299" y="27189"/>
                    <a:pt x="44808" y="28186"/>
                  </a:cubicBezTo>
                  <a:cubicBezTo>
                    <a:pt x="44752" y="27891"/>
                    <a:pt x="44710" y="27610"/>
                    <a:pt x="44640" y="27330"/>
                  </a:cubicBezTo>
                  <a:cubicBezTo>
                    <a:pt x="45777" y="24634"/>
                    <a:pt x="48725" y="25575"/>
                    <a:pt x="50704" y="23918"/>
                  </a:cubicBezTo>
                  <a:cubicBezTo>
                    <a:pt x="50927" y="23730"/>
                    <a:pt x="50796" y="23256"/>
                    <a:pt x="50558" y="23256"/>
                  </a:cubicBezTo>
                  <a:cubicBezTo>
                    <a:pt x="50511" y="23256"/>
                    <a:pt x="50461" y="23274"/>
                    <a:pt x="50409" y="23315"/>
                  </a:cubicBezTo>
                  <a:cubicBezTo>
                    <a:pt x="49188" y="24340"/>
                    <a:pt x="47559" y="24143"/>
                    <a:pt x="46184" y="24775"/>
                  </a:cubicBezTo>
                  <a:cubicBezTo>
                    <a:pt x="45594" y="25056"/>
                    <a:pt x="45075" y="25477"/>
                    <a:pt x="44696" y="26010"/>
                  </a:cubicBezTo>
                  <a:cubicBezTo>
                    <a:pt x="44906" y="25519"/>
                    <a:pt x="45103" y="25013"/>
                    <a:pt x="45257" y="24508"/>
                  </a:cubicBezTo>
                  <a:cubicBezTo>
                    <a:pt x="45608" y="24059"/>
                    <a:pt x="46057" y="23708"/>
                    <a:pt x="46591" y="23483"/>
                  </a:cubicBezTo>
                  <a:cubicBezTo>
                    <a:pt x="46881" y="23357"/>
                    <a:pt x="46808" y="22787"/>
                    <a:pt x="46524" y="22787"/>
                  </a:cubicBezTo>
                  <a:cubicBezTo>
                    <a:pt x="46493" y="22787"/>
                    <a:pt x="46459" y="22794"/>
                    <a:pt x="46422" y="22810"/>
                  </a:cubicBezTo>
                  <a:cubicBezTo>
                    <a:pt x="46114" y="22936"/>
                    <a:pt x="45833" y="23104"/>
                    <a:pt x="45566" y="23301"/>
                  </a:cubicBezTo>
                  <a:cubicBezTo>
                    <a:pt x="45959" y="21448"/>
                    <a:pt x="45903" y="19525"/>
                    <a:pt x="45426" y="17686"/>
                  </a:cubicBezTo>
                  <a:cubicBezTo>
                    <a:pt x="45454" y="17686"/>
                    <a:pt x="45468" y="17700"/>
                    <a:pt x="45496" y="17714"/>
                  </a:cubicBezTo>
                  <a:cubicBezTo>
                    <a:pt x="45529" y="17727"/>
                    <a:pt x="45561" y="17733"/>
                    <a:pt x="45590" y="17733"/>
                  </a:cubicBezTo>
                  <a:cubicBezTo>
                    <a:pt x="45875" y="17733"/>
                    <a:pt x="45930" y="17154"/>
                    <a:pt x="45636" y="17026"/>
                  </a:cubicBezTo>
                  <a:lnTo>
                    <a:pt x="45187" y="16858"/>
                  </a:lnTo>
                  <a:cubicBezTo>
                    <a:pt x="45075" y="16535"/>
                    <a:pt x="44948" y="16198"/>
                    <a:pt x="44808" y="15889"/>
                  </a:cubicBezTo>
                  <a:lnTo>
                    <a:pt x="44808" y="15889"/>
                  </a:lnTo>
                  <a:cubicBezTo>
                    <a:pt x="45524" y="16170"/>
                    <a:pt x="46226" y="16479"/>
                    <a:pt x="47026" y="16493"/>
                  </a:cubicBezTo>
                  <a:cubicBezTo>
                    <a:pt x="47391" y="16493"/>
                    <a:pt x="47377" y="15791"/>
                    <a:pt x="47012" y="15791"/>
                  </a:cubicBezTo>
                  <a:cubicBezTo>
                    <a:pt x="46071" y="15777"/>
                    <a:pt x="45243" y="15300"/>
                    <a:pt x="44359" y="14991"/>
                  </a:cubicBezTo>
                  <a:cubicBezTo>
                    <a:pt x="44261" y="14822"/>
                    <a:pt x="44148" y="14626"/>
                    <a:pt x="44050" y="14443"/>
                  </a:cubicBezTo>
                  <a:close/>
                  <a:moveTo>
                    <a:pt x="52922" y="30137"/>
                  </a:moveTo>
                  <a:cubicBezTo>
                    <a:pt x="55168" y="30404"/>
                    <a:pt x="57358" y="30937"/>
                    <a:pt x="59463" y="31751"/>
                  </a:cubicBezTo>
                  <a:cubicBezTo>
                    <a:pt x="57388" y="31361"/>
                    <a:pt x="55183" y="31099"/>
                    <a:pt x="53006" y="31099"/>
                  </a:cubicBezTo>
                  <a:cubicBezTo>
                    <a:pt x="51664" y="31099"/>
                    <a:pt x="50332" y="31198"/>
                    <a:pt x="49047" y="31428"/>
                  </a:cubicBezTo>
                  <a:cubicBezTo>
                    <a:pt x="49805" y="30965"/>
                    <a:pt x="50577" y="30544"/>
                    <a:pt x="51448" y="30348"/>
                  </a:cubicBezTo>
                  <a:cubicBezTo>
                    <a:pt x="51925" y="30235"/>
                    <a:pt x="52430" y="30165"/>
                    <a:pt x="52922" y="30137"/>
                  </a:cubicBezTo>
                  <a:close/>
                  <a:moveTo>
                    <a:pt x="13711" y="1833"/>
                  </a:moveTo>
                  <a:cubicBezTo>
                    <a:pt x="15778" y="1833"/>
                    <a:pt x="17352" y="3575"/>
                    <a:pt x="18292" y="5291"/>
                  </a:cubicBezTo>
                  <a:cubicBezTo>
                    <a:pt x="18081" y="5347"/>
                    <a:pt x="17870" y="5403"/>
                    <a:pt x="17660" y="5459"/>
                  </a:cubicBezTo>
                  <a:cubicBezTo>
                    <a:pt x="16888" y="4140"/>
                    <a:pt x="15807" y="2876"/>
                    <a:pt x="14193" y="2694"/>
                  </a:cubicBezTo>
                  <a:cubicBezTo>
                    <a:pt x="14070" y="2680"/>
                    <a:pt x="13950" y="2673"/>
                    <a:pt x="13831" y="2673"/>
                  </a:cubicBezTo>
                  <a:cubicBezTo>
                    <a:pt x="12560" y="2673"/>
                    <a:pt x="11508" y="3478"/>
                    <a:pt x="11020" y="4659"/>
                  </a:cubicBezTo>
                  <a:cubicBezTo>
                    <a:pt x="10922" y="4905"/>
                    <a:pt x="11120" y="5186"/>
                    <a:pt x="11306" y="5186"/>
                  </a:cubicBezTo>
                  <a:cubicBezTo>
                    <a:pt x="11385" y="5186"/>
                    <a:pt x="11461" y="5136"/>
                    <a:pt x="11511" y="5010"/>
                  </a:cubicBezTo>
                  <a:cubicBezTo>
                    <a:pt x="11935" y="3985"/>
                    <a:pt x="12810" y="3384"/>
                    <a:pt x="13834" y="3384"/>
                  </a:cubicBezTo>
                  <a:cubicBezTo>
                    <a:pt x="14100" y="3384"/>
                    <a:pt x="14375" y="3424"/>
                    <a:pt x="14656" y="3508"/>
                  </a:cubicBezTo>
                  <a:cubicBezTo>
                    <a:pt x="15751" y="3831"/>
                    <a:pt x="16495" y="4701"/>
                    <a:pt x="17070" y="5642"/>
                  </a:cubicBezTo>
                  <a:cubicBezTo>
                    <a:pt x="16846" y="5726"/>
                    <a:pt x="16621" y="5796"/>
                    <a:pt x="16411" y="5894"/>
                  </a:cubicBezTo>
                  <a:cubicBezTo>
                    <a:pt x="15751" y="4966"/>
                    <a:pt x="14950" y="4050"/>
                    <a:pt x="13747" y="4050"/>
                  </a:cubicBezTo>
                  <a:cubicBezTo>
                    <a:pt x="13695" y="4050"/>
                    <a:pt x="13642" y="4052"/>
                    <a:pt x="13589" y="4056"/>
                  </a:cubicBezTo>
                  <a:cubicBezTo>
                    <a:pt x="13214" y="4069"/>
                    <a:pt x="13238" y="4758"/>
                    <a:pt x="13579" y="4758"/>
                  </a:cubicBezTo>
                  <a:cubicBezTo>
                    <a:pt x="13582" y="4758"/>
                    <a:pt x="13586" y="4758"/>
                    <a:pt x="13589" y="4757"/>
                  </a:cubicBezTo>
                  <a:cubicBezTo>
                    <a:pt x="13636" y="4754"/>
                    <a:pt x="13682" y="4753"/>
                    <a:pt x="13727" y="4753"/>
                  </a:cubicBezTo>
                  <a:cubicBezTo>
                    <a:pt x="14676" y="4753"/>
                    <a:pt x="15327" y="5438"/>
                    <a:pt x="15849" y="6161"/>
                  </a:cubicBezTo>
                  <a:cubicBezTo>
                    <a:pt x="14375" y="6919"/>
                    <a:pt x="13154" y="8028"/>
                    <a:pt x="12073" y="9502"/>
                  </a:cubicBezTo>
                  <a:cubicBezTo>
                    <a:pt x="8774" y="13994"/>
                    <a:pt x="5840" y="19497"/>
                    <a:pt x="6767" y="25238"/>
                  </a:cubicBezTo>
                  <a:cubicBezTo>
                    <a:pt x="7146" y="27484"/>
                    <a:pt x="8030" y="29618"/>
                    <a:pt x="9364" y="31485"/>
                  </a:cubicBezTo>
                  <a:cubicBezTo>
                    <a:pt x="7763" y="30137"/>
                    <a:pt x="6556" y="28439"/>
                    <a:pt x="6332" y="26249"/>
                  </a:cubicBezTo>
                  <a:cubicBezTo>
                    <a:pt x="6311" y="26038"/>
                    <a:pt x="6160" y="25929"/>
                    <a:pt x="6019" y="25929"/>
                  </a:cubicBezTo>
                  <a:cubicBezTo>
                    <a:pt x="5879" y="25929"/>
                    <a:pt x="5749" y="26038"/>
                    <a:pt x="5770" y="26263"/>
                  </a:cubicBezTo>
                  <a:cubicBezTo>
                    <a:pt x="6037" y="28761"/>
                    <a:pt x="7399" y="30713"/>
                    <a:pt x="9237" y="32201"/>
                  </a:cubicBezTo>
                  <a:cubicBezTo>
                    <a:pt x="9195" y="32229"/>
                    <a:pt x="9153" y="32271"/>
                    <a:pt x="9111" y="32299"/>
                  </a:cubicBezTo>
                  <a:cubicBezTo>
                    <a:pt x="8634" y="32116"/>
                    <a:pt x="8185" y="31864"/>
                    <a:pt x="7792" y="31555"/>
                  </a:cubicBezTo>
                  <a:lnTo>
                    <a:pt x="7778" y="31555"/>
                  </a:lnTo>
                  <a:cubicBezTo>
                    <a:pt x="5447" y="29716"/>
                    <a:pt x="4844" y="26122"/>
                    <a:pt x="4900" y="23371"/>
                  </a:cubicBezTo>
                  <a:cubicBezTo>
                    <a:pt x="4956" y="20718"/>
                    <a:pt x="5714" y="18261"/>
                    <a:pt x="6037" y="15664"/>
                  </a:cubicBezTo>
                  <a:cubicBezTo>
                    <a:pt x="6177" y="14724"/>
                    <a:pt x="6177" y="13769"/>
                    <a:pt x="6051" y="12829"/>
                  </a:cubicBezTo>
                  <a:cubicBezTo>
                    <a:pt x="5967" y="12211"/>
                    <a:pt x="5672" y="11594"/>
                    <a:pt x="5630" y="10990"/>
                  </a:cubicBezTo>
                  <a:cubicBezTo>
                    <a:pt x="5560" y="10751"/>
                    <a:pt x="5503" y="10513"/>
                    <a:pt x="5433" y="10288"/>
                  </a:cubicBezTo>
                  <a:cubicBezTo>
                    <a:pt x="6032" y="8649"/>
                    <a:pt x="6763" y="7825"/>
                    <a:pt x="7624" y="7825"/>
                  </a:cubicBezTo>
                  <a:cubicBezTo>
                    <a:pt x="8075" y="7825"/>
                    <a:pt x="8562" y="8052"/>
                    <a:pt x="9083" y="8505"/>
                  </a:cubicBezTo>
                  <a:cubicBezTo>
                    <a:pt x="9188" y="8566"/>
                    <a:pt x="9285" y="8592"/>
                    <a:pt x="9373" y="8592"/>
                  </a:cubicBezTo>
                  <a:cubicBezTo>
                    <a:pt x="9756" y="8592"/>
                    <a:pt x="9966" y="8091"/>
                    <a:pt x="9897" y="7691"/>
                  </a:cubicBezTo>
                  <a:cubicBezTo>
                    <a:pt x="9448" y="4926"/>
                    <a:pt x="10262" y="1992"/>
                    <a:pt x="13519" y="1838"/>
                  </a:cubicBezTo>
                  <a:cubicBezTo>
                    <a:pt x="13583" y="1834"/>
                    <a:pt x="13647" y="1833"/>
                    <a:pt x="13711" y="1833"/>
                  </a:cubicBezTo>
                  <a:close/>
                  <a:moveTo>
                    <a:pt x="49749" y="29948"/>
                  </a:moveTo>
                  <a:cubicBezTo>
                    <a:pt x="49969" y="29948"/>
                    <a:pt x="50189" y="29950"/>
                    <a:pt x="50409" y="29955"/>
                  </a:cubicBezTo>
                  <a:lnTo>
                    <a:pt x="50409" y="29969"/>
                  </a:lnTo>
                  <a:cubicBezTo>
                    <a:pt x="49118" y="30502"/>
                    <a:pt x="47981" y="31414"/>
                    <a:pt x="46717" y="31990"/>
                  </a:cubicBezTo>
                  <a:cubicBezTo>
                    <a:pt x="46703" y="32004"/>
                    <a:pt x="46675" y="32032"/>
                    <a:pt x="46661" y="32046"/>
                  </a:cubicBezTo>
                  <a:cubicBezTo>
                    <a:pt x="45987" y="32271"/>
                    <a:pt x="45342" y="32551"/>
                    <a:pt x="44710" y="32874"/>
                  </a:cubicBezTo>
                  <a:cubicBezTo>
                    <a:pt x="45061" y="31836"/>
                    <a:pt x="45664" y="30895"/>
                    <a:pt x="46465" y="30123"/>
                  </a:cubicBezTo>
                  <a:cubicBezTo>
                    <a:pt x="47552" y="30006"/>
                    <a:pt x="48650" y="29948"/>
                    <a:pt x="49749" y="29948"/>
                  </a:cubicBezTo>
                  <a:close/>
                  <a:moveTo>
                    <a:pt x="20732" y="6330"/>
                  </a:moveTo>
                  <a:cubicBezTo>
                    <a:pt x="21714" y="6330"/>
                    <a:pt x="22421" y="6699"/>
                    <a:pt x="23008" y="8112"/>
                  </a:cubicBezTo>
                  <a:cubicBezTo>
                    <a:pt x="23120" y="8477"/>
                    <a:pt x="23205" y="8856"/>
                    <a:pt x="23219" y="9249"/>
                  </a:cubicBezTo>
                  <a:cubicBezTo>
                    <a:pt x="23191" y="9797"/>
                    <a:pt x="23036" y="10316"/>
                    <a:pt x="22769" y="10794"/>
                  </a:cubicBezTo>
                  <a:cubicBezTo>
                    <a:pt x="22640" y="11032"/>
                    <a:pt x="22828" y="11306"/>
                    <a:pt x="23028" y="11306"/>
                  </a:cubicBezTo>
                  <a:cubicBezTo>
                    <a:pt x="23110" y="11306"/>
                    <a:pt x="23195" y="11259"/>
                    <a:pt x="23261" y="11144"/>
                  </a:cubicBezTo>
                  <a:cubicBezTo>
                    <a:pt x="23331" y="10990"/>
                    <a:pt x="23401" y="10836"/>
                    <a:pt x="23471" y="10681"/>
                  </a:cubicBezTo>
                  <a:cubicBezTo>
                    <a:pt x="24061" y="12450"/>
                    <a:pt x="25731" y="15552"/>
                    <a:pt x="23794" y="16886"/>
                  </a:cubicBezTo>
                  <a:cubicBezTo>
                    <a:pt x="22685" y="17181"/>
                    <a:pt x="21717" y="17756"/>
                    <a:pt x="21057" y="18556"/>
                  </a:cubicBezTo>
                  <a:cubicBezTo>
                    <a:pt x="21019" y="18468"/>
                    <a:pt x="20947" y="18414"/>
                    <a:pt x="20862" y="18414"/>
                  </a:cubicBezTo>
                  <a:cubicBezTo>
                    <a:pt x="20852" y="18414"/>
                    <a:pt x="20842" y="18414"/>
                    <a:pt x="20832" y="18416"/>
                  </a:cubicBezTo>
                  <a:cubicBezTo>
                    <a:pt x="20509" y="18416"/>
                    <a:pt x="20481" y="18921"/>
                    <a:pt x="20706" y="19076"/>
                  </a:cubicBezTo>
                  <a:lnTo>
                    <a:pt x="20692" y="19076"/>
                  </a:lnTo>
                  <a:cubicBezTo>
                    <a:pt x="20299" y="19749"/>
                    <a:pt x="20018" y="20521"/>
                    <a:pt x="19583" y="21195"/>
                  </a:cubicBezTo>
                  <a:cubicBezTo>
                    <a:pt x="18951" y="22178"/>
                    <a:pt x="18123" y="22992"/>
                    <a:pt x="17393" y="23904"/>
                  </a:cubicBezTo>
                  <a:cubicBezTo>
                    <a:pt x="16186" y="25364"/>
                    <a:pt x="15470" y="27161"/>
                    <a:pt x="15330" y="29042"/>
                  </a:cubicBezTo>
                  <a:cubicBezTo>
                    <a:pt x="15245" y="30179"/>
                    <a:pt x="15288" y="31330"/>
                    <a:pt x="15456" y="32453"/>
                  </a:cubicBezTo>
                  <a:cubicBezTo>
                    <a:pt x="14530" y="30249"/>
                    <a:pt x="13449" y="28172"/>
                    <a:pt x="14080" y="25435"/>
                  </a:cubicBezTo>
                  <a:cubicBezTo>
                    <a:pt x="14614" y="23090"/>
                    <a:pt x="15975" y="22388"/>
                    <a:pt x="17379" y="20746"/>
                  </a:cubicBezTo>
                  <a:cubicBezTo>
                    <a:pt x="18432" y="19511"/>
                    <a:pt x="18544" y="17798"/>
                    <a:pt x="19723" y="16619"/>
                  </a:cubicBezTo>
                  <a:cubicBezTo>
                    <a:pt x="19931" y="16423"/>
                    <a:pt x="19798" y="15954"/>
                    <a:pt x="19589" y="15954"/>
                  </a:cubicBezTo>
                  <a:cubicBezTo>
                    <a:pt x="19543" y="15954"/>
                    <a:pt x="19493" y="15976"/>
                    <a:pt x="19443" y="16029"/>
                  </a:cubicBezTo>
                  <a:cubicBezTo>
                    <a:pt x="18277" y="17166"/>
                    <a:pt x="18123" y="18767"/>
                    <a:pt x="17154" y="20044"/>
                  </a:cubicBezTo>
                  <a:cubicBezTo>
                    <a:pt x="15947" y="21644"/>
                    <a:pt x="14558" y="22164"/>
                    <a:pt x="13842" y="24171"/>
                  </a:cubicBezTo>
                  <a:cubicBezTo>
                    <a:pt x="13294" y="25729"/>
                    <a:pt x="13154" y="27428"/>
                    <a:pt x="13449" y="29056"/>
                  </a:cubicBezTo>
                  <a:cubicBezTo>
                    <a:pt x="13729" y="30684"/>
                    <a:pt x="14600" y="32088"/>
                    <a:pt x="15231" y="33562"/>
                  </a:cubicBezTo>
                  <a:cubicBezTo>
                    <a:pt x="13673" y="30937"/>
                    <a:pt x="12115" y="28116"/>
                    <a:pt x="12480" y="25013"/>
                  </a:cubicBezTo>
                  <a:cubicBezTo>
                    <a:pt x="12873" y="21715"/>
                    <a:pt x="15877" y="20760"/>
                    <a:pt x="16888" y="17868"/>
                  </a:cubicBezTo>
                  <a:cubicBezTo>
                    <a:pt x="16976" y="17622"/>
                    <a:pt x="16775" y="17341"/>
                    <a:pt x="16598" y="17341"/>
                  </a:cubicBezTo>
                  <a:cubicBezTo>
                    <a:pt x="16523" y="17341"/>
                    <a:pt x="16452" y="17392"/>
                    <a:pt x="16411" y="17517"/>
                  </a:cubicBezTo>
                  <a:cubicBezTo>
                    <a:pt x="15681" y="19581"/>
                    <a:pt x="13743" y="20381"/>
                    <a:pt x="12719" y="22206"/>
                  </a:cubicBezTo>
                  <a:cubicBezTo>
                    <a:pt x="12213" y="23160"/>
                    <a:pt x="11933" y="24213"/>
                    <a:pt x="11890" y="25294"/>
                  </a:cubicBezTo>
                  <a:cubicBezTo>
                    <a:pt x="11694" y="28214"/>
                    <a:pt x="12985" y="30853"/>
                    <a:pt x="14417" y="33338"/>
                  </a:cubicBezTo>
                  <a:cubicBezTo>
                    <a:pt x="10234" y="28986"/>
                    <a:pt x="8423" y="23076"/>
                    <a:pt x="11161" y="17265"/>
                  </a:cubicBezTo>
                  <a:cubicBezTo>
                    <a:pt x="11269" y="17018"/>
                    <a:pt x="11073" y="16738"/>
                    <a:pt x="10884" y="16738"/>
                  </a:cubicBezTo>
                  <a:cubicBezTo>
                    <a:pt x="10803" y="16738"/>
                    <a:pt x="10724" y="16788"/>
                    <a:pt x="10669" y="16914"/>
                  </a:cubicBezTo>
                  <a:cubicBezTo>
                    <a:pt x="7806" y="23034"/>
                    <a:pt x="9644" y="29281"/>
                    <a:pt x="14080" y="33885"/>
                  </a:cubicBezTo>
                  <a:cubicBezTo>
                    <a:pt x="12648" y="32902"/>
                    <a:pt x="11189" y="31948"/>
                    <a:pt x="10164" y="30488"/>
                  </a:cubicBezTo>
                  <a:cubicBezTo>
                    <a:pt x="7104" y="26150"/>
                    <a:pt x="7174" y="21013"/>
                    <a:pt x="9364" y="16296"/>
                  </a:cubicBezTo>
                  <a:cubicBezTo>
                    <a:pt x="11413" y="11888"/>
                    <a:pt x="14235" y="7284"/>
                    <a:pt x="19372" y="6470"/>
                  </a:cubicBezTo>
                  <a:cubicBezTo>
                    <a:pt x="19879" y="6392"/>
                    <a:pt x="20328" y="6330"/>
                    <a:pt x="20732" y="6330"/>
                  </a:cubicBezTo>
                  <a:close/>
                  <a:moveTo>
                    <a:pt x="52986" y="31797"/>
                  </a:moveTo>
                  <a:cubicBezTo>
                    <a:pt x="56265" y="31797"/>
                    <a:pt x="59607" y="32404"/>
                    <a:pt x="62425" y="33127"/>
                  </a:cubicBezTo>
                  <a:cubicBezTo>
                    <a:pt x="62481" y="33155"/>
                    <a:pt x="62523" y="33169"/>
                    <a:pt x="62565" y="33197"/>
                  </a:cubicBezTo>
                  <a:cubicBezTo>
                    <a:pt x="59696" y="32643"/>
                    <a:pt x="56649" y="32200"/>
                    <a:pt x="53650" y="32200"/>
                  </a:cubicBezTo>
                  <a:cubicBezTo>
                    <a:pt x="50341" y="32200"/>
                    <a:pt x="47091" y="32740"/>
                    <a:pt x="44205" y="34264"/>
                  </a:cubicBezTo>
                  <a:cubicBezTo>
                    <a:pt x="44261" y="34124"/>
                    <a:pt x="44317" y="33969"/>
                    <a:pt x="44373" y="33829"/>
                  </a:cubicBezTo>
                  <a:cubicBezTo>
                    <a:pt x="46859" y="32337"/>
                    <a:pt x="49895" y="31797"/>
                    <a:pt x="52986" y="31797"/>
                  </a:cubicBezTo>
                  <a:close/>
                  <a:moveTo>
                    <a:pt x="53725" y="32932"/>
                  </a:moveTo>
                  <a:cubicBezTo>
                    <a:pt x="56638" y="32932"/>
                    <a:pt x="59598" y="33348"/>
                    <a:pt x="62397" y="33871"/>
                  </a:cubicBezTo>
                  <a:cubicBezTo>
                    <a:pt x="61218" y="34124"/>
                    <a:pt x="60053" y="34461"/>
                    <a:pt x="58930" y="34896"/>
                  </a:cubicBezTo>
                  <a:lnTo>
                    <a:pt x="58916" y="34896"/>
                  </a:lnTo>
                  <a:cubicBezTo>
                    <a:pt x="58592" y="34937"/>
                    <a:pt x="58270" y="34955"/>
                    <a:pt x="57948" y="34955"/>
                  </a:cubicBezTo>
                  <a:cubicBezTo>
                    <a:pt x="55400" y="34955"/>
                    <a:pt x="52919" y="33801"/>
                    <a:pt x="50339" y="33576"/>
                  </a:cubicBezTo>
                  <a:cubicBezTo>
                    <a:pt x="49953" y="33541"/>
                    <a:pt x="49567" y="33524"/>
                    <a:pt x="49183" y="33524"/>
                  </a:cubicBezTo>
                  <a:cubicBezTo>
                    <a:pt x="48798" y="33524"/>
                    <a:pt x="48416" y="33541"/>
                    <a:pt x="48037" y="33576"/>
                  </a:cubicBezTo>
                  <a:cubicBezTo>
                    <a:pt x="49871" y="33116"/>
                    <a:pt x="51787" y="32932"/>
                    <a:pt x="53725" y="32932"/>
                  </a:cubicBezTo>
                  <a:close/>
                  <a:moveTo>
                    <a:pt x="49099" y="34258"/>
                  </a:moveTo>
                  <a:cubicBezTo>
                    <a:pt x="50543" y="34258"/>
                    <a:pt x="52012" y="34489"/>
                    <a:pt x="53469" y="34854"/>
                  </a:cubicBezTo>
                  <a:cubicBezTo>
                    <a:pt x="54761" y="35176"/>
                    <a:pt x="55996" y="35513"/>
                    <a:pt x="57245" y="35626"/>
                  </a:cubicBezTo>
                  <a:cubicBezTo>
                    <a:pt x="55266" y="36594"/>
                    <a:pt x="53399" y="37787"/>
                    <a:pt x="51715" y="39205"/>
                  </a:cubicBezTo>
                  <a:lnTo>
                    <a:pt x="51700" y="39205"/>
                  </a:lnTo>
                  <a:cubicBezTo>
                    <a:pt x="51364" y="39486"/>
                    <a:pt x="51041" y="39767"/>
                    <a:pt x="50704" y="40047"/>
                  </a:cubicBezTo>
                  <a:cubicBezTo>
                    <a:pt x="50051" y="40237"/>
                    <a:pt x="49390" y="40315"/>
                    <a:pt x="48723" y="40315"/>
                  </a:cubicBezTo>
                  <a:cubicBezTo>
                    <a:pt x="45684" y="40315"/>
                    <a:pt x="42526" y="38697"/>
                    <a:pt x="39468" y="38697"/>
                  </a:cubicBezTo>
                  <a:cubicBezTo>
                    <a:pt x="39231" y="38697"/>
                    <a:pt x="38994" y="38707"/>
                    <a:pt x="38758" y="38728"/>
                  </a:cubicBezTo>
                  <a:cubicBezTo>
                    <a:pt x="38828" y="38686"/>
                    <a:pt x="38912" y="38630"/>
                    <a:pt x="38983" y="38573"/>
                  </a:cubicBezTo>
                  <a:cubicBezTo>
                    <a:pt x="40625" y="38040"/>
                    <a:pt x="42099" y="37226"/>
                    <a:pt x="43194" y="35906"/>
                  </a:cubicBezTo>
                  <a:cubicBezTo>
                    <a:pt x="43236" y="35906"/>
                    <a:pt x="43278" y="35892"/>
                    <a:pt x="43320" y="35864"/>
                  </a:cubicBezTo>
                  <a:cubicBezTo>
                    <a:pt x="45132" y="34705"/>
                    <a:pt x="47092" y="34258"/>
                    <a:pt x="49099" y="34258"/>
                  </a:cubicBezTo>
                  <a:close/>
                  <a:moveTo>
                    <a:pt x="25990" y="18065"/>
                  </a:moveTo>
                  <a:cubicBezTo>
                    <a:pt x="26835" y="18065"/>
                    <a:pt x="27673" y="18185"/>
                    <a:pt x="28314" y="18458"/>
                  </a:cubicBezTo>
                  <a:cubicBezTo>
                    <a:pt x="29241" y="18851"/>
                    <a:pt x="29690" y="19595"/>
                    <a:pt x="30237" y="20269"/>
                  </a:cubicBezTo>
                  <a:cubicBezTo>
                    <a:pt x="30644" y="21041"/>
                    <a:pt x="30911" y="21897"/>
                    <a:pt x="31023" y="22767"/>
                  </a:cubicBezTo>
                  <a:cubicBezTo>
                    <a:pt x="31023" y="22810"/>
                    <a:pt x="31023" y="22838"/>
                    <a:pt x="31023" y="22866"/>
                  </a:cubicBezTo>
                  <a:cubicBezTo>
                    <a:pt x="31037" y="22908"/>
                    <a:pt x="31037" y="22936"/>
                    <a:pt x="31051" y="22964"/>
                  </a:cubicBezTo>
                  <a:cubicBezTo>
                    <a:pt x="31073" y="23182"/>
                    <a:pt x="31223" y="23290"/>
                    <a:pt x="31364" y="23290"/>
                  </a:cubicBezTo>
                  <a:cubicBezTo>
                    <a:pt x="31504" y="23290"/>
                    <a:pt x="31634" y="23182"/>
                    <a:pt x="31613" y="22964"/>
                  </a:cubicBezTo>
                  <a:cubicBezTo>
                    <a:pt x="31613" y="22866"/>
                    <a:pt x="31599" y="22753"/>
                    <a:pt x="31585" y="22655"/>
                  </a:cubicBezTo>
                  <a:cubicBezTo>
                    <a:pt x="31557" y="22248"/>
                    <a:pt x="31571" y="21827"/>
                    <a:pt x="31613" y="21420"/>
                  </a:cubicBezTo>
                  <a:cubicBezTo>
                    <a:pt x="32020" y="21616"/>
                    <a:pt x="32413" y="21855"/>
                    <a:pt x="32792" y="22122"/>
                  </a:cubicBezTo>
                  <a:cubicBezTo>
                    <a:pt x="33957" y="22992"/>
                    <a:pt x="34013" y="23975"/>
                    <a:pt x="34084" y="25392"/>
                  </a:cubicBezTo>
                  <a:cubicBezTo>
                    <a:pt x="34093" y="25720"/>
                    <a:pt x="34378" y="26083"/>
                    <a:pt x="34682" y="26083"/>
                  </a:cubicBezTo>
                  <a:cubicBezTo>
                    <a:pt x="34808" y="26083"/>
                    <a:pt x="34937" y="26021"/>
                    <a:pt x="35052" y="25870"/>
                  </a:cubicBezTo>
                  <a:cubicBezTo>
                    <a:pt x="36063" y="24466"/>
                    <a:pt x="37410" y="23329"/>
                    <a:pt x="39109" y="22880"/>
                  </a:cubicBezTo>
                  <a:cubicBezTo>
                    <a:pt x="39356" y="22813"/>
                    <a:pt x="39590" y="22782"/>
                    <a:pt x="39811" y="22782"/>
                  </a:cubicBezTo>
                  <a:cubicBezTo>
                    <a:pt x="42018" y="22782"/>
                    <a:pt x="42986" y="25869"/>
                    <a:pt x="43432" y="27680"/>
                  </a:cubicBezTo>
                  <a:cubicBezTo>
                    <a:pt x="44541" y="32060"/>
                    <a:pt x="43011" y="35850"/>
                    <a:pt x="38561" y="37268"/>
                  </a:cubicBezTo>
                  <a:cubicBezTo>
                    <a:pt x="35543" y="38237"/>
                    <a:pt x="32315" y="38405"/>
                    <a:pt x="29241" y="39163"/>
                  </a:cubicBezTo>
                  <a:cubicBezTo>
                    <a:pt x="27626" y="39570"/>
                    <a:pt x="26152" y="40300"/>
                    <a:pt x="24552" y="40749"/>
                  </a:cubicBezTo>
                  <a:cubicBezTo>
                    <a:pt x="24035" y="40895"/>
                    <a:pt x="23506" y="40969"/>
                    <a:pt x="22977" y="40969"/>
                  </a:cubicBezTo>
                  <a:cubicBezTo>
                    <a:pt x="22488" y="40969"/>
                    <a:pt x="21999" y="40906"/>
                    <a:pt x="21520" y="40777"/>
                  </a:cubicBezTo>
                  <a:cubicBezTo>
                    <a:pt x="22840" y="40735"/>
                    <a:pt x="24145" y="40665"/>
                    <a:pt x="25366" y="40019"/>
                  </a:cubicBezTo>
                  <a:cubicBezTo>
                    <a:pt x="26377" y="39472"/>
                    <a:pt x="27205" y="38630"/>
                    <a:pt x="28230" y="38110"/>
                  </a:cubicBezTo>
                  <a:cubicBezTo>
                    <a:pt x="29521" y="37479"/>
                    <a:pt x="30967" y="37254"/>
                    <a:pt x="32371" y="37057"/>
                  </a:cubicBezTo>
                  <a:cubicBezTo>
                    <a:pt x="35473" y="36664"/>
                    <a:pt x="39741" y="36664"/>
                    <a:pt x="40485" y="32846"/>
                  </a:cubicBezTo>
                  <a:cubicBezTo>
                    <a:pt x="40527" y="32607"/>
                    <a:pt x="40351" y="32430"/>
                    <a:pt x="40185" y="32430"/>
                  </a:cubicBezTo>
                  <a:cubicBezTo>
                    <a:pt x="40078" y="32430"/>
                    <a:pt x="39976" y="32502"/>
                    <a:pt x="39937" y="32678"/>
                  </a:cubicBezTo>
                  <a:cubicBezTo>
                    <a:pt x="39095" y="37029"/>
                    <a:pt x="32638" y="35949"/>
                    <a:pt x="29409" y="36931"/>
                  </a:cubicBezTo>
                  <a:cubicBezTo>
                    <a:pt x="27935" y="37394"/>
                    <a:pt x="26953" y="38209"/>
                    <a:pt x="25675" y="39037"/>
                  </a:cubicBezTo>
                  <a:cubicBezTo>
                    <a:pt x="24398" y="39879"/>
                    <a:pt x="23050" y="40005"/>
                    <a:pt x="21646" y="40061"/>
                  </a:cubicBezTo>
                  <a:cubicBezTo>
                    <a:pt x="22447" y="39654"/>
                    <a:pt x="23261" y="39332"/>
                    <a:pt x="24103" y="38953"/>
                  </a:cubicBezTo>
                  <a:cubicBezTo>
                    <a:pt x="24931" y="38573"/>
                    <a:pt x="25633" y="37984"/>
                    <a:pt x="26293" y="37324"/>
                  </a:cubicBezTo>
                  <a:cubicBezTo>
                    <a:pt x="26504" y="37125"/>
                    <a:pt x="26329" y="36741"/>
                    <a:pt x="26094" y="36741"/>
                  </a:cubicBezTo>
                  <a:cubicBezTo>
                    <a:pt x="26031" y="36741"/>
                    <a:pt x="25965" y="36768"/>
                    <a:pt x="25900" y="36833"/>
                  </a:cubicBezTo>
                  <a:cubicBezTo>
                    <a:pt x="24412" y="38307"/>
                    <a:pt x="22390" y="38840"/>
                    <a:pt x="20594" y="39865"/>
                  </a:cubicBezTo>
                  <a:cubicBezTo>
                    <a:pt x="22447" y="37380"/>
                    <a:pt x="24931" y="35415"/>
                    <a:pt x="27781" y="34180"/>
                  </a:cubicBezTo>
                  <a:cubicBezTo>
                    <a:pt x="30167" y="33141"/>
                    <a:pt x="32483" y="32299"/>
                    <a:pt x="33676" y="29828"/>
                  </a:cubicBezTo>
                  <a:cubicBezTo>
                    <a:pt x="33805" y="29582"/>
                    <a:pt x="33614" y="29307"/>
                    <a:pt x="33416" y="29307"/>
                  </a:cubicBezTo>
                  <a:cubicBezTo>
                    <a:pt x="33333" y="29307"/>
                    <a:pt x="33248" y="29356"/>
                    <a:pt x="33185" y="29477"/>
                  </a:cubicBezTo>
                  <a:cubicBezTo>
                    <a:pt x="31641" y="32678"/>
                    <a:pt x="27725" y="33127"/>
                    <a:pt x="24959" y="34882"/>
                  </a:cubicBezTo>
                  <a:cubicBezTo>
                    <a:pt x="22938" y="36173"/>
                    <a:pt x="21197" y="37872"/>
                    <a:pt x="19850" y="39851"/>
                  </a:cubicBezTo>
                  <a:cubicBezTo>
                    <a:pt x="19864" y="37773"/>
                    <a:pt x="21913" y="35555"/>
                    <a:pt x="23527" y="34601"/>
                  </a:cubicBezTo>
                  <a:cubicBezTo>
                    <a:pt x="24468" y="34053"/>
                    <a:pt x="25324" y="33646"/>
                    <a:pt x="25858" y="32664"/>
                  </a:cubicBezTo>
                  <a:cubicBezTo>
                    <a:pt x="26006" y="32417"/>
                    <a:pt x="25828" y="32143"/>
                    <a:pt x="25636" y="32143"/>
                  </a:cubicBezTo>
                  <a:cubicBezTo>
                    <a:pt x="25555" y="32143"/>
                    <a:pt x="25471" y="32192"/>
                    <a:pt x="25408" y="32313"/>
                  </a:cubicBezTo>
                  <a:cubicBezTo>
                    <a:pt x="24861" y="33324"/>
                    <a:pt x="23822" y="33604"/>
                    <a:pt x="22938" y="34180"/>
                  </a:cubicBezTo>
                  <a:cubicBezTo>
                    <a:pt x="22124" y="34727"/>
                    <a:pt x="21408" y="35415"/>
                    <a:pt x="20846" y="36229"/>
                  </a:cubicBezTo>
                  <a:cubicBezTo>
                    <a:pt x="20271" y="37015"/>
                    <a:pt x="19765" y="37844"/>
                    <a:pt x="19513" y="38728"/>
                  </a:cubicBezTo>
                  <a:cubicBezTo>
                    <a:pt x="18979" y="34671"/>
                    <a:pt x="21267" y="30684"/>
                    <a:pt x="23359" y="27301"/>
                  </a:cubicBezTo>
                  <a:cubicBezTo>
                    <a:pt x="23499" y="27065"/>
                    <a:pt x="23318" y="26689"/>
                    <a:pt x="23124" y="26689"/>
                  </a:cubicBezTo>
                  <a:cubicBezTo>
                    <a:pt x="23065" y="26689"/>
                    <a:pt x="23005" y="26724"/>
                    <a:pt x="22952" y="26810"/>
                  </a:cubicBezTo>
                  <a:cubicBezTo>
                    <a:pt x="20917" y="30109"/>
                    <a:pt x="18741" y="33899"/>
                    <a:pt x="18853" y="37830"/>
                  </a:cubicBezTo>
                  <a:cubicBezTo>
                    <a:pt x="18263" y="34952"/>
                    <a:pt x="18249" y="32369"/>
                    <a:pt x="19723" y="29519"/>
                  </a:cubicBezTo>
                  <a:cubicBezTo>
                    <a:pt x="19852" y="29273"/>
                    <a:pt x="19661" y="28998"/>
                    <a:pt x="19463" y="28998"/>
                  </a:cubicBezTo>
                  <a:cubicBezTo>
                    <a:pt x="19380" y="28998"/>
                    <a:pt x="19295" y="29047"/>
                    <a:pt x="19232" y="29168"/>
                  </a:cubicBezTo>
                  <a:cubicBezTo>
                    <a:pt x="17702" y="32130"/>
                    <a:pt x="17674" y="34826"/>
                    <a:pt x="18277" y="37815"/>
                  </a:cubicBezTo>
                  <a:lnTo>
                    <a:pt x="18165" y="37633"/>
                  </a:lnTo>
                  <a:cubicBezTo>
                    <a:pt x="17267" y="35569"/>
                    <a:pt x="16621" y="33380"/>
                    <a:pt x="16453" y="31162"/>
                  </a:cubicBezTo>
                  <a:cubicBezTo>
                    <a:pt x="16298" y="29140"/>
                    <a:pt x="16579" y="27119"/>
                    <a:pt x="17772" y="25435"/>
                  </a:cubicBezTo>
                  <a:cubicBezTo>
                    <a:pt x="18600" y="24269"/>
                    <a:pt x="19681" y="23315"/>
                    <a:pt x="20467" y="22108"/>
                  </a:cubicBezTo>
                  <a:cubicBezTo>
                    <a:pt x="21380" y="20704"/>
                    <a:pt x="21675" y="19019"/>
                    <a:pt x="23499" y="18430"/>
                  </a:cubicBezTo>
                  <a:cubicBezTo>
                    <a:pt x="24192" y="18199"/>
                    <a:pt x="25096" y="18065"/>
                    <a:pt x="25990" y="18065"/>
                  </a:cubicBezTo>
                  <a:close/>
                  <a:moveTo>
                    <a:pt x="8757" y="34579"/>
                  </a:moveTo>
                  <a:cubicBezTo>
                    <a:pt x="8253" y="35688"/>
                    <a:pt x="7889" y="37312"/>
                    <a:pt x="7679" y="38293"/>
                  </a:cubicBezTo>
                  <a:cubicBezTo>
                    <a:pt x="7062" y="39739"/>
                    <a:pt x="5630" y="40314"/>
                    <a:pt x="4437" y="41213"/>
                  </a:cubicBezTo>
                  <a:cubicBezTo>
                    <a:pt x="5612" y="38848"/>
                    <a:pt x="7066" y="36623"/>
                    <a:pt x="8757" y="34579"/>
                  </a:cubicBezTo>
                  <a:close/>
                  <a:moveTo>
                    <a:pt x="20566" y="41914"/>
                  </a:moveTo>
                  <a:lnTo>
                    <a:pt x="20566" y="41928"/>
                  </a:lnTo>
                  <a:cubicBezTo>
                    <a:pt x="20552" y="41928"/>
                    <a:pt x="20552" y="41914"/>
                    <a:pt x="20537" y="41914"/>
                  </a:cubicBezTo>
                  <a:close/>
                  <a:moveTo>
                    <a:pt x="10388" y="34980"/>
                  </a:moveTo>
                  <a:cubicBezTo>
                    <a:pt x="10557" y="35303"/>
                    <a:pt x="10683" y="35626"/>
                    <a:pt x="10796" y="35977"/>
                  </a:cubicBezTo>
                  <a:cubicBezTo>
                    <a:pt x="10725" y="37984"/>
                    <a:pt x="10683" y="40019"/>
                    <a:pt x="10880" y="41985"/>
                  </a:cubicBezTo>
                  <a:lnTo>
                    <a:pt x="10866" y="41999"/>
                  </a:lnTo>
                  <a:cubicBezTo>
                    <a:pt x="10150" y="41241"/>
                    <a:pt x="9294" y="40581"/>
                    <a:pt x="9013" y="39542"/>
                  </a:cubicBezTo>
                  <a:cubicBezTo>
                    <a:pt x="9013" y="39528"/>
                    <a:pt x="9013" y="39514"/>
                    <a:pt x="8999" y="39500"/>
                  </a:cubicBezTo>
                  <a:cubicBezTo>
                    <a:pt x="9336" y="37956"/>
                    <a:pt x="9799" y="36440"/>
                    <a:pt x="10388" y="34980"/>
                  </a:cubicBezTo>
                  <a:close/>
                  <a:moveTo>
                    <a:pt x="34617" y="39556"/>
                  </a:moveTo>
                  <a:lnTo>
                    <a:pt x="34617" y="39556"/>
                  </a:lnTo>
                  <a:cubicBezTo>
                    <a:pt x="32511" y="40637"/>
                    <a:pt x="30350" y="41521"/>
                    <a:pt x="27963" y="41942"/>
                  </a:cubicBezTo>
                  <a:cubicBezTo>
                    <a:pt x="27265" y="42059"/>
                    <a:pt x="26554" y="42122"/>
                    <a:pt x="25844" y="42122"/>
                  </a:cubicBezTo>
                  <a:cubicBezTo>
                    <a:pt x="25538" y="42122"/>
                    <a:pt x="25232" y="42110"/>
                    <a:pt x="24928" y="42086"/>
                  </a:cubicBezTo>
                  <a:lnTo>
                    <a:pt x="24928" y="42086"/>
                  </a:lnTo>
                  <a:cubicBezTo>
                    <a:pt x="27903" y="41246"/>
                    <a:pt x="30616" y="40256"/>
                    <a:pt x="33691" y="39711"/>
                  </a:cubicBezTo>
                  <a:cubicBezTo>
                    <a:pt x="33985" y="39668"/>
                    <a:pt x="34308" y="39612"/>
                    <a:pt x="34617" y="39556"/>
                  </a:cubicBezTo>
                  <a:close/>
                  <a:moveTo>
                    <a:pt x="11399" y="34362"/>
                  </a:moveTo>
                  <a:lnTo>
                    <a:pt x="11399" y="34362"/>
                  </a:lnTo>
                  <a:cubicBezTo>
                    <a:pt x="11652" y="34432"/>
                    <a:pt x="11919" y="34517"/>
                    <a:pt x="12171" y="34587"/>
                  </a:cubicBezTo>
                  <a:cubicBezTo>
                    <a:pt x="12185" y="34601"/>
                    <a:pt x="12199" y="34629"/>
                    <a:pt x="12213" y="34629"/>
                  </a:cubicBezTo>
                  <a:cubicBezTo>
                    <a:pt x="13238" y="35499"/>
                    <a:pt x="13238" y="36861"/>
                    <a:pt x="13701" y="38026"/>
                  </a:cubicBezTo>
                  <a:cubicBezTo>
                    <a:pt x="14010" y="38826"/>
                    <a:pt x="14600" y="39500"/>
                    <a:pt x="15372" y="39921"/>
                  </a:cubicBezTo>
                  <a:cubicBezTo>
                    <a:pt x="15422" y="39950"/>
                    <a:pt x="15469" y="39963"/>
                    <a:pt x="15513" y="39963"/>
                  </a:cubicBezTo>
                  <a:cubicBezTo>
                    <a:pt x="15785" y="39963"/>
                    <a:pt x="15905" y="39463"/>
                    <a:pt x="15638" y="39317"/>
                  </a:cubicBezTo>
                  <a:cubicBezTo>
                    <a:pt x="14080" y="38419"/>
                    <a:pt x="14066" y="36650"/>
                    <a:pt x="13392" y="35219"/>
                  </a:cubicBezTo>
                  <a:lnTo>
                    <a:pt x="13392" y="35219"/>
                  </a:lnTo>
                  <a:cubicBezTo>
                    <a:pt x="13743" y="35429"/>
                    <a:pt x="14094" y="35640"/>
                    <a:pt x="14431" y="35850"/>
                  </a:cubicBezTo>
                  <a:cubicBezTo>
                    <a:pt x="14473" y="36047"/>
                    <a:pt x="14515" y="36243"/>
                    <a:pt x="14558" y="36426"/>
                  </a:cubicBezTo>
                  <a:cubicBezTo>
                    <a:pt x="14684" y="36833"/>
                    <a:pt x="14852" y="37240"/>
                    <a:pt x="15035" y="37633"/>
                  </a:cubicBezTo>
                  <a:cubicBezTo>
                    <a:pt x="15093" y="37757"/>
                    <a:pt x="15172" y="37807"/>
                    <a:pt x="15252" y="37807"/>
                  </a:cubicBezTo>
                  <a:cubicBezTo>
                    <a:pt x="15442" y="37807"/>
                    <a:pt x="15631" y="37520"/>
                    <a:pt x="15512" y="37282"/>
                  </a:cubicBezTo>
                  <a:cubicBezTo>
                    <a:pt x="15372" y="36973"/>
                    <a:pt x="15245" y="36650"/>
                    <a:pt x="15147" y="36313"/>
                  </a:cubicBezTo>
                  <a:lnTo>
                    <a:pt x="15147" y="36313"/>
                  </a:lnTo>
                  <a:cubicBezTo>
                    <a:pt x="15835" y="36749"/>
                    <a:pt x="16439" y="37324"/>
                    <a:pt x="16902" y="38012"/>
                  </a:cubicBezTo>
                  <a:cubicBezTo>
                    <a:pt x="16930" y="38068"/>
                    <a:pt x="16958" y="38124"/>
                    <a:pt x="17000" y="38166"/>
                  </a:cubicBezTo>
                  <a:cubicBezTo>
                    <a:pt x="17084" y="38251"/>
                    <a:pt x="17154" y="38335"/>
                    <a:pt x="17225" y="38433"/>
                  </a:cubicBezTo>
                  <a:cubicBezTo>
                    <a:pt x="17576" y="39219"/>
                    <a:pt x="17955" y="39991"/>
                    <a:pt x="18362" y="40721"/>
                  </a:cubicBezTo>
                  <a:cubicBezTo>
                    <a:pt x="18544" y="41269"/>
                    <a:pt x="18713" y="41830"/>
                    <a:pt x="18881" y="42378"/>
                  </a:cubicBezTo>
                  <a:cubicBezTo>
                    <a:pt x="16425" y="42111"/>
                    <a:pt x="14108" y="40735"/>
                    <a:pt x="12915" y="38489"/>
                  </a:cubicBezTo>
                  <a:lnTo>
                    <a:pt x="12901" y="38489"/>
                  </a:lnTo>
                  <a:cubicBezTo>
                    <a:pt x="12438" y="37633"/>
                    <a:pt x="12199" y="36707"/>
                    <a:pt x="11919" y="35808"/>
                  </a:cubicBezTo>
                  <a:cubicBezTo>
                    <a:pt x="11919" y="35794"/>
                    <a:pt x="11919" y="35794"/>
                    <a:pt x="11919" y="35780"/>
                  </a:cubicBezTo>
                  <a:cubicBezTo>
                    <a:pt x="11933" y="35598"/>
                    <a:pt x="11862" y="35415"/>
                    <a:pt x="11750" y="35289"/>
                  </a:cubicBezTo>
                  <a:cubicBezTo>
                    <a:pt x="11638" y="34966"/>
                    <a:pt x="11526" y="34671"/>
                    <a:pt x="11399" y="34362"/>
                  </a:cubicBezTo>
                  <a:close/>
                  <a:moveTo>
                    <a:pt x="37228" y="39051"/>
                  </a:moveTo>
                  <a:lnTo>
                    <a:pt x="37228" y="39051"/>
                  </a:lnTo>
                  <a:cubicBezTo>
                    <a:pt x="37158" y="39079"/>
                    <a:pt x="37102" y="39135"/>
                    <a:pt x="37088" y="39219"/>
                  </a:cubicBezTo>
                  <a:cubicBezTo>
                    <a:pt x="33893" y="41388"/>
                    <a:pt x="29763" y="43281"/>
                    <a:pt x="25808" y="43281"/>
                  </a:cubicBezTo>
                  <a:cubicBezTo>
                    <a:pt x="24132" y="43281"/>
                    <a:pt x="22487" y="42941"/>
                    <a:pt x="20959" y="42139"/>
                  </a:cubicBezTo>
                  <a:lnTo>
                    <a:pt x="20959" y="42139"/>
                  </a:lnTo>
                  <a:cubicBezTo>
                    <a:pt x="22528" y="42546"/>
                    <a:pt x="24218" y="42832"/>
                    <a:pt x="25872" y="42832"/>
                  </a:cubicBezTo>
                  <a:cubicBezTo>
                    <a:pt x="26614" y="42832"/>
                    <a:pt x="27348" y="42775"/>
                    <a:pt x="28062" y="42644"/>
                  </a:cubicBezTo>
                  <a:cubicBezTo>
                    <a:pt x="31192" y="42069"/>
                    <a:pt x="33999" y="40735"/>
                    <a:pt x="36723" y="39163"/>
                  </a:cubicBezTo>
                  <a:cubicBezTo>
                    <a:pt x="36891" y="39121"/>
                    <a:pt x="37059" y="39079"/>
                    <a:pt x="37228" y="39051"/>
                  </a:cubicBezTo>
                  <a:close/>
                  <a:moveTo>
                    <a:pt x="39381" y="39430"/>
                  </a:moveTo>
                  <a:cubicBezTo>
                    <a:pt x="41735" y="39430"/>
                    <a:pt x="44279" y="40456"/>
                    <a:pt x="46493" y="40805"/>
                  </a:cubicBezTo>
                  <a:cubicBezTo>
                    <a:pt x="47177" y="40924"/>
                    <a:pt x="47867" y="40983"/>
                    <a:pt x="48560" y="40983"/>
                  </a:cubicBezTo>
                  <a:cubicBezTo>
                    <a:pt x="48932" y="40983"/>
                    <a:pt x="49306" y="40966"/>
                    <a:pt x="49679" y="40932"/>
                  </a:cubicBezTo>
                  <a:lnTo>
                    <a:pt x="49679" y="40932"/>
                  </a:lnTo>
                  <a:cubicBezTo>
                    <a:pt x="47573" y="42715"/>
                    <a:pt x="45454" y="44525"/>
                    <a:pt x="43096" y="45929"/>
                  </a:cubicBezTo>
                  <a:cubicBezTo>
                    <a:pt x="42063" y="46237"/>
                    <a:pt x="40937" y="46376"/>
                    <a:pt x="39808" y="46376"/>
                  </a:cubicBezTo>
                  <a:cubicBezTo>
                    <a:pt x="37899" y="46376"/>
                    <a:pt x="35981" y="45978"/>
                    <a:pt x="34491" y="45325"/>
                  </a:cubicBezTo>
                  <a:cubicBezTo>
                    <a:pt x="32764" y="44596"/>
                    <a:pt x="31318" y="43838"/>
                    <a:pt x="29704" y="43473"/>
                  </a:cubicBezTo>
                  <a:cubicBezTo>
                    <a:pt x="32315" y="42700"/>
                    <a:pt x="34884" y="41283"/>
                    <a:pt x="37284" y="39725"/>
                  </a:cubicBezTo>
                  <a:cubicBezTo>
                    <a:pt x="37305" y="39732"/>
                    <a:pt x="37326" y="39735"/>
                    <a:pt x="37347" y="39735"/>
                  </a:cubicBezTo>
                  <a:cubicBezTo>
                    <a:pt x="37368" y="39735"/>
                    <a:pt x="37389" y="39732"/>
                    <a:pt x="37410" y="39725"/>
                  </a:cubicBezTo>
                  <a:cubicBezTo>
                    <a:pt x="38043" y="39515"/>
                    <a:pt x="38704" y="39430"/>
                    <a:pt x="39381" y="39430"/>
                  </a:cubicBezTo>
                  <a:close/>
                  <a:moveTo>
                    <a:pt x="20173" y="42476"/>
                  </a:moveTo>
                  <a:lnTo>
                    <a:pt x="20173" y="42476"/>
                  </a:lnTo>
                  <a:cubicBezTo>
                    <a:pt x="21029" y="43009"/>
                    <a:pt x="21969" y="43430"/>
                    <a:pt x="22952" y="43711"/>
                  </a:cubicBezTo>
                  <a:cubicBezTo>
                    <a:pt x="24300" y="45115"/>
                    <a:pt x="25338" y="46799"/>
                    <a:pt x="26967" y="47866"/>
                  </a:cubicBezTo>
                  <a:cubicBezTo>
                    <a:pt x="26433" y="47712"/>
                    <a:pt x="25914" y="47515"/>
                    <a:pt x="25408" y="47305"/>
                  </a:cubicBezTo>
                  <a:cubicBezTo>
                    <a:pt x="22882" y="46252"/>
                    <a:pt x="21239" y="44764"/>
                    <a:pt x="20173" y="42476"/>
                  </a:cubicBezTo>
                  <a:close/>
                  <a:moveTo>
                    <a:pt x="8816" y="40497"/>
                  </a:moveTo>
                  <a:cubicBezTo>
                    <a:pt x="9392" y="41451"/>
                    <a:pt x="10417" y="42111"/>
                    <a:pt x="11006" y="43037"/>
                  </a:cubicBezTo>
                  <a:cubicBezTo>
                    <a:pt x="11287" y="44876"/>
                    <a:pt x="11820" y="46645"/>
                    <a:pt x="12817" y="48245"/>
                  </a:cubicBezTo>
                  <a:cubicBezTo>
                    <a:pt x="12466" y="48091"/>
                    <a:pt x="12115" y="47950"/>
                    <a:pt x="11750" y="47838"/>
                  </a:cubicBezTo>
                  <a:cubicBezTo>
                    <a:pt x="10908" y="47585"/>
                    <a:pt x="9546" y="47614"/>
                    <a:pt x="8943" y="46884"/>
                  </a:cubicBezTo>
                  <a:cubicBezTo>
                    <a:pt x="8451" y="44890"/>
                    <a:pt x="8465" y="42686"/>
                    <a:pt x="8816" y="40497"/>
                  </a:cubicBezTo>
                  <a:close/>
                  <a:moveTo>
                    <a:pt x="23991" y="43950"/>
                  </a:moveTo>
                  <a:cubicBezTo>
                    <a:pt x="24588" y="44044"/>
                    <a:pt x="25194" y="44090"/>
                    <a:pt x="25801" y="44090"/>
                  </a:cubicBezTo>
                  <a:cubicBezTo>
                    <a:pt x="26279" y="44090"/>
                    <a:pt x="26757" y="44062"/>
                    <a:pt x="27233" y="44006"/>
                  </a:cubicBezTo>
                  <a:cubicBezTo>
                    <a:pt x="27393" y="43996"/>
                    <a:pt x="27551" y="43992"/>
                    <a:pt x="27707" y="43992"/>
                  </a:cubicBezTo>
                  <a:cubicBezTo>
                    <a:pt x="31175" y="43992"/>
                    <a:pt x="33663" y="46289"/>
                    <a:pt x="37116" y="46799"/>
                  </a:cubicBezTo>
                  <a:cubicBezTo>
                    <a:pt x="38035" y="46936"/>
                    <a:pt x="38961" y="47012"/>
                    <a:pt x="39895" y="47012"/>
                  </a:cubicBezTo>
                  <a:cubicBezTo>
                    <a:pt x="40301" y="47012"/>
                    <a:pt x="40708" y="46998"/>
                    <a:pt x="41116" y="46968"/>
                  </a:cubicBezTo>
                  <a:lnTo>
                    <a:pt x="41116" y="46968"/>
                  </a:lnTo>
                  <a:cubicBezTo>
                    <a:pt x="39881" y="47529"/>
                    <a:pt x="38576" y="47936"/>
                    <a:pt x="37242" y="48175"/>
                  </a:cubicBezTo>
                  <a:lnTo>
                    <a:pt x="37242" y="48189"/>
                  </a:lnTo>
                  <a:cubicBezTo>
                    <a:pt x="35684" y="48458"/>
                    <a:pt x="34090" y="48623"/>
                    <a:pt x="32499" y="48623"/>
                  </a:cubicBezTo>
                  <a:cubicBezTo>
                    <a:pt x="31682" y="48623"/>
                    <a:pt x="30865" y="48579"/>
                    <a:pt x="30055" y="48484"/>
                  </a:cubicBezTo>
                  <a:cubicBezTo>
                    <a:pt x="29030" y="48231"/>
                    <a:pt x="28062" y="47810"/>
                    <a:pt x="27177" y="47249"/>
                  </a:cubicBezTo>
                  <a:cubicBezTo>
                    <a:pt x="25886" y="46406"/>
                    <a:pt x="24987" y="45115"/>
                    <a:pt x="23991" y="43950"/>
                  </a:cubicBezTo>
                  <a:close/>
                  <a:moveTo>
                    <a:pt x="9265" y="47936"/>
                  </a:moveTo>
                  <a:lnTo>
                    <a:pt x="9265" y="47936"/>
                  </a:lnTo>
                  <a:cubicBezTo>
                    <a:pt x="9673" y="48077"/>
                    <a:pt x="10080" y="48189"/>
                    <a:pt x="10515" y="48245"/>
                  </a:cubicBezTo>
                  <a:cubicBezTo>
                    <a:pt x="11624" y="48470"/>
                    <a:pt x="12677" y="48877"/>
                    <a:pt x="13673" y="49438"/>
                  </a:cubicBezTo>
                  <a:cubicBezTo>
                    <a:pt x="14066" y="49916"/>
                    <a:pt x="14501" y="50379"/>
                    <a:pt x="14979" y="50786"/>
                  </a:cubicBezTo>
                  <a:cubicBezTo>
                    <a:pt x="15807" y="51502"/>
                    <a:pt x="16719" y="52120"/>
                    <a:pt x="17702" y="52625"/>
                  </a:cubicBezTo>
                  <a:cubicBezTo>
                    <a:pt x="16699" y="52754"/>
                    <a:pt x="15702" y="53003"/>
                    <a:pt x="14698" y="53003"/>
                  </a:cubicBezTo>
                  <a:cubicBezTo>
                    <a:pt x="14283" y="53003"/>
                    <a:pt x="13867" y="52960"/>
                    <a:pt x="13449" y="52850"/>
                  </a:cubicBezTo>
                  <a:lnTo>
                    <a:pt x="13407" y="52850"/>
                  </a:lnTo>
                  <a:cubicBezTo>
                    <a:pt x="11469" y="51769"/>
                    <a:pt x="10009" y="50014"/>
                    <a:pt x="9265" y="47936"/>
                  </a:cubicBezTo>
                  <a:close/>
                  <a:moveTo>
                    <a:pt x="18605" y="53234"/>
                  </a:moveTo>
                  <a:cubicBezTo>
                    <a:pt x="18711" y="53234"/>
                    <a:pt x="18817" y="53237"/>
                    <a:pt x="18923" y="53243"/>
                  </a:cubicBezTo>
                  <a:cubicBezTo>
                    <a:pt x="20088" y="53804"/>
                    <a:pt x="21281" y="54295"/>
                    <a:pt x="22419" y="54843"/>
                  </a:cubicBezTo>
                  <a:cubicBezTo>
                    <a:pt x="21717" y="54969"/>
                    <a:pt x="21043" y="55138"/>
                    <a:pt x="20341" y="55208"/>
                  </a:cubicBezTo>
                  <a:cubicBezTo>
                    <a:pt x="20313" y="55208"/>
                    <a:pt x="20299" y="55222"/>
                    <a:pt x="20285" y="55222"/>
                  </a:cubicBezTo>
                  <a:cubicBezTo>
                    <a:pt x="18642" y="54759"/>
                    <a:pt x="17014" y="54323"/>
                    <a:pt x="15470" y="53776"/>
                  </a:cubicBezTo>
                  <a:cubicBezTo>
                    <a:pt x="15344" y="53748"/>
                    <a:pt x="15231" y="53692"/>
                    <a:pt x="15119" y="53650"/>
                  </a:cubicBezTo>
                  <a:cubicBezTo>
                    <a:pt x="16289" y="53560"/>
                    <a:pt x="17448" y="53234"/>
                    <a:pt x="18605" y="53234"/>
                  </a:cubicBezTo>
                  <a:close/>
                  <a:moveTo>
                    <a:pt x="7314" y="39921"/>
                  </a:moveTo>
                  <a:lnTo>
                    <a:pt x="7314" y="39921"/>
                  </a:lnTo>
                  <a:cubicBezTo>
                    <a:pt x="6781" y="42448"/>
                    <a:pt x="6584" y="45199"/>
                    <a:pt x="7216" y="47712"/>
                  </a:cubicBezTo>
                  <a:cubicBezTo>
                    <a:pt x="6935" y="48947"/>
                    <a:pt x="5798" y="50140"/>
                    <a:pt x="5209" y="51277"/>
                  </a:cubicBezTo>
                  <a:cubicBezTo>
                    <a:pt x="4745" y="52134"/>
                    <a:pt x="4366" y="53060"/>
                    <a:pt x="4114" y="54001"/>
                  </a:cubicBezTo>
                  <a:cubicBezTo>
                    <a:pt x="3973" y="54534"/>
                    <a:pt x="3917" y="55081"/>
                    <a:pt x="3959" y="55629"/>
                  </a:cubicBezTo>
                  <a:cubicBezTo>
                    <a:pt x="2233" y="52625"/>
                    <a:pt x="1503" y="49003"/>
                    <a:pt x="2485" y="45943"/>
                  </a:cubicBezTo>
                  <a:cubicBezTo>
                    <a:pt x="2794" y="45017"/>
                    <a:pt x="3131" y="44104"/>
                    <a:pt x="3524" y="43206"/>
                  </a:cubicBezTo>
                  <a:cubicBezTo>
                    <a:pt x="3945" y="42490"/>
                    <a:pt x="4535" y="41886"/>
                    <a:pt x="5237" y="41451"/>
                  </a:cubicBezTo>
                  <a:cubicBezTo>
                    <a:pt x="5981" y="40960"/>
                    <a:pt x="6725" y="40511"/>
                    <a:pt x="7314" y="39921"/>
                  </a:cubicBezTo>
                  <a:close/>
                  <a:moveTo>
                    <a:pt x="23044" y="55504"/>
                  </a:moveTo>
                  <a:cubicBezTo>
                    <a:pt x="23364" y="55504"/>
                    <a:pt x="23683" y="55550"/>
                    <a:pt x="23991" y="55643"/>
                  </a:cubicBezTo>
                  <a:cubicBezTo>
                    <a:pt x="24033" y="55643"/>
                    <a:pt x="24061" y="55671"/>
                    <a:pt x="24089" y="55685"/>
                  </a:cubicBezTo>
                  <a:cubicBezTo>
                    <a:pt x="25324" y="56359"/>
                    <a:pt x="26489" y="57145"/>
                    <a:pt x="27570" y="58043"/>
                  </a:cubicBezTo>
                  <a:cubicBezTo>
                    <a:pt x="25802" y="57019"/>
                    <a:pt x="23836" y="56289"/>
                    <a:pt x="21843" y="55685"/>
                  </a:cubicBezTo>
                  <a:cubicBezTo>
                    <a:pt x="21941" y="55657"/>
                    <a:pt x="22025" y="55643"/>
                    <a:pt x="22124" y="55629"/>
                  </a:cubicBezTo>
                  <a:cubicBezTo>
                    <a:pt x="22426" y="55546"/>
                    <a:pt x="22736" y="55504"/>
                    <a:pt x="23044" y="55504"/>
                  </a:cubicBezTo>
                  <a:close/>
                  <a:moveTo>
                    <a:pt x="7525" y="48680"/>
                  </a:moveTo>
                  <a:cubicBezTo>
                    <a:pt x="7651" y="49059"/>
                    <a:pt x="7806" y="49424"/>
                    <a:pt x="7974" y="49789"/>
                  </a:cubicBezTo>
                  <a:cubicBezTo>
                    <a:pt x="8662" y="51137"/>
                    <a:pt x="9644" y="52302"/>
                    <a:pt x="10866" y="53200"/>
                  </a:cubicBezTo>
                  <a:cubicBezTo>
                    <a:pt x="10866" y="53200"/>
                    <a:pt x="10866" y="53214"/>
                    <a:pt x="10880" y="53214"/>
                  </a:cubicBezTo>
                  <a:cubicBezTo>
                    <a:pt x="12634" y="55587"/>
                    <a:pt x="11933" y="58787"/>
                    <a:pt x="13519" y="61300"/>
                  </a:cubicBezTo>
                  <a:cubicBezTo>
                    <a:pt x="13757" y="61693"/>
                    <a:pt x="14080" y="62044"/>
                    <a:pt x="14445" y="62339"/>
                  </a:cubicBezTo>
                  <a:cubicBezTo>
                    <a:pt x="12241" y="62142"/>
                    <a:pt x="10122" y="61426"/>
                    <a:pt x="8255" y="60261"/>
                  </a:cubicBezTo>
                  <a:cubicBezTo>
                    <a:pt x="6921" y="59391"/>
                    <a:pt x="5770" y="58296"/>
                    <a:pt x="4844" y="57005"/>
                  </a:cubicBezTo>
                  <a:cubicBezTo>
                    <a:pt x="4409" y="55573"/>
                    <a:pt x="4479" y="54337"/>
                    <a:pt x="5181" y="52723"/>
                  </a:cubicBezTo>
                  <a:cubicBezTo>
                    <a:pt x="5770" y="51319"/>
                    <a:pt x="6949" y="50084"/>
                    <a:pt x="7525" y="48680"/>
                  </a:cubicBezTo>
                  <a:close/>
                  <a:moveTo>
                    <a:pt x="11975" y="53930"/>
                  </a:moveTo>
                  <a:lnTo>
                    <a:pt x="11975" y="53930"/>
                  </a:lnTo>
                  <a:cubicBezTo>
                    <a:pt x="14080" y="55194"/>
                    <a:pt x="16551" y="55980"/>
                    <a:pt x="18811" y="56724"/>
                  </a:cubicBezTo>
                  <a:lnTo>
                    <a:pt x="19021" y="56794"/>
                  </a:lnTo>
                  <a:cubicBezTo>
                    <a:pt x="20650" y="57763"/>
                    <a:pt x="21604" y="59293"/>
                    <a:pt x="22587" y="60851"/>
                  </a:cubicBezTo>
                  <a:cubicBezTo>
                    <a:pt x="22812" y="61202"/>
                    <a:pt x="23064" y="61525"/>
                    <a:pt x="23345" y="61805"/>
                  </a:cubicBezTo>
                  <a:cubicBezTo>
                    <a:pt x="22896" y="61847"/>
                    <a:pt x="22447" y="61904"/>
                    <a:pt x="21969" y="61974"/>
                  </a:cubicBezTo>
                  <a:lnTo>
                    <a:pt x="21969" y="61960"/>
                  </a:lnTo>
                  <a:cubicBezTo>
                    <a:pt x="20088" y="62255"/>
                    <a:pt x="18193" y="62409"/>
                    <a:pt x="16284" y="62423"/>
                  </a:cubicBezTo>
                  <a:cubicBezTo>
                    <a:pt x="14277" y="61791"/>
                    <a:pt x="13126" y="59896"/>
                    <a:pt x="12803" y="57510"/>
                  </a:cubicBezTo>
                  <a:cubicBezTo>
                    <a:pt x="12634" y="56233"/>
                    <a:pt x="12466" y="55053"/>
                    <a:pt x="11975" y="53930"/>
                  </a:cubicBezTo>
                  <a:close/>
                  <a:moveTo>
                    <a:pt x="9827" y="34110"/>
                  </a:moveTo>
                  <a:cubicBezTo>
                    <a:pt x="9883" y="34180"/>
                    <a:pt x="9953" y="34264"/>
                    <a:pt x="10009" y="34334"/>
                  </a:cubicBezTo>
                  <a:cubicBezTo>
                    <a:pt x="7707" y="39865"/>
                    <a:pt x="6247" y="47543"/>
                    <a:pt x="11104" y="52035"/>
                  </a:cubicBezTo>
                  <a:cubicBezTo>
                    <a:pt x="13168" y="53958"/>
                    <a:pt x="15793" y="54576"/>
                    <a:pt x="18432" y="55362"/>
                  </a:cubicBezTo>
                  <a:cubicBezTo>
                    <a:pt x="21183" y="56162"/>
                    <a:pt x="23963" y="57047"/>
                    <a:pt x="26531" y="58310"/>
                  </a:cubicBezTo>
                  <a:cubicBezTo>
                    <a:pt x="28763" y="59433"/>
                    <a:pt x="30083" y="60654"/>
                    <a:pt x="31009" y="62591"/>
                  </a:cubicBezTo>
                  <a:cubicBezTo>
                    <a:pt x="31080" y="62746"/>
                    <a:pt x="31136" y="62900"/>
                    <a:pt x="31192" y="63069"/>
                  </a:cubicBezTo>
                  <a:cubicBezTo>
                    <a:pt x="27963" y="56401"/>
                    <a:pt x="17435" y="56738"/>
                    <a:pt x="11862" y="53102"/>
                  </a:cubicBezTo>
                  <a:cubicBezTo>
                    <a:pt x="7707" y="50393"/>
                    <a:pt x="6935" y="45733"/>
                    <a:pt x="7651" y="41128"/>
                  </a:cubicBezTo>
                  <a:cubicBezTo>
                    <a:pt x="7918" y="39486"/>
                    <a:pt x="8353" y="37872"/>
                    <a:pt x="8929" y="36299"/>
                  </a:cubicBezTo>
                  <a:cubicBezTo>
                    <a:pt x="9069" y="35920"/>
                    <a:pt x="9659" y="34180"/>
                    <a:pt x="9799" y="34124"/>
                  </a:cubicBezTo>
                  <a:cubicBezTo>
                    <a:pt x="9813" y="34110"/>
                    <a:pt x="9813" y="34110"/>
                    <a:pt x="9827" y="34110"/>
                  </a:cubicBezTo>
                  <a:close/>
                  <a:moveTo>
                    <a:pt x="20776" y="57341"/>
                  </a:moveTo>
                  <a:lnTo>
                    <a:pt x="20776" y="57341"/>
                  </a:lnTo>
                  <a:cubicBezTo>
                    <a:pt x="24524" y="58479"/>
                    <a:pt x="28693" y="59756"/>
                    <a:pt x="30588" y="63195"/>
                  </a:cubicBezTo>
                  <a:cubicBezTo>
                    <a:pt x="28855" y="62119"/>
                    <a:pt x="26963" y="61730"/>
                    <a:pt x="24923" y="61730"/>
                  </a:cubicBezTo>
                  <a:cubicBezTo>
                    <a:pt x="24781" y="61730"/>
                    <a:pt x="24639" y="61732"/>
                    <a:pt x="24496" y="61735"/>
                  </a:cubicBezTo>
                  <a:cubicBezTo>
                    <a:pt x="23303" y="61356"/>
                    <a:pt x="22713" y="59798"/>
                    <a:pt x="22011" y="58815"/>
                  </a:cubicBezTo>
                  <a:cubicBezTo>
                    <a:pt x="21632" y="58296"/>
                    <a:pt x="21225" y="57791"/>
                    <a:pt x="20776" y="57341"/>
                  </a:cubicBezTo>
                  <a:close/>
                  <a:moveTo>
                    <a:pt x="25015" y="1"/>
                  </a:moveTo>
                  <a:cubicBezTo>
                    <a:pt x="24919" y="1"/>
                    <a:pt x="24821" y="4"/>
                    <a:pt x="24721" y="13"/>
                  </a:cubicBezTo>
                  <a:cubicBezTo>
                    <a:pt x="22264" y="223"/>
                    <a:pt x="20608" y="2511"/>
                    <a:pt x="18277" y="3101"/>
                  </a:cubicBezTo>
                  <a:cubicBezTo>
                    <a:pt x="17096" y="1597"/>
                    <a:pt x="15491" y="438"/>
                    <a:pt x="13622" y="438"/>
                  </a:cubicBezTo>
                  <a:cubicBezTo>
                    <a:pt x="13137" y="438"/>
                    <a:pt x="12633" y="516"/>
                    <a:pt x="12115" y="687"/>
                  </a:cubicBezTo>
                  <a:cubicBezTo>
                    <a:pt x="9181" y="1641"/>
                    <a:pt x="8479" y="4154"/>
                    <a:pt x="8662" y="6807"/>
                  </a:cubicBezTo>
                  <a:cubicBezTo>
                    <a:pt x="8021" y="6548"/>
                    <a:pt x="7368" y="6396"/>
                    <a:pt x="6767" y="6396"/>
                  </a:cubicBezTo>
                  <a:cubicBezTo>
                    <a:pt x="5446" y="6396"/>
                    <a:pt x="4372" y="7128"/>
                    <a:pt x="4198" y="9067"/>
                  </a:cubicBezTo>
                  <a:cubicBezTo>
                    <a:pt x="4001" y="11341"/>
                    <a:pt x="5237" y="13334"/>
                    <a:pt x="4900" y="15707"/>
                  </a:cubicBezTo>
                  <a:cubicBezTo>
                    <a:pt x="4605" y="17798"/>
                    <a:pt x="3987" y="19791"/>
                    <a:pt x="3847" y="21911"/>
                  </a:cubicBezTo>
                  <a:cubicBezTo>
                    <a:pt x="3651" y="25112"/>
                    <a:pt x="3917" y="28158"/>
                    <a:pt x="5714" y="30909"/>
                  </a:cubicBezTo>
                  <a:cubicBezTo>
                    <a:pt x="6346" y="31906"/>
                    <a:pt x="7230" y="32706"/>
                    <a:pt x="8283" y="33239"/>
                  </a:cubicBezTo>
                  <a:cubicBezTo>
                    <a:pt x="5265" y="36777"/>
                    <a:pt x="2963" y="40862"/>
                    <a:pt x="1503" y="45283"/>
                  </a:cubicBezTo>
                  <a:cubicBezTo>
                    <a:pt x="1" y="49789"/>
                    <a:pt x="1503" y="54366"/>
                    <a:pt x="4198" y="58170"/>
                  </a:cubicBezTo>
                  <a:cubicBezTo>
                    <a:pt x="6612" y="61581"/>
                    <a:pt x="10655" y="63392"/>
                    <a:pt x="14726" y="63841"/>
                  </a:cubicBezTo>
                  <a:cubicBezTo>
                    <a:pt x="15222" y="63894"/>
                    <a:pt x="15723" y="63917"/>
                    <a:pt x="16226" y="63917"/>
                  </a:cubicBezTo>
                  <a:cubicBezTo>
                    <a:pt x="19157" y="63917"/>
                    <a:pt x="22183" y="63144"/>
                    <a:pt x="25030" y="63144"/>
                  </a:cubicBezTo>
                  <a:cubicBezTo>
                    <a:pt x="27475" y="63144"/>
                    <a:pt x="29789" y="63714"/>
                    <a:pt x="31795" y="65834"/>
                  </a:cubicBezTo>
                  <a:cubicBezTo>
                    <a:pt x="31925" y="65972"/>
                    <a:pt x="32055" y="66030"/>
                    <a:pt x="32177" y="66030"/>
                  </a:cubicBezTo>
                  <a:cubicBezTo>
                    <a:pt x="32266" y="66030"/>
                    <a:pt x="32350" y="66000"/>
                    <a:pt x="32427" y="65946"/>
                  </a:cubicBezTo>
                  <a:cubicBezTo>
                    <a:pt x="32652" y="65848"/>
                    <a:pt x="32778" y="65595"/>
                    <a:pt x="32750" y="65357"/>
                  </a:cubicBezTo>
                  <a:cubicBezTo>
                    <a:pt x="32750" y="65287"/>
                    <a:pt x="32750" y="65216"/>
                    <a:pt x="32736" y="65146"/>
                  </a:cubicBezTo>
                  <a:cubicBezTo>
                    <a:pt x="32259" y="58535"/>
                    <a:pt x="26307" y="55208"/>
                    <a:pt x="20945" y="52611"/>
                  </a:cubicBezTo>
                  <a:cubicBezTo>
                    <a:pt x="19007" y="51684"/>
                    <a:pt x="16747" y="50814"/>
                    <a:pt x="15231" y="49270"/>
                  </a:cubicBezTo>
                  <a:cubicBezTo>
                    <a:pt x="13743" y="47782"/>
                    <a:pt x="12691" y="45719"/>
                    <a:pt x="12171" y="43697"/>
                  </a:cubicBezTo>
                  <a:cubicBezTo>
                    <a:pt x="11750" y="42069"/>
                    <a:pt x="11722" y="40469"/>
                    <a:pt x="11778" y="38840"/>
                  </a:cubicBezTo>
                  <a:lnTo>
                    <a:pt x="11778" y="38840"/>
                  </a:lnTo>
                  <a:cubicBezTo>
                    <a:pt x="12157" y="39668"/>
                    <a:pt x="12677" y="40426"/>
                    <a:pt x="13308" y="41086"/>
                  </a:cubicBezTo>
                  <a:cubicBezTo>
                    <a:pt x="14923" y="42771"/>
                    <a:pt x="17140" y="43753"/>
                    <a:pt x="19471" y="43809"/>
                  </a:cubicBezTo>
                  <a:cubicBezTo>
                    <a:pt x="20453" y="45803"/>
                    <a:pt x="21983" y="47108"/>
                    <a:pt x="23977" y="48119"/>
                  </a:cubicBezTo>
                  <a:cubicBezTo>
                    <a:pt x="26628" y="49474"/>
                    <a:pt x="29530" y="49996"/>
                    <a:pt x="32457" y="49996"/>
                  </a:cubicBezTo>
                  <a:cubicBezTo>
                    <a:pt x="33744" y="49996"/>
                    <a:pt x="35037" y="49895"/>
                    <a:pt x="36316" y="49719"/>
                  </a:cubicBezTo>
                  <a:cubicBezTo>
                    <a:pt x="41229" y="49031"/>
                    <a:pt x="45075" y="46519"/>
                    <a:pt x="48809" y="43360"/>
                  </a:cubicBezTo>
                  <a:cubicBezTo>
                    <a:pt x="50942" y="41563"/>
                    <a:pt x="53006" y="39668"/>
                    <a:pt x="55322" y="38110"/>
                  </a:cubicBezTo>
                  <a:cubicBezTo>
                    <a:pt x="58438" y="36047"/>
                    <a:pt x="61583" y="35219"/>
                    <a:pt x="65261" y="34811"/>
                  </a:cubicBezTo>
                  <a:cubicBezTo>
                    <a:pt x="65272" y="34812"/>
                    <a:pt x="65283" y="34813"/>
                    <a:pt x="65294" y="34813"/>
                  </a:cubicBezTo>
                  <a:cubicBezTo>
                    <a:pt x="65505" y="34813"/>
                    <a:pt x="65685" y="34689"/>
                    <a:pt x="65752" y="34489"/>
                  </a:cubicBezTo>
                  <a:cubicBezTo>
                    <a:pt x="65962" y="34110"/>
                    <a:pt x="65850" y="33520"/>
                    <a:pt x="65457" y="33422"/>
                  </a:cubicBezTo>
                  <a:cubicBezTo>
                    <a:pt x="60776" y="30172"/>
                    <a:pt x="55318" y="28553"/>
                    <a:pt x="49713" y="28553"/>
                  </a:cubicBezTo>
                  <a:cubicBezTo>
                    <a:pt x="49436" y="28553"/>
                    <a:pt x="49157" y="28557"/>
                    <a:pt x="48879" y="28565"/>
                  </a:cubicBezTo>
                  <a:lnTo>
                    <a:pt x="49019" y="28495"/>
                  </a:lnTo>
                  <a:cubicBezTo>
                    <a:pt x="50620" y="27835"/>
                    <a:pt x="52529" y="28088"/>
                    <a:pt x="54045" y="27316"/>
                  </a:cubicBezTo>
                  <a:cubicBezTo>
                    <a:pt x="57133" y="25729"/>
                    <a:pt x="56052" y="21658"/>
                    <a:pt x="56515" y="18949"/>
                  </a:cubicBezTo>
                  <a:cubicBezTo>
                    <a:pt x="56979" y="16254"/>
                    <a:pt x="57329" y="13657"/>
                    <a:pt x="53792" y="13236"/>
                  </a:cubicBezTo>
                  <a:cubicBezTo>
                    <a:pt x="53609" y="13215"/>
                    <a:pt x="53427" y="13205"/>
                    <a:pt x="53246" y="13205"/>
                  </a:cubicBezTo>
                  <a:cubicBezTo>
                    <a:pt x="51674" y="13205"/>
                    <a:pt x="50210" y="13938"/>
                    <a:pt x="48624" y="13938"/>
                  </a:cubicBezTo>
                  <a:cubicBezTo>
                    <a:pt x="48611" y="13938"/>
                    <a:pt x="48598" y="13938"/>
                    <a:pt x="48584" y="13938"/>
                  </a:cubicBezTo>
                  <a:cubicBezTo>
                    <a:pt x="46703" y="13924"/>
                    <a:pt x="44991" y="13040"/>
                    <a:pt x="43110" y="12927"/>
                  </a:cubicBezTo>
                  <a:cubicBezTo>
                    <a:pt x="43067" y="12871"/>
                    <a:pt x="43039" y="12815"/>
                    <a:pt x="42997" y="12759"/>
                  </a:cubicBezTo>
                  <a:cubicBezTo>
                    <a:pt x="42295" y="11678"/>
                    <a:pt x="41790" y="10499"/>
                    <a:pt x="41509" y="9249"/>
                  </a:cubicBezTo>
                  <a:cubicBezTo>
                    <a:pt x="41341" y="8548"/>
                    <a:pt x="41186" y="7874"/>
                    <a:pt x="40807" y="7242"/>
                  </a:cubicBezTo>
                  <a:cubicBezTo>
                    <a:pt x="40148" y="6217"/>
                    <a:pt x="39123" y="5473"/>
                    <a:pt x="37944" y="5136"/>
                  </a:cubicBezTo>
                  <a:cubicBezTo>
                    <a:pt x="38334" y="2086"/>
                    <a:pt x="35584" y="300"/>
                    <a:pt x="32797" y="300"/>
                  </a:cubicBezTo>
                  <a:cubicBezTo>
                    <a:pt x="32173" y="300"/>
                    <a:pt x="31546" y="389"/>
                    <a:pt x="30953" y="574"/>
                  </a:cubicBezTo>
                  <a:cubicBezTo>
                    <a:pt x="30256" y="794"/>
                    <a:pt x="29677" y="924"/>
                    <a:pt x="29081" y="924"/>
                  </a:cubicBezTo>
                  <a:cubicBezTo>
                    <a:pt x="28572" y="924"/>
                    <a:pt x="28050" y="830"/>
                    <a:pt x="27430" y="616"/>
                  </a:cubicBezTo>
                  <a:cubicBezTo>
                    <a:pt x="26595" y="326"/>
                    <a:pt x="25886" y="1"/>
                    <a:pt x="2501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4624850" y="3129450"/>
              <a:ext cx="18975" cy="17575"/>
            </a:xfrm>
            <a:custGeom>
              <a:avLst/>
              <a:gdLst/>
              <a:ahLst/>
              <a:cxnLst/>
              <a:rect l="l" t="t" r="r" b="b"/>
              <a:pathLst>
                <a:path w="759" h="703" extrusionOk="0">
                  <a:moveTo>
                    <a:pt x="379" y="1"/>
                  </a:moveTo>
                  <a:cubicBezTo>
                    <a:pt x="0" y="1"/>
                    <a:pt x="14" y="703"/>
                    <a:pt x="379" y="703"/>
                  </a:cubicBezTo>
                  <a:cubicBezTo>
                    <a:pt x="758" y="703"/>
                    <a:pt x="758"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5203525" y="3249100"/>
              <a:ext cx="111775" cy="31125"/>
            </a:xfrm>
            <a:custGeom>
              <a:avLst/>
              <a:gdLst/>
              <a:ahLst/>
              <a:cxnLst/>
              <a:rect l="l" t="t" r="r" b="b"/>
              <a:pathLst>
                <a:path w="4471" h="1245" extrusionOk="0">
                  <a:moveTo>
                    <a:pt x="4288" y="1"/>
                  </a:moveTo>
                  <a:cubicBezTo>
                    <a:pt x="4265" y="1"/>
                    <a:pt x="4239" y="10"/>
                    <a:pt x="4212" y="30"/>
                  </a:cubicBezTo>
                  <a:cubicBezTo>
                    <a:pt x="3393" y="576"/>
                    <a:pt x="2377" y="896"/>
                    <a:pt x="1380" y="896"/>
                  </a:cubicBezTo>
                  <a:cubicBezTo>
                    <a:pt x="993" y="896"/>
                    <a:pt x="609" y="848"/>
                    <a:pt x="240" y="746"/>
                  </a:cubicBezTo>
                  <a:cubicBezTo>
                    <a:pt x="225" y="742"/>
                    <a:pt x="211" y="740"/>
                    <a:pt x="198" y="740"/>
                  </a:cubicBezTo>
                  <a:cubicBezTo>
                    <a:pt x="36" y="740"/>
                    <a:pt x="0" y="1044"/>
                    <a:pt x="169" y="1083"/>
                  </a:cubicBezTo>
                  <a:cubicBezTo>
                    <a:pt x="558" y="1193"/>
                    <a:pt x="963" y="1244"/>
                    <a:pt x="1371" y="1244"/>
                  </a:cubicBezTo>
                  <a:cubicBezTo>
                    <a:pt x="2422" y="1244"/>
                    <a:pt x="3493" y="901"/>
                    <a:pt x="4353" y="325"/>
                  </a:cubicBezTo>
                  <a:cubicBezTo>
                    <a:pt x="4470" y="242"/>
                    <a:pt x="4410" y="1"/>
                    <a:pt x="428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5240375" y="3243775"/>
              <a:ext cx="36775" cy="15900"/>
            </a:xfrm>
            <a:custGeom>
              <a:avLst/>
              <a:gdLst/>
              <a:ahLst/>
              <a:cxnLst/>
              <a:rect l="l" t="t" r="r" b="b"/>
              <a:pathLst>
                <a:path w="1471" h="636" extrusionOk="0">
                  <a:moveTo>
                    <a:pt x="1320" y="1"/>
                  </a:moveTo>
                  <a:cubicBezTo>
                    <a:pt x="1303" y="1"/>
                    <a:pt x="1285" y="6"/>
                    <a:pt x="1264" y="18"/>
                  </a:cubicBezTo>
                  <a:cubicBezTo>
                    <a:pt x="941" y="187"/>
                    <a:pt x="562" y="285"/>
                    <a:pt x="197" y="285"/>
                  </a:cubicBezTo>
                  <a:cubicBezTo>
                    <a:pt x="1" y="285"/>
                    <a:pt x="1" y="636"/>
                    <a:pt x="197" y="636"/>
                  </a:cubicBezTo>
                  <a:cubicBezTo>
                    <a:pt x="590" y="636"/>
                    <a:pt x="983" y="538"/>
                    <a:pt x="1334" y="355"/>
                  </a:cubicBezTo>
                  <a:cubicBezTo>
                    <a:pt x="1470" y="281"/>
                    <a:pt x="1443" y="1"/>
                    <a:pt x="132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5326350" y="3235450"/>
              <a:ext cx="9500" cy="8800"/>
            </a:xfrm>
            <a:custGeom>
              <a:avLst/>
              <a:gdLst/>
              <a:ahLst/>
              <a:cxnLst/>
              <a:rect l="l" t="t" r="r" b="b"/>
              <a:pathLst>
                <a:path w="380" h="352" extrusionOk="0">
                  <a:moveTo>
                    <a:pt x="198" y="0"/>
                  </a:moveTo>
                  <a:cubicBezTo>
                    <a:pt x="1" y="0"/>
                    <a:pt x="15" y="351"/>
                    <a:pt x="198" y="351"/>
                  </a:cubicBezTo>
                  <a:cubicBezTo>
                    <a:pt x="380" y="351"/>
                    <a:pt x="380" y="0"/>
                    <a:pt x="19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5499875" y="3042550"/>
              <a:ext cx="73700" cy="55725"/>
            </a:xfrm>
            <a:custGeom>
              <a:avLst/>
              <a:gdLst/>
              <a:ahLst/>
              <a:cxnLst/>
              <a:rect l="l" t="t" r="r" b="b"/>
              <a:pathLst>
                <a:path w="2948" h="2229" extrusionOk="0">
                  <a:moveTo>
                    <a:pt x="2737" y="0"/>
                  </a:moveTo>
                  <a:cubicBezTo>
                    <a:pt x="2713" y="0"/>
                    <a:pt x="2688" y="7"/>
                    <a:pt x="2662" y="24"/>
                  </a:cubicBezTo>
                  <a:cubicBezTo>
                    <a:pt x="1749" y="557"/>
                    <a:pt x="893" y="1175"/>
                    <a:pt x="107" y="1891"/>
                  </a:cubicBezTo>
                  <a:cubicBezTo>
                    <a:pt x="1" y="1985"/>
                    <a:pt x="63" y="2228"/>
                    <a:pt x="177" y="2228"/>
                  </a:cubicBezTo>
                  <a:cubicBezTo>
                    <a:pt x="199" y="2228"/>
                    <a:pt x="223" y="2220"/>
                    <a:pt x="247" y="2200"/>
                  </a:cubicBezTo>
                  <a:cubicBezTo>
                    <a:pt x="1033" y="1484"/>
                    <a:pt x="1904" y="852"/>
                    <a:pt x="2816" y="319"/>
                  </a:cubicBezTo>
                  <a:cubicBezTo>
                    <a:pt x="2948" y="247"/>
                    <a:pt x="2875" y="0"/>
                    <a:pt x="273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5581150" y="3031200"/>
              <a:ext cx="9500" cy="8800"/>
            </a:xfrm>
            <a:custGeom>
              <a:avLst/>
              <a:gdLst/>
              <a:ahLst/>
              <a:cxnLst/>
              <a:rect l="l" t="t" r="r" b="b"/>
              <a:pathLst>
                <a:path w="380" h="352" extrusionOk="0">
                  <a:moveTo>
                    <a:pt x="197" y="1"/>
                  </a:moveTo>
                  <a:cubicBezTo>
                    <a:pt x="0" y="1"/>
                    <a:pt x="0" y="351"/>
                    <a:pt x="197" y="351"/>
                  </a:cubicBezTo>
                  <a:cubicBezTo>
                    <a:pt x="379" y="351"/>
                    <a:pt x="379" y="1"/>
                    <a:pt x="19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5507625" y="3041350"/>
              <a:ext cx="32275" cy="26425"/>
            </a:xfrm>
            <a:custGeom>
              <a:avLst/>
              <a:gdLst/>
              <a:ahLst/>
              <a:cxnLst/>
              <a:rect l="l" t="t" r="r" b="b"/>
              <a:pathLst>
                <a:path w="1291" h="1057" extrusionOk="0">
                  <a:moveTo>
                    <a:pt x="1108" y="1"/>
                  </a:moveTo>
                  <a:cubicBezTo>
                    <a:pt x="1084" y="1"/>
                    <a:pt x="1059" y="9"/>
                    <a:pt x="1032" y="30"/>
                  </a:cubicBezTo>
                  <a:lnTo>
                    <a:pt x="106" y="732"/>
                  </a:lnTo>
                  <a:cubicBezTo>
                    <a:pt x="0" y="825"/>
                    <a:pt x="61" y="1056"/>
                    <a:pt x="182" y="1056"/>
                  </a:cubicBezTo>
                  <a:cubicBezTo>
                    <a:pt x="206" y="1056"/>
                    <a:pt x="232" y="1047"/>
                    <a:pt x="260" y="1026"/>
                  </a:cubicBezTo>
                  <a:cubicBezTo>
                    <a:pt x="569" y="802"/>
                    <a:pt x="864" y="563"/>
                    <a:pt x="1172" y="324"/>
                  </a:cubicBezTo>
                  <a:cubicBezTo>
                    <a:pt x="1290" y="242"/>
                    <a:pt x="1230" y="1"/>
                    <a:pt x="110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4848700" y="3251125"/>
              <a:ext cx="93850" cy="65150"/>
            </a:xfrm>
            <a:custGeom>
              <a:avLst/>
              <a:gdLst/>
              <a:ahLst/>
              <a:cxnLst/>
              <a:rect l="l" t="t" r="r" b="b"/>
              <a:pathLst>
                <a:path w="3754" h="2606" extrusionOk="0">
                  <a:moveTo>
                    <a:pt x="199" y="0"/>
                  </a:moveTo>
                  <a:cubicBezTo>
                    <a:pt x="84" y="0"/>
                    <a:pt x="1" y="189"/>
                    <a:pt x="100" y="300"/>
                  </a:cubicBezTo>
                  <a:cubicBezTo>
                    <a:pt x="1069" y="1226"/>
                    <a:pt x="2164" y="2307"/>
                    <a:pt x="3526" y="2602"/>
                  </a:cubicBezTo>
                  <a:cubicBezTo>
                    <a:pt x="3536" y="2604"/>
                    <a:pt x="3546" y="2605"/>
                    <a:pt x="3556" y="2605"/>
                  </a:cubicBezTo>
                  <a:cubicBezTo>
                    <a:pt x="3714" y="2605"/>
                    <a:pt x="3753" y="2305"/>
                    <a:pt x="3582" y="2265"/>
                  </a:cubicBezTo>
                  <a:cubicBezTo>
                    <a:pt x="2290" y="1984"/>
                    <a:pt x="1223" y="931"/>
                    <a:pt x="297" y="47"/>
                  </a:cubicBezTo>
                  <a:cubicBezTo>
                    <a:pt x="264" y="14"/>
                    <a:pt x="231" y="0"/>
                    <a:pt x="19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4875700" y="3251150"/>
              <a:ext cx="48475" cy="34725"/>
            </a:xfrm>
            <a:custGeom>
              <a:avLst/>
              <a:gdLst/>
              <a:ahLst/>
              <a:cxnLst/>
              <a:rect l="l" t="t" r="r" b="b"/>
              <a:pathLst>
                <a:path w="1939" h="1389" extrusionOk="0">
                  <a:moveTo>
                    <a:pt x="196" y="1"/>
                  </a:moveTo>
                  <a:cubicBezTo>
                    <a:pt x="86" y="1"/>
                    <a:pt x="1" y="198"/>
                    <a:pt x="101" y="299"/>
                  </a:cubicBezTo>
                  <a:cubicBezTo>
                    <a:pt x="550" y="776"/>
                    <a:pt x="1098" y="1141"/>
                    <a:pt x="1716" y="1380"/>
                  </a:cubicBezTo>
                  <a:cubicBezTo>
                    <a:pt x="1732" y="1386"/>
                    <a:pt x="1747" y="1389"/>
                    <a:pt x="1762" y="1389"/>
                  </a:cubicBezTo>
                  <a:cubicBezTo>
                    <a:pt x="1906" y="1389"/>
                    <a:pt x="1939" y="1094"/>
                    <a:pt x="1786" y="1043"/>
                  </a:cubicBezTo>
                  <a:cubicBezTo>
                    <a:pt x="1224" y="832"/>
                    <a:pt x="705" y="481"/>
                    <a:pt x="284" y="46"/>
                  </a:cubicBezTo>
                  <a:cubicBezTo>
                    <a:pt x="255" y="14"/>
                    <a:pt x="225" y="1"/>
                    <a:pt x="19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4569225" y="3619475"/>
              <a:ext cx="80550" cy="63100"/>
            </a:xfrm>
            <a:custGeom>
              <a:avLst/>
              <a:gdLst/>
              <a:ahLst/>
              <a:cxnLst/>
              <a:rect l="l" t="t" r="r" b="b"/>
              <a:pathLst>
                <a:path w="3222" h="2524" extrusionOk="0">
                  <a:moveTo>
                    <a:pt x="188" y="0"/>
                  </a:moveTo>
                  <a:cubicBezTo>
                    <a:pt x="87" y="0"/>
                    <a:pt x="1" y="195"/>
                    <a:pt x="78" y="305"/>
                  </a:cubicBezTo>
                  <a:cubicBezTo>
                    <a:pt x="737" y="1288"/>
                    <a:pt x="1818" y="2411"/>
                    <a:pt x="3039" y="2523"/>
                  </a:cubicBezTo>
                  <a:cubicBezTo>
                    <a:pt x="3043" y="2523"/>
                    <a:pt x="3047" y="2523"/>
                    <a:pt x="3050" y="2523"/>
                  </a:cubicBezTo>
                  <a:cubicBezTo>
                    <a:pt x="3222" y="2523"/>
                    <a:pt x="3218" y="2185"/>
                    <a:pt x="3039" y="2158"/>
                  </a:cubicBezTo>
                  <a:cubicBezTo>
                    <a:pt x="1888" y="2060"/>
                    <a:pt x="878" y="951"/>
                    <a:pt x="274" y="52"/>
                  </a:cubicBezTo>
                  <a:cubicBezTo>
                    <a:pt x="246" y="15"/>
                    <a:pt x="217" y="0"/>
                    <a:pt x="18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4608625" y="3633500"/>
              <a:ext cx="33050" cy="26475"/>
            </a:xfrm>
            <a:custGeom>
              <a:avLst/>
              <a:gdLst/>
              <a:ahLst/>
              <a:cxnLst/>
              <a:rect l="l" t="t" r="r" b="b"/>
              <a:pathLst>
                <a:path w="1322" h="1059" extrusionOk="0">
                  <a:moveTo>
                    <a:pt x="191" y="1"/>
                  </a:moveTo>
                  <a:cubicBezTo>
                    <a:pt x="84" y="1"/>
                    <a:pt x="0" y="196"/>
                    <a:pt x="88" y="305"/>
                  </a:cubicBezTo>
                  <a:cubicBezTo>
                    <a:pt x="355" y="642"/>
                    <a:pt x="705" y="895"/>
                    <a:pt x="1098" y="1049"/>
                  </a:cubicBezTo>
                  <a:cubicBezTo>
                    <a:pt x="1115" y="1056"/>
                    <a:pt x="1130" y="1059"/>
                    <a:pt x="1145" y="1059"/>
                  </a:cubicBezTo>
                  <a:cubicBezTo>
                    <a:pt x="1289" y="1059"/>
                    <a:pt x="1322" y="764"/>
                    <a:pt x="1169" y="713"/>
                  </a:cubicBezTo>
                  <a:cubicBezTo>
                    <a:pt x="818" y="572"/>
                    <a:pt x="523" y="348"/>
                    <a:pt x="284" y="53"/>
                  </a:cubicBezTo>
                  <a:cubicBezTo>
                    <a:pt x="254" y="16"/>
                    <a:pt x="221" y="1"/>
                    <a:pt x="191"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4559225" y="3596200"/>
              <a:ext cx="9150" cy="8800"/>
            </a:xfrm>
            <a:custGeom>
              <a:avLst/>
              <a:gdLst/>
              <a:ahLst/>
              <a:cxnLst/>
              <a:rect l="l" t="t" r="r" b="b"/>
              <a:pathLst>
                <a:path w="366" h="352" extrusionOk="0">
                  <a:moveTo>
                    <a:pt x="183" y="1"/>
                  </a:moveTo>
                  <a:cubicBezTo>
                    <a:pt x="0" y="1"/>
                    <a:pt x="14" y="352"/>
                    <a:pt x="183" y="352"/>
                  </a:cubicBezTo>
                  <a:cubicBezTo>
                    <a:pt x="365" y="352"/>
                    <a:pt x="365"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4341300" y="3476775"/>
              <a:ext cx="21150" cy="70500"/>
            </a:xfrm>
            <a:custGeom>
              <a:avLst/>
              <a:gdLst/>
              <a:ahLst/>
              <a:cxnLst/>
              <a:rect l="l" t="t" r="r" b="b"/>
              <a:pathLst>
                <a:path w="846" h="2820" extrusionOk="0">
                  <a:moveTo>
                    <a:pt x="653" y="1"/>
                  </a:moveTo>
                  <a:cubicBezTo>
                    <a:pt x="611" y="1"/>
                    <a:pt x="567" y="26"/>
                    <a:pt x="534" y="89"/>
                  </a:cubicBezTo>
                  <a:cubicBezTo>
                    <a:pt x="126" y="889"/>
                    <a:pt x="0" y="1816"/>
                    <a:pt x="211" y="2700"/>
                  </a:cubicBezTo>
                  <a:cubicBezTo>
                    <a:pt x="232" y="2785"/>
                    <a:pt x="281" y="2820"/>
                    <a:pt x="332" y="2820"/>
                  </a:cubicBezTo>
                  <a:cubicBezTo>
                    <a:pt x="415" y="2820"/>
                    <a:pt x="504" y="2724"/>
                    <a:pt x="477" y="2602"/>
                  </a:cubicBezTo>
                  <a:cubicBezTo>
                    <a:pt x="295" y="1816"/>
                    <a:pt x="407" y="974"/>
                    <a:pt x="786" y="258"/>
                  </a:cubicBezTo>
                  <a:cubicBezTo>
                    <a:pt x="845" y="140"/>
                    <a:pt x="753" y="1"/>
                    <a:pt x="65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4358125" y="3495375"/>
              <a:ext cx="13325" cy="26550"/>
            </a:xfrm>
            <a:custGeom>
              <a:avLst/>
              <a:gdLst/>
              <a:ahLst/>
              <a:cxnLst/>
              <a:rect l="l" t="t" r="r" b="b"/>
              <a:pathLst>
                <a:path w="533" h="1062" extrusionOk="0">
                  <a:moveTo>
                    <a:pt x="350" y="1"/>
                  </a:moveTo>
                  <a:cubicBezTo>
                    <a:pt x="310" y="1"/>
                    <a:pt x="269" y="26"/>
                    <a:pt x="240" y="89"/>
                  </a:cubicBezTo>
                  <a:cubicBezTo>
                    <a:pt x="85" y="342"/>
                    <a:pt x="1" y="637"/>
                    <a:pt x="15" y="945"/>
                  </a:cubicBezTo>
                  <a:cubicBezTo>
                    <a:pt x="1" y="1023"/>
                    <a:pt x="78" y="1061"/>
                    <a:pt x="155" y="1061"/>
                  </a:cubicBezTo>
                  <a:cubicBezTo>
                    <a:pt x="233" y="1061"/>
                    <a:pt x="310" y="1023"/>
                    <a:pt x="296" y="945"/>
                  </a:cubicBezTo>
                  <a:cubicBezTo>
                    <a:pt x="282" y="693"/>
                    <a:pt x="352" y="468"/>
                    <a:pt x="464" y="258"/>
                  </a:cubicBezTo>
                  <a:cubicBezTo>
                    <a:pt x="533" y="140"/>
                    <a:pt x="443" y="1"/>
                    <a:pt x="35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4479350" y="3299900"/>
              <a:ext cx="35700" cy="18200"/>
            </a:xfrm>
            <a:custGeom>
              <a:avLst/>
              <a:gdLst/>
              <a:ahLst/>
              <a:cxnLst/>
              <a:rect l="l" t="t" r="r" b="b"/>
              <a:pathLst>
                <a:path w="1428" h="728" extrusionOk="0">
                  <a:moveTo>
                    <a:pt x="208" y="1"/>
                  </a:moveTo>
                  <a:cubicBezTo>
                    <a:pt x="68" y="1"/>
                    <a:pt x="1" y="255"/>
                    <a:pt x="135" y="328"/>
                  </a:cubicBezTo>
                  <a:cubicBezTo>
                    <a:pt x="472" y="510"/>
                    <a:pt x="823" y="651"/>
                    <a:pt x="1188" y="721"/>
                  </a:cubicBezTo>
                  <a:cubicBezTo>
                    <a:pt x="1202" y="725"/>
                    <a:pt x="1216" y="727"/>
                    <a:pt x="1229" y="727"/>
                  </a:cubicBezTo>
                  <a:cubicBezTo>
                    <a:pt x="1391" y="727"/>
                    <a:pt x="1427" y="423"/>
                    <a:pt x="1258" y="384"/>
                  </a:cubicBezTo>
                  <a:cubicBezTo>
                    <a:pt x="907" y="314"/>
                    <a:pt x="584" y="188"/>
                    <a:pt x="276" y="19"/>
                  </a:cubicBezTo>
                  <a:cubicBezTo>
                    <a:pt x="252" y="6"/>
                    <a:pt x="229" y="1"/>
                    <a:pt x="20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4495700" y="3289500"/>
              <a:ext cx="9500" cy="8775"/>
            </a:xfrm>
            <a:custGeom>
              <a:avLst/>
              <a:gdLst/>
              <a:ahLst/>
              <a:cxnLst/>
              <a:rect l="l" t="t" r="r" b="b"/>
              <a:pathLst>
                <a:path w="380" h="351" extrusionOk="0">
                  <a:moveTo>
                    <a:pt x="197" y="0"/>
                  </a:moveTo>
                  <a:cubicBezTo>
                    <a:pt x="1" y="0"/>
                    <a:pt x="1" y="351"/>
                    <a:pt x="197" y="351"/>
                  </a:cubicBezTo>
                  <a:cubicBezTo>
                    <a:pt x="380" y="351"/>
                    <a:pt x="380" y="0"/>
                    <a:pt x="19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4465525" y="3288425"/>
              <a:ext cx="9150" cy="8800"/>
            </a:xfrm>
            <a:custGeom>
              <a:avLst/>
              <a:gdLst/>
              <a:ahLst/>
              <a:cxnLst/>
              <a:rect l="l" t="t" r="r" b="b"/>
              <a:pathLst>
                <a:path w="366" h="352" extrusionOk="0">
                  <a:moveTo>
                    <a:pt x="183" y="1"/>
                  </a:moveTo>
                  <a:cubicBezTo>
                    <a:pt x="0" y="1"/>
                    <a:pt x="0" y="352"/>
                    <a:pt x="183" y="352"/>
                  </a:cubicBezTo>
                  <a:cubicBezTo>
                    <a:pt x="365" y="352"/>
                    <a:pt x="365" y="1"/>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3922975" y="733975"/>
              <a:ext cx="993875" cy="2029850"/>
            </a:xfrm>
            <a:custGeom>
              <a:avLst/>
              <a:gdLst/>
              <a:ahLst/>
              <a:cxnLst/>
              <a:rect l="l" t="t" r="r" b="b"/>
              <a:pathLst>
                <a:path w="39755" h="81194" extrusionOk="0">
                  <a:moveTo>
                    <a:pt x="24047" y="13112"/>
                  </a:moveTo>
                  <a:cubicBezTo>
                    <a:pt x="24412" y="13112"/>
                    <a:pt x="24426" y="13814"/>
                    <a:pt x="24047" y="13814"/>
                  </a:cubicBezTo>
                  <a:lnTo>
                    <a:pt x="23962" y="13814"/>
                  </a:lnTo>
                  <a:cubicBezTo>
                    <a:pt x="23583" y="13814"/>
                    <a:pt x="23583" y="13112"/>
                    <a:pt x="23962" y="13112"/>
                  </a:cubicBezTo>
                  <a:close/>
                  <a:moveTo>
                    <a:pt x="32293" y="28261"/>
                  </a:moveTo>
                  <a:cubicBezTo>
                    <a:pt x="32431" y="28261"/>
                    <a:pt x="32567" y="28367"/>
                    <a:pt x="32567" y="28581"/>
                  </a:cubicBezTo>
                  <a:lnTo>
                    <a:pt x="32567" y="28862"/>
                  </a:lnTo>
                  <a:cubicBezTo>
                    <a:pt x="32567" y="29083"/>
                    <a:pt x="32422" y="29195"/>
                    <a:pt x="32280" y="29195"/>
                  </a:cubicBezTo>
                  <a:cubicBezTo>
                    <a:pt x="32142" y="29195"/>
                    <a:pt x="32006" y="29090"/>
                    <a:pt x="32006" y="28876"/>
                  </a:cubicBezTo>
                  <a:lnTo>
                    <a:pt x="32006" y="28595"/>
                  </a:lnTo>
                  <a:cubicBezTo>
                    <a:pt x="32006" y="28374"/>
                    <a:pt x="32151" y="28261"/>
                    <a:pt x="32293" y="28261"/>
                  </a:cubicBezTo>
                  <a:close/>
                  <a:moveTo>
                    <a:pt x="21468" y="52660"/>
                  </a:moveTo>
                  <a:cubicBezTo>
                    <a:pt x="21661" y="52660"/>
                    <a:pt x="21842" y="53036"/>
                    <a:pt x="21702" y="53273"/>
                  </a:cubicBezTo>
                  <a:cubicBezTo>
                    <a:pt x="21225" y="54045"/>
                    <a:pt x="20706" y="54803"/>
                    <a:pt x="20144" y="55533"/>
                  </a:cubicBezTo>
                  <a:cubicBezTo>
                    <a:pt x="20088" y="55608"/>
                    <a:pt x="20027" y="55639"/>
                    <a:pt x="19968" y="55639"/>
                  </a:cubicBezTo>
                  <a:cubicBezTo>
                    <a:pt x="19763" y="55639"/>
                    <a:pt x="19587" y="55260"/>
                    <a:pt x="19751" y="55041"/>
                  </a:cubicBezTo>
                  <a:cubicBezTo>
                    <a:pt x="20299" y="54311"/>
                    <a:pt x="20818" y="53553"/>
                    <a:pt x="21295" y="52781"/>
                  </a:cubicBezTo>
                  <a:cubicBezTo>
                    <a:pt x="21348" y="52696"/>
                    <a:pt x="21408" y="52660"/>
                    <a:pt x="21468" y="52660"/>
                  </a:cubicBezTo>
                  <a:close/>
                  <a:moveTo>
                    <a:pt x="23763" y="54865"/>
                  </a:moveTo>
                  <a:cubicBezTo>
                    <a:pt x="23999" y="54865"/>
                    <a:pt x="24176" y="55249"/>
                    <a:pt x="23976" y="55448"/>
                  </a:cubicBezTo>
                  <a:cubicBezTo>
                    <a:pt x="23878" y="55533"/>
                    <a:pt x="23808" y="55617"/>
                    <a:pt x="23710" y="55715"/>
                  </a:cubicBezTo>
                  <a:cubicBezTo>
                    <a:pt x="23641" y="55781"/>
                    <a:pt x="23571" y="55809"/>
                    <a:pt x="23507" y="55809"/>
                  </a:cubicBezTo>
                  <a:cubicBezTo>
                    <a:pt x="23270" y="55809"/>
                    <a:pt x="23104" y="55434"/>
                    <a:pt x="23303" y="55224"/>
                  </a:cubicBezTo>
                  <a:cubicBezTo>
                    <a:pt x="23387" y="55140"/>
                    <a:pt x="23471" y="55055"/>
                    <a:pt x="23569" y="54957"/>
                  </a:cubicBezTo>
                  <a:cubicBezTo>
                    <a:pt x="23634" y="54892"/>
                    <a:pt x="23701" y="54865"/>
                    <a:pt x="23763" y="54865"/>
                  </a:cubicBezTo>
                  <a:close/>
                  <a:moveTo>
                    <a:pt x="24211" y="50879"/>
                  </a:moveTo>
                  <a:cubicBezTo>
                    <a:pt x="24401" y="50879"/>
                    <a:pt x="24590" y="51159"/>
                    <a:pt x="24482" y="51406"/>
                  </a:cubicBezTo>
                  <a:cubicBezTo>
                    <a:pt x="23583" y="53371"/>
                    <a:pt x="22432" y="55210"/>
                    <a:pt x="21057" y="56880"/>
                  </a:cubicBezTo>
                  <a:cubicBezTo>
                    <a:pt x="20994" y="56955"/>
                    <a:pt x="20928" y="56986"/>
                    <a:pt x="20866" y="56986"/>
                  </a:cubicBezTo>
                  <a:cubicBezTo>
                    <a:pt x="20648" y="56986"/>
                    <a:pt x="20475" y="56607"/>
                    <a:pt x="20650" y="56389"/>
                  </a:cubicBezTo>
                  <a:cubicBezTo>
                    <a:pt x="21997" y="54775"/>
                    <a:pt x="23120" y="52978"/>
                    <a:pt x="23990" y="51055"/>
                  </a:cubicBezTo>
                  <a:cubicBezTo>
                    <a:pt x="24049" y="50929"/>
                    <a:pt x="24130" y="50879"/>
                    <a:pt x="24211" y="50879"/>
                  </a:cubicBezTo>
                  <a:close/>
                  <a:moveTo>
                    <a:pt x="19519" y="57586"/>
                  </a:moveTo>
                  <a:cubicBezTo>
                    <a:pt x="19657" y="57586"/>
                    <a:pt x="19793" y="57691"/>
                    <a:pt x="19793" y="57905"/>
                  </a:cubicBezTo>
                  <a:lnTo>
                    <a:pt x="19793" y="58003"/>
                  </a:lnTo>
                  <a:cubicBezTo>
                    <a:pt x="19793" y="58228"/>
                    <a:pt x="19653" y="58340"/>
                    <a:pt x="19512" y="58340"/>
                  </a:cubicBezTo>
                  <a:cubicBezTo>
                    <a:pt x="19372" y="58340"/>
                    <a:pt x="19232" y="58228"/>
                    <a:pt x="19232" y="58003"/>
                  </a:cubicBezTo>
                  <a:lnTo>
                    <a:pt x="19232" y="57919"/>
                  </a:lnTo>
                  <a:cubicBezTo>
                    <a:pt x="19232" y="57698"/>
                    <a:pt x="19377" y="57586"/>
                    <a:pt x="19519" y="57586"/>
                  </a:cubicBezTo>
                  <a:close/>
                  <a:moveTo>
                    <a:pt x="5447" y="59470"/>
                  </a:moveTo>
                  <a:cubicBezTo>
                    <a:pt x="5521" y="59470"/>
                    <a:pt x="5594" y="59505"/>
                    <a:pt x="5644" y="59575"/>
                  </a:cubicBezTo>
                  <a:cubicBezTo>
                    <a:pt x="5756" y="59716"/>
                    <a:pt x="5770" y="59912"/>
                    <a:pt x="5658" y="60067"/>
                  </a:cubicBezTo>
                  <a:cubicBezTo>
                    <a:pt x="5615" y="60123"/>
                    <a:pt x="5573" y="60193"/>
                    <a:pt x="5531" y="60235"/>
                  </a:cubicBezTo>
                  <a:cubicBezTo>
                    <a:pt x="5482" y="60305"/>
                    <a:pt x="5408" y="60340"/>
                    <a:pt x="5335" y="60340"/>
                  </a:cubicBezTo>
                  <a:cubicBezTo>
                    <a:pt x="5261" y="60340"/>
                    <a:pt x="5187" y="60305"/>
                    <a:pt x="5138" y="60235"/>
                  </a:cubicBezTo>
                  <a:cubicBezTo>
                    <a:pt x="5026" y="60095"/>
                    <a:pt x="5026" y="59898"/>
                    <a:pt x="5138" y="59744"/>
                  </a:cubicBezTo>
                  <a:cubicBezTo>
                    <a:pt x="5166" y="59688"/>
                    <a:pt x="5208" y="59618"/>
                    <a:pt x="5251" y="59575"/>
                  </a:cubicBezTo>
                  <a:cubicBezTo>
                    <a:pt x="5300" y="59505"/>
                    <a:pt x="5373" y="59470"/>
                    <a:pt x="5447" y="59470"/>
                  </a:cubicBezTo>
                  <a:close/>
                  <a:moveTo>
                    <a:pt x="4169" y="63638"/>
                  </a:moveTo>
                  <a:cubicBezTo>
                    <a:pt x="4361" y="63638"/>
                    <a:pt x="4550" y="63916"/>
                    <a:pt x="4422" y="64152"/>
                  </a:cubicBezTo>
                  <a:cubicBezTo>
                    <a:pt x="4408" y="64194"/>
                    <a:pt x="4380" y="64236"/>
                    <a:pt x="4366" y="64278"/>
                  </a:cubicBezTo>
                  <a:cubicBezTo>
                    <a:pt x="4304" y="64399"/>
                    <a:pt x="4220" y="64448"/>
                    <a:pt x="4138" y="64448"/>
                  </a:cubicBezTo>
                  <a:cubicBezTo>
                    <a:pt x="3943" y="64448"/>
                    <a:pt x="3756" y="64174"/>
                    <a:pt x="3875" y="63927"/>
                  </a:cubicBezTo>
                  <a:cubicBezTo>
                    <a:pt x="3903" y="63885"/>
                    <a:pt x="3917" y="63843"/>
                    <a:pt x="3945" y="63815"/>
                  </a:cubicBezTo>
                  <a:cubicBezTo>
                    <a:pt x="4004" y="63689"/>
                    <a:pt x="4087" y="63638"/>
                    <a:pt x="4169" y="63638"/>
                  </a:cubicBezTo>
                  <a:close/>
                  <a:moveTo>
                    <a:pt x="20428" y="72523"/>
                  </a:moveTo>
                  <a:cubicBezTo>
                    <a:pt x="20568" y="72523"/>
                    <a:pt x="20706" y="72632"/>
                    <a:pt x="20706" y="72855"/>
                  </a:cubicBezTo>
                  <a:lnTo>
                    <a:pt x="20706" y="72911"/>
                  </a:lnTo>
                  <a:cubicBezTo>
                    <a:pt x="20706" y="73132"/>
                    <a:pt x="20561" y="73244"/>
                    <a:pt x="20418" y="73244"/>
                  </a:cubicBezTo>
                  <a:cubicBezTo>
                    <a:pt x="20280" y="73244"/>
                    <a:pt x="20144" y="73139"/>
                    <a:pt x="20144" y="72925"/>
                  </a:cubicBezTo>
                  <a:lnTo>
                    <a:pt x="20144" y="72855"/>
                  </a:lnTo>
                  <a:cubicBezTo>
                    <a:pt x="20144" y="72636"/>
                    <a:pt x="20287" y="72523"/>
                    <a:pt x="20428" y="72523"/>
                  </a:cubicBezTo>
                  <a:close/>
                  <a:moveTo>
                    <a:pt x="21141" y="1"/>
                  </a:moveTo>
                  <a:cubicBezTo>
                    <a:pt x="21464" y="1012"/>
                    <a:pt x="21730" y="2036"/>
                    <a:pt x="21983" y="3047"/>
                  </a:cubicBezTo>
                  <a:cubicBezTo>
                    <a:pt x="23485" y="9434"/>
                    <a:pt x="23597" y="16074"/>
                    <a:pt x="22587" y="22545"/>
                  </a:cubicBezTo>
                  <a:cubicBezTo>
                    <a:pt x="22643" y="22741"/>
                    <a:pt x="22615" y="22966"/>
                    <a:pt x="22488" y="23134"/>
                  </a:cubicBezTo>
                  <a:cubicBezTo>
                    <a:pt x="22025" y="25900"/>
                    <a:pt x="21351" y="28623"/>
                    <a:pt x="20495" y="31304"/>
                  </a:cubicBezTo>
                  <a:cubicBezTo>
                    <a:pt x="18333" y="37986"/>
                    <a:pt x="14894" y="43966"/>
                    <a:pt x="11118" y="49848"/>
                  </a:cubicBezTo>
                  <a:cubicBezTo>
                    <a:pt x="7693" y="55224"/>
                    <a:pt x="3973" y="60418"/>
                    <a:pt x="1" y="65401"/>
                  </a:cubicBezTo>
                  <a:cubicBezTo>
                    <a:pt x="155" y="65583"/>
                    <a:pt x="295" y="65766"/>
                    <a:pt x="436" y="65934"/>
                  </a:cubicBezTo>
                  <a:cubicBezTo>
                    <a:pt x="1868" y="64236"/>
                    <a:pt x="3215" y="62481"/>
                    <a:pt x="4493" y="60670"/>
                  </a:cubicBezTo>
                  <a:cubicBezTo>
                    <a:pt x="4551" y="60586"/>
                    <a:pt x="4615" y="60551"/>
                    <a:pt x="4676" y="60551"/>
                  </a:cubicBezTo>
                  <a:cubicBezTo>
                    <a:pt x="4879" y="60551"/>
                    <a:pt x="5051" y="60932"/>
                    <a:pt x="4900" y="61148"/>
                  </a:cubicBezTo>
                  <a:cubicBezTo>
                    <a:pt x="3622" y="62958"/>
                    <a:pt x="2275" y="64713"/>
                    <a:pt x="843" y="66412"/>
                  </a:cubicBezTo>
                  <a:cubicBezTo>
                    <a:pt x="1011" y="66608"/>
                    <a:pt x="1194" y="66819"/>
                    <a:pt x="1362" y="67029"/>
                  </a:cubicBezTo>
                  <a:cubicBezTo>
                    <a:pt x="1994" y="66384"/>
                    <a:pt x="2583" y="65696"/>
                    <a:pt x="3103" y="64966"/>
                  </a:cubicBezTo>
                  <a:cubicBezTo>
                    <a:pt x="3161" y="64885"/>
                    <a:pt x="3224" y="64852"/>
                    <a:pt x="3284" y="64852"/>
                  </a:cubicBezTo>
                  <a:cubicBezTo>
                    <a:pt x="3487" y="64852"/>
                    <a:pt x="3661" y="65230"/>
                    <a:pt x="3510" y="65457"/>
                  </a:cubicBezTo>
                  <a:cubicBezTo>
                    <a:pt x="2991" y="66187"/>
                    <a:pt x="2415" y="66875"/>
                    <a:pt x="1769" y="67507"/>
                  </a:cubicBezTo>
                  <a:cubicBezTo>
                    <a:pt x="3173" y="69163"/>
                    <a:pt x="4591" y="70805"/>
                    <a:pt x="6051" y="72392"/>
                  </a:cubicBezTo>
                  <a:cubicBezTo>
                    <a:pt x="6247" y="72181"/>
                    <a:pt x="6430" y="71942"/>
                    <a:pt x="6584" y="71690"/>
                  </a:cubicBezTo>
                  <a:cubicBezTo>
                    <a:pt x="6633" y="71627"/>
                    <a:pt x="6707" y="71595"/>
                    <a:pt x="6781" y="71595"/>
                  </a:cubicBezTo>
                  <a:cubicBezTo>
                    <a:pt x="6854" y="71595"/>
                    <a:pt x="6928" y="71627"/>
                    <a:pt x="6977" y="71690"/>
                  </a:cubicBezTo>
                  <a:cubicBezTo>
                    <a:pt x="7089" y="71844"/>
                    <a:pt x="7089" y="72041"/>
                    <a:pt x="6991" y="72195"/>
                  </a:cubicBezTo>
                  <a:cubicBezTo>
                    <a:pt x="6837" y="72420"/>
                    <a:pt x="6668" y="72658"/>
                    <a:pt x="6486" y="72869"/>
                  </a:cubicBezTo>
                  <a:cubicBezTo>
                    <a:pt x="6696" y="73093"/>
                    <a:pt x="6907" y="73304"/>
                    <a:pt x="7117" y="73529"/>
                  </a:cubicBezTo>
                  <a:cubicBezTo>
                    <a:pt x="7932" y="72434"/>
                    <a:pt x="8774" y="71353"/>
                    <a:pt x="9658" y="70314"/>
                  </a:cubicBezTo>
                  <a:cubicBezTo>
                    <a:pt x="9721" y="70239"/>
                    <a:pt x="9787" y="70208"/>
                    <a:pt x="9849" y="70208"/>
                  </a:cubicBezTo>
                  <a:cubicBezTo>
                    <a:pt x="10067" y="70208"/>
                    <a:pt x="10240" y="70587"/>
                    <a:pt x="10065" y="70805"/>
                  </a:cubicBezTo>
                  <a:cubicBezTo>
                    <a:pt x="9181" y="71830"/>
                    <a:pt x="8353" y="72911"/>
                    <a:pt x="7539" y="73978"/>
                  </a:cubicBezTo>
                  <a:cubicBezTo>
                    <a:pt x="7763" y="74216"/>
                    <a:pt x="7988" y="74455"/>
                    <a:pt x="8198" y="74680"/>
                  </a:cubicBezTo>
                  <a:lnTo>
                    <a:pt x="8577" y="74301"/>
                  </a:lnTo>
                  <a:cubicBezTo>
                    <a:pt x="8642" y="74236"/>
                    <a:pt x="8709" y="74209"/>
                    <a:pt x="8771" y="74209"/>
                  </a:cubicBezTo>
                  <a:cubicBezTo>
                    <a:pt x="9007" y="74209"/>
                    <a:pt x="9184" y="74592"/>
                    <a:pt x="8984" y="74792"/>
                  </a:cubicBezTo>
                  <a:lnTo>
                    <a:pt x="8648" y="75129"/>
                  </a:lnTo>
                  <a:cubicBezTo>
                    <a:pt x="9785" y="76294"/>
                    <a:pt x="10950" y="77445"/>
                    <a:pt x="12129" y="78554"/>
                  </a:cubicBezTo>
                  <a:lnTo>
                    <a:pt x="12676" y="77908"/>
                  </a:lnTo>
                  <a:cubicBezTo>
                    <a:pt x="12738" y="77837"/>
                    <a:pt x="12803" y="77808"/>
                    <a:pt x="12865" y="77808"/>
                  </a:cubicBezTo>
                  <a:cubicBezTo>
                    <a:pt x="13083" y="77808"/>
                    <a:pt x="13256" y="78181"/>
                    <a:pt x="13069" y="78400"/>
                  </a:cubicBezTo>
                  <a:cubicBezTo>
                    <a:pt x="12915" y="78582"/>
                    <a:pt x="12732" y="78765"/>
                    <a:pt x="12578" y="78961"/>
                  </a:cubicBezTo>
                  <a:cubicBezTo>
                    <a:pt x="12789" y="79172"/>
                    <a:pt x="13027" y="79382"/>
                    <a:pt x="13252" y="79593"/>
                  </a:cubicBezTo>
                  <a:cubicBezTo>
                    <a:pt x="14108" y="78484"/>
                    <a:pt x="14964" y="77389"/>
                    <a:pt x="15821" y="76294"/>
                  </a:cubicBezTo>
                  <a:cubicBezTo>
                    <a:pt x="15882" y="76214"/>
                    <a:pt x="15947" y="76180"/>
                    <a:pt x="16009" y="76180"/>
                  </a:cubicBezTo>
                  <a:cubicBezTo>
                    <a:pt x="16219" y="76180"/>
                    <a:pt x="16390" y="76558"/>
                    <a:pt x="16228" y="76785"/>
                  </a:cubicBezTo>
                  <a:cubicBezTo>
                    <a:pt x="15386" y="77852"/>
                    <a:pt x="14543" y="78933"/>
                    <a:pt x="13715" y="80014"/>
                  </a:cubicBezTo>
                  <a:cubicBezTo>
                    <a:pt x="13841" y="80126"/>
                    <a:pt x="13968" y="80253"/>
                    <a:pt x="14094" y="80365"/>
                  </a:cubicBezTo>
                  <a:cubicBezTo>
                    <a:pt x="15849" y="78273"/>
                    <a:pt x="17575" y="76154"/>
                    <a:pt x="19246" y="73978"/>
                  </a:cubicBezTo>
                  <a:cubicBezTo>
                    <a:pt x="19306" y="73899"/>
                    <a:pt x="19371" y="73866"/>
                    <a:pt x="19433" y="73866"/>
                  </a:cubicBezTo>
                  <a:cubicBezTo>
                    <a:pt x="19647" y="73866"/>
                    <a:pt x="19827" y="74252"/>
                    <a:pt x="19653" y="74469"/>
                  </a:cubicBezTo>
                  <a:cubicBezTo>
                    <a:pt x="17996" y="76617"/>
                    <a:pt x="16298" y="78708"/>
                    <a:pt x="14557" y="80772"/>
                  </a:cubicBezTo>
                  <a:cubicBezTo>
                    <a:pt x="14712" y="80912"/>
                    <a:pt x="14880" y="81053"/>
                    <a:pt x="15035" y="81193"/>
                  </a:cubicBezTo>
                  <a:cubicBezTo>
                    <a:pt x="20537" y="74750"/>
                    <a:pt x="25563" y="67872"/>
                    <a:pt x="29479" y="60362"/>
                  </a:cubicBezTo>
                  <a:cubicBezTo>
                    <a:pt x="36034" y="47840"/>
                    <a:pt x="39754" y="32525"/>
                    <a:pt x="34238" y="19036"/>
                  </a:cubicBezTo>
                  <a:lnTo>
                    <a:pt x="34238" y="19036"/>
                  </a:lnTo>
                  <a:cubicBezTo>
                    <a:pt x="34364" y="20018"/>
                    <a:pt x="34476" y="20987"/>
                    <a:pt x="34575" y="21969"/>
                  </a:cubicBezTo>
                  <a:cubicBezTo>
                    <a:pt x="34603" y="22189"/>
                    <a:pt x="34474" y="22297"/>
                    <a:pt x="34333" y="22297"/>
                  </a:cubicBezTo>
                  <a:cubicBezTo>
                    <a:pt x="34193" y="22297"/>
                    <a:pt x="34041" y="22192"/>
                    <a:pt x="34013" y="21983"/>
                  </a:cubicBezTo>
                  <a:cubicBezTo>
                    <a:pt x="33845" y="20411"/>
                    <a:pt x="33662" y="18853"/>
                    <a:pt x="33480" y="17295"/>
                  </a:cubicBezTo>
                  <a:cubicBezTo>
                    <a:pt x="33143" y="16593"/>
                    <a:pt x="32792" y="15877"/>
                    <a:pt x="32427" y="15147"/>
                  </a:cubicBezTo>
                  <a:lnTo>
                    <a:pt x="32427" y="15147"/>
                  </a:lnTo>
                  <a:cubicBezTo>
                    <a:pt x="33101" y="18839"/>
                    <a:pt x="33016" y="22615"/>
                    <a:pt x="32876" y="26419"/>
                  </a:cubicBezTo>
                  <a:cubicBezTo>
                    <a:pt x="32862" y="26638"/>
                    <a:pt x="32716" y="26751"/>
                    <a:pt x="32576" y="26751"/>
                  </a:cubicBezTo>
                  <a:cubicBezTo>
                    <a:pt x="32439" y="26751"/>
                    <a:pt x="32308" y="26642"/>
                    <a:pt x="32315" y="26419"/>
                  </a:cubicBezTo>
                  <a:cubicBezTo>
                    <a:pt x="32483" y="21969"/>
                    <a:pt x="32595" y="17505"/>
                    <a:pt x="31416" y="13210"/>
                  </a:cubicBezTo>
                  <a:cubicBezTo>
                    <a:pt x="31107" y="12634"/>
                    <a:pt x="30785" y="12059"/>
                    <a:pt x="30462" y="11483"/>
                  </a:cubicBezTo>
                  <a:lnTo>
                    <a:pt x="30462" y="11483"/>
                  </a:lnTo>
                  <a:cubicBezTo>
                    <a:pt x="30714" y="12157"/>
                    <a:pt x="30911" y="12859"/>
                    <a:pt x="31079" y="13561"/>
                  </a:cubicBezTo>
                  <a:cubicBezTo>
                    <a:pt x="31360" y="14951"/>
                    <a:pt x="31486" y="16382"/>
                    <a:pt x="31458" y="17800"/>
                  </a:cubicBezTo>
                  <a:cubicBezTo>
                    <a:pt x="31458" y="18027"/>
                    <a:pt x="31316" y="18139"/>
                    <a:pt x="31174" y="18139"/>
                  </a:cubicBezTo>
                  <a:cubicBezTo>
                    <a:pt x="31035" y="18139"/>
                    <a:pt x="30897" y="18030"/>
                    <a:pt x="30897" y="17814"/>
                  </a:cubicBezTo>
                  <a:cubicBezTo>
                    <a:pt x="30925" y="16256"/>
                    <a:pt x="30756" y="14684"/>
                    <a:pt x="30405" y="13168"/>
                  </a:cubicBezTo>
                  <a:cubicBezTo>
                    <a:pt x="30111" y="11919"/>
                    <a:pt x="29521" y="10753"/>
                    <a:pt x="29268" y="9504"/>
                  </a:cubicBezTo>
                  <a:cubicBezTo>
                    <a:pt x="27752" y="7048"/>
                    <a:pt x="26012" y="4759"/>
                    <a:pt x="24047" y="2654"/>
                  </a:cubicBezTo>
                  <a:lnTo>
                    <a:pt x="24047" y="2654"/>
                  </a:lnTo>
                  <a:cubicBezTo>
                    <a:pt x="24664" y="4282"/>
                    <a:pt x="25127" y="5967"/>
                    <a:pt x="25450" y="7679"/>
                  </a:cubicBezTo>
                  <a:cubicBezTo>
                    <a:pt x="25502" y="7922"/>
                    <a:pt x="25319" y="8105"/>
                    <a:pt x="25152" y="8105"/>
                  </a:cubicBezTo>
                  <a:cubicBezTo>
                    <a:pt x="25048" y="8105"/>
                    <a:pt x="24949" y="8034"/>
                    <a:pt x="24917" y="7862"/>
                  </a:cubicBezTo>
                  <a:cubicBezTo>
                    <a:pt x="24510" y="5700"/>
                    <a:pt x="23864" y="3594"/>
                    <a:pt x="22980" y="1587"/>
                  </a:cubicBezTo>
                  <a:cubicBezTo>
                    <a:pt x="22769" y="1391"/>
                    <a:pt x="22559" y="1208"/>
                    <a:pt x="22348" y="1026"/>
                  </a:cubicBezTo>
                  <a:lnTo>
                    <a:pt x="22348" y="1026"/>
                  </a:lnTo>
                  <a:cubicBezTo>
                    <a:pt x="23766" y="4423"/>
                    <a:pt x="24075" y="8072"/>
                    <a:pt x="24299" y="11764"/>
                  </a:cubicBezTo>
                  <a:cubicBezTo>
                    <a:pt x="24313" y="11982"/>
                    <a:pt x="24180" y="12091"/>
                    <a:pt x="24040" y="12091"/>
                  </a:cubicBezTo>
                  <a:cubicBezTo>
                    <a:pt x="23899" y="12091"/>
                    <a:pt x="23752" y="11982"/>
                    <a:pt x="23738" y="11764"/>
                  </a:cubicBezTo>
                  <a:cubicBezTo>
                    <a:pt x="23499" y="7792"/>
                    <a:pt x="23176" y="3833"/>
                    <a:pt x="21351" y="225"/>
                  </a:cubicBezTo>
                  <a:cubicBezTo>
                    <a:pt x="21337" y="197"/>
                    <a:pt x="21323" y="169"/>
                    <a:pt x="21323" y="141"/>
                  </a:cubicBezTo>
                  <a:cubicBezTo>
                    <a:pt x="21267" y="99"/>
                    <a:pt x="21211" y="43"/>
                    <a:pt x="21141" y="1"/>
                  </a:cubicBezTo>
                  <a:close/>
                </a:path>
              </a:pathLst>
            </a:custGeom>
            <a:solidFill>
              <a:srgbClr val="FF83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2880700" y="664500"/>
              <a:ext cx="2033000" cy="3161250"/>
            </a:xfrm>
            <a:custGeom>
              <a:avLst/>
              <a:gdLst/>
              <a:ahLst/>
              <a:cxnLst/>
              <a:rect l="l" t="t" r="r" b="b"/>
              <a:pathLst>
                <a:path w="81320" h="126450" extrusionOk="0">
                  <a:moveTo>
                    <a:pt x="15301" y="15624"/>
                  </a:moveTo>
                  <a:cubicBezTo>
                    <a:pt x="15666" y="15624"/>
                    <a:pt x="15680" y="16326"/>
                    <a:pt x="15315" y="16326"/>
                  </a:cubicBezTo>
                  <a:lnTo>
                    <a:pt x="15231" y="16326"/>
                  </a:lnTo>
                  <a:cubicBezTo>
                    <a:pt x="14852" y="16326"/>
                    <a:pt x="14838" y="15624"/>
                    <a:pt x="15217" y="15624"/>
                  </a:cubicBezTo>
                  <a:close/>
                  <a:moveTo>
                    <a:pt x="25118" y="49039"/>
                  </a:moveTo>
                  <a:cubicBezTo>
                    <a:pt x="25179" y="49039"/>
                    <a:pt x="25245" y="49067"/>
                    <a:pt x="25310" y="49131"/>
                  </a:cubicBezTo>
                  <a:cubicBezTo>
                    <a:pt x="25352" y="49173"/>
                    <a:pt x="25394" y="49215"/>
                    <a:pt x="25436" y="49258"/>
                  </a:cubicBezTo>
                  <a:cubicBezTo>
                    <a:pt x="25637" y="49458"/>
                    <a:pt x="25466" y="49853"/>
                    <a:pt x="25239" y="49853"/>
                  </a:cubicBezTo>
                  <a:cubicBezTo>
                    <a:pt x="25181" y="49853"/>
                    <a:pt x="25118" y="49827"/>
                    <a:pt x="25057" y="49763"/>
                  </a:cubicBezTo>
                  <a:lnTo>
                    <a:pt x="24931" y="49637"/>
                  </a:lnTo>
                  <a:cubicBezTo>
                    <a:pt x="24720" y="49426"/>
                    <a:pt x="24886" y="49039"/>
                    <a:pt x="25118" y="49039"/>
                  </a:cubicBezTo>
                  <a:close/>
                  <a:moveTo>
                    <a:pt x="27409" y="55161"/>
                  </a:moveTo>
                  <a:cubicBezTo>
                    <a:pt x="27469" y="55161"/>
                    <a:pt x="27534" y="55188"/>
                    <a:pt x="27598" y="55252"/>
                  </a:cubicBezTo>
                  <a:cubicBezTo>
                    <a:pt x="27795" y="55462"/>
                    <a:pt x="28005" y="55659"/>
                    <a:pt x="28202" y="55855"/>
                  </a:cubicBezTo>
                  <a:cubicBezTo>
                    <a:pt x="28412" y="56066"/>
                    <a:pt x="28246" y="56452"/>
                    <a:pt x="28015" y="56452"/>
                  </a:cubicBezTo>
                  <a:cubicBezTo>
                    <a:pt x="27953" y="56452"/>
                    <a:pt x="27887" y="56425"/>
                    <a:pt x="27823" y="56360"/>
                  </a:cubicBezTo>
                  <a:cubicBezTo>
                    <a:pt x="27612" y="56164"/>
                    <a:pt x="27416" y="55967"/>
                    <a:pt x="27205" y="55757"/>
                  </a:cubicBezTo>
                  <a:cubicBezTo>
                    <a:pt x="27004" y="55556"/>
                    <a:pt x="27175" y="55161"/>
                    <a:pt x="27409" y="55161"/>
                  </a:cubicBezTo>
                  <a:close/>
                  <a:moveTo>
                    <a:pt x="26330" y="50838"/>
                  </a:moveTo>
                  <a:cubicBezTo>
                    <a:pt x="26388" y="50838"/>
                    <a:pt x="26448" y="50868"/>
                    <a:pt x="26503" y="50942"/>
                  </a:cubicBezTo>
                  <a:cubicBezTo>
                    <a:pt x="28061" y="53034"/>
                    <a:pt x="29395" y="55223"/>
                    <a:pt x="31178" y="57133"/>
                  </a:cubicBezTo>
                  <a:cubicBezTo>
                    <a:pt x="31376" y="57342"/>
                    <a:pt x="31212" y="57723"/>
                    <a:pt x="30989" y="57723"/>
                  </a:cubicBezTo>
                  <a:cubicBezTo>
                    <a:pt x="30928" y="57723"/>
                    <a:pt x="30862" y="57694"/>
                    <a:pt x="30799" y="57624"/>
                  </a:cubicBezTo>
                  <a:cubicBezTo>
                    <a:pt x="29002" y="55729"/>
                    <a:pt x="27668" y="53539"/>
                    <a:pt x="26110" y="51447"/>
                  </a:cubicBezTo>
                  <a:cubicBezTo>
                    <a:pt x="25946" y="51228"/>
                    <a:pt x="26124" y="50838"/>
                    <a:pt x="26330" y="50838"/>
                  </a:cubicBezTo>
                  <a:close/>
                  <a:moveTo>
                    <a:pt x="32000" y="58804"/>
                  </a:moveTo>
                  <a:cubicBezTo>
                    <a:pt x="32061" y="58804"/>
                    <a:pt x="32126" y="58833"/>
                    <a:pt x="32188" y="58901"/>
                  </a:cubicBezTo>
                  <a:cubicBezTo>
                    <a:pt x="32343" y="59070"/>
                    <a:pt x="32497" y="59238"/>
                    <a:pt x="32651" y="59407"/>
                  </a:cubicBezTo>
                  <a:cubicBezTo>
                    <a:pt x="32850" y="59617"/>
                    <a:pt x="32684" y="60009"/>
                    <a:pt x="32460" y="60009"/>
                  </a:cubicBezTo>
                  <a:cubicBezTo>
                    <a:pt x="32400" y="60009"/>
                    <a:pt x="32335" y="59981"/>
                    <a:pt x="32272" y="59912"/>
                  </a:cubicBezTo>
                  <a:cubicBezTo>
                    <a:pt x="32118" y="59729"/>
                    <a:pt x="31950" y="59575"/>
                    <a:pt x="31795" y="59407"/>
                  </a:cubicBezTo>
                  <a:cubicBezTo>
                    <a:pt x="31607" y="59197"/>
                    <a:pt x="31776" y="58804"/>
                    <a:pt x="32000" y="58804"/>
                  </a:cubicBezTo>
                  <a:close/>
                  <a:moveTo>
                    <a:pt x="20018" y="78905"/>
                  </a:moveTo>
                  <a:cubicBezTo>
                    <a:pt x="20383" y="78905"/>
                    <a:pt x="20383" y="79606"/>
                    <a:pt x="20032" y="79606"/>
                  </a:cubicBezTo>
                  <a:cubicBezTo>
                    <a:pt x="19653" y="79606"/>
                    <a:pt x="19653" y="78905"/>
                    <a:pt x="20018" y="78905"/>
                  </a:cubicBezTo>
                  <a:close/>
                  <a:moveTo>
                    <a:pt x="27443" y="83277"/>
                  </a:moveTo>
                  <a:cubicBezTo>
                    <a:pt x="27505" y="83277"/>
                    <a:pt x="27573" y="83304"/>
                    <a:pt x="27640" y="83368"/>
                  </a:cubicBezTo>
                  <a:lnTo>
                    <a:pt x="27809" y="83537"/>
                  </a:lnTo>
                  <a:cubicBezTo>
                    <a:pt x="28020" y="83737"/>
                    <a:pt x="27861" y="84133"/>
                    <a:pt x="27624" y="84133"/>
                  </a:cubicBezTo>
                  <a:cubicBezTo>
                    <a:pt x="27563" y="84133"/>
                    <a:pt x="27496" y="84106"/>
                    <a:pt x="27430" y="84042"/>
                  </a:cubicBezTo>
                  <a:lnTo>
                    <a:pt x="27247" y="83874"/>
                  </a:lnTo>
                  <a:cubicBezTo>
                    <a:pt x="27047" y="83663"/>
                    <a:pt x="27207" y="83277"/>
                    <a:pt x="27443" y="83277"/>
                  </a:cubicBezTo>
                  <a:close/>
                  <a:moveTo>
                    <a:pt x="24809" y="82729"/>
                  </a:moveTo>
                  <a:cubicBezTo>
                    <a:pt x="24871" y="82729"/>
                    <a:pt x="24936" y="82756"/>
                    <a:pt x="25001" y="82821"/>
                  </a:cubicBezTo>
                  <a:lnTo>
                    <a:pt x="25015" y="82821"/>
                  </a:lnTo>
                  <a:cubicBezTo>
                    <a:pt x="26068" y="83874"/>
                    <a:pt x="27121" y="84927"/>
                    <a:pt x="28174" y="85979"/>
                  </a:cubicBezTo>
                  <a:cubicBezTo>
                    <a:pt x="28384" y="86190"/>
                    <a:pt x="28218" y="86577"/>
                    <a:pt x="27986" y="86577"/>
                  </a:cubicBezTo>
                  <a:cubicBezTo>
                    <a:pt x="27925" y="86577"/>
                    <a:pt x="27859" y="86549"/>
                    <a:pt x="27795" y="86485"/>
                  </a:cubicBezTo>
                  <a:lnTo>
                    <a:pt x="24622" y="83326"/>
                  </a:lnTo>
                  <a:cubicBezTo>
                    <a:pt x="24411" y="83115"/>
                    <a:pt x="24578" y="82729"/>
                    <a:pt x="24809" y="82729"/>
                  </a:cubicBezTo>
                  <a:close/>
                  <a:moveTo>
                    <a:pt x="20995" y="80282"/>
                  </a:moveTo>
                  <a:cubicBezTo>
                    <a:pt x="21056" y="80282"/>
                    <a:pt x="21121" y="80315"/>
                    <a:pt x="21183" y="80392"/>
                  </a:cubicBezTo>
                  <a:cubicBezTo>
                    <a:pt x="23654" y="83396"/>
                    <a:pt x="26236" y="86302"/>
                    <a:pt x="28946" y="89110"/>
                  </a:cubicBezTo>
                  <a:cubicBezTo>
                    <a:pt x="29145" y="89309"/>
                    <a:pt x="28977" y="89693"/>
                    <a:pt x="28752" y="89693"/>
                  </a:cubicBezTo>
                  <a:cubicBezTo>
                    <a:pt x="28692" y="89693"/>
                    <a:pt x="28628" y="89666"/>
                    <a:pt x="28567" y="89601"/>
                  </a:cubicBezTo>
                  <a:cubicBezTo>
                    <a:pt x="25857" y="86808"/>
                    <a:pt x="23260" y="83902"/>
                    <a:pt x="20790" y="80898"/>
                  </a:cubicBezTo>
                  <a:cubicBezTo>
                    <a:pt x="20615" y="80679"/>
                    <a:pt x="20780" y="80282"/>
                    <a:pt x="20995" y="80282"/>
                  </a:cubicBezTo>
                  <a:close/>
                  <a:moveTo>
                    <a:pt x="30167" y="90426"/>
                  </a:moveTo>
                  <a:cubicBezTo>
                    <a:pt x="30307" y="90426"/>
                    <a:pt x="30448" y="90534"/>
                    <a:pt x="30448" y="90752"/>
                  </a:cubicBezTo>
                  <a:lnTo>
                    <a:pt x="30448" y="90836"/>
                  </a:lnTo>
                  <a:cubicBezTo>
                    <a:pt x="30448" y="91063"/>
                    <a:pt x="30305" y="91175"/>
                    <a:pt x="30164" y="91175"/>
                  </a:cubicBezTo>
                  <a:cubicBezTo>
                    <a:pt x="30024" y="91175"/>
                    <a:pt x="29886" y="91066"/>
                    <a:pt x="29886" y="90850"/>
                  </a:cubicBezTo>
                  <a:lnTo>
                    <a:pt x="29886" y="90752"/>
                  </a:lnTo>
                  <a:cubicBezTo>
                    <a:pt x="29886" y="90534"/>
                    <a:pt x="30026" y="90426"/>
                    <a:pt x="30167" y="90426"/>
                  </a:cubicBezTo>
                  <a:close/>
                  <a:moveTo>
                    <a:pt x="51918" y="91167"/>
                  </a:moveTo>
                  <a:cubicBezTo>
                    <a:pt x="51979" y="91167"/>
                    <a:pt x="52044" y="91194"/>
                    <a:pt x="52107" y="91257"/>
                  </a:cubicBezTo>
                  <a:cubicBezTo>
                    <a:pt x="52149" y="91300"/>
                    <a:pt x="52191" y="91342"/>
                    <a:pt x="52234" y="91384"/>
                  </a:cubicBezTo>
                  <a:cubicBezTo>
                    <a:pt x="52434" y="91584"/>
                    <a:pt x="52263" y="91979"/>
                    <a:pt x="52030" y="91979"/>
                  </a:cubicBezTo>
                  <a:cubicBezTo>
                    <a:pt x="51969" y="91979"/>
                    <a:pt x="51904" y="91953"/>
                    <a:pt x="51841" y="91889"/>
                  </a:cubicBezTo>
                  <a:cubicBezTo>
                    <a:pt x="51798" y="91833"/>
                    <a:pt x="51756" y="91805"/>
                    <a:pt x="51714" y="91763"/>
                  </a:cubicBezTo>
                  <a:cubicBezTo>
                    <a:pt x="51514" y="91562"/>
                    <a:pt x="51685" y="91167"/>
                    <a:pt x="51918" y="91167"/>
                  </a:cubicBezTo>
                  <a:close/>
                  <a:moveTo>
                    <a:pt x="53343" y="92126"/>
                  </a:moveTo>
                  <a:cubicBezTo>
                    <a:pt x="53386" y="92126"/>
                    <a:pt x="53434" y="92144"/>
                    <a:pt x="53483" y="92184"/>
                  </a:cubicBezTo>
                  <a:cubicBezTo>
                    <a:pt x="54859" y="93307"/>
                    <a:pt x="56318" y="94304"/>
                    <a:pt x="57863" y="95174"/>
                  </a:cubicBezTo>
                  <a:cubicBezTo>
                    <a:pt x="58131" y="95320"/>
                    <a:pt x="57997" y="95815"/>
                    <a:pt x="57718" y="95815"/>
                  </a:cubicBezTo>
                  <a:cubicBezTo>
                    <a:pt x="57676" y="95815"/>
                    <a:pt x="57630" y="95803"/>
                    <a:pt x="57582" y="95777"/>
                  </a:cubicBezTo>
                  <a:cubicBezTo>
                    <a:pt x="56038" y="94907"/>
                    <a:pt x="54578" y="93910"/>
                    <a:pt x="53216" y="92802"/>
                  </a:cubicBezTo>
                  <a:cubicBezTo>
                    <a:pt x="52980" y="92613"/>
                    <a:pt x="53111" y="92126"/>
                    <a:pt x="53343" y="92126"/>
                  </a:cubicBezTo>
                  <a:close/>
                  <a:moveTo>
                    <a:pt x="53493" y="93914"/>
                  </a:moveTo>
                  <a:cubicBezTo>
                    <a:pt x="53537" y="93914"/>
                    <a:pt x="53586" y="93930"/>
                    <a:pt x="53637" y="93967"/>
                  </a:cubicBezTo>
                  <a:cubicBezTo>
                    <a:pt x="54550" y="94584"/>
                    <a:pt x="55462" y="95216"/>
                    <a:pt x="56375" y="95834"/>
                  </a:cubicBezTo>
                  <a:cubicBezTo>
                    <a:pt x="56613" y="96012"/>
                    <a:pt x="56487" y="96503"/>
                    <a:pt x="56239" y="96503"/>
                  </a:cubicBezTo>
                  <a:cubicBezTo>
                    <a:pt x="56194" y="96503"/>
                    <a:pt x="56145" y="96488"/>
                    <a:pt x="56094" y="96451"/>
                  </a:cubicBezTo>
                  <a:lnTo>
                    <a:pt x="53371" y="94570"/>
                  </a:lnTo>
                  <a:cubicBezTo>
                    <a:pt x="53121" y="94404"/>
                    <a:pt x="53244" y="93914"/>
                    <a:pt x="53493" y="93914"/>
                  </a:cubicBezTo>
                  <a:close/>
                  <a:moveTo>
                    <a:pt x="55785" y="114938"/>
                  </a:moveTo>
                  <a:cubicBezTo>
                    <a:pt x="56164" y="114938"/>
                    <a:pt x="56150" y="115640"/>
                    <a:pt x="55785" y="115640"/>
                  </a:cubicBezTo>
                  <a:cubicBezTo>
                    <a:pt x="55420" y="115640"/>
                    <a:pt x="55406" y="114938"/>
                    <a:pt x="55785" y="114938"/>
                  </a:cubicBezTo>
                  <a:close/>
                  <a:moveTo>
                    <a:pt x="59514" y="116744"/>
                  </a:moveTo>
                  <a:cubicBezTo>
                    <a:pt x="59559" y="116744"/>
                    <a:pt x="59608" y="116758"/>
                    <a:pt x="59659" y="116791"/>
                  </a:cubicBezTo>
                  <a:lnTo>
                    <a:pt x="61133" y="117732"/>
                  </a:lnTo>
                  <a:cubicBezTo>
                    <a:pt x="61385" y="117888"/>
                    <a:pt x="61258" y="118382"/>
                    <a:pt x="60996" y="118382"/>
                  </a:cubicBezTo>
                  <a:cubicBezTo>
                    <a:pt x="60952" y="118382"/>
                    <a:pt x="60904" y="118368"/>
                    <a:pt x="60853" y="118336"/>
                  </a:cubicBezTo>
                  <a:lnTo>
                    <a:pt x="59393" y="117395"/>
                  </a:lnTo>
                  <a:cubicBezTo>
                    <a:pt x="59129" y="117228"/>
                    <a:pt x="59254" y="116744"/>
                    <a:pt x="59514" y="116744"/>
                  </a:cubicBezTo>
                  <a:close/>
                  <a:moveTo>
                    <a:pt x="57437" y="116762"/>
                  </a:moveTo>
                  <a:cubicBezTo>
                    <a:pt x="57481" y="116762"/>
                    <a:pt x="57530" y="116779"/>
                    <a:pt x="57582" y="116819"/>
                  </a:cubicBezTo>
                  <a:cubicBezTo>
                    <a:pt x="58887" y="117816"/>
                    <a:pt x="60221" y="118771"/>
                    <a:pt x="61597" y="119683"/>
                  </a:cubicBezTo>
                  <a:cubicBezTo>
                    <a:pt x="61846" y="119850"/>
                    <a:pt x="61723" y="120339"/>
                    <a:pt x="61466" y="120339"/>
                  </a:cubicBezTo>
                  <a:cubicBezTo>
                    <a:pt x="61420" y="120339"/>
                    <a:pt x="61369" y="120323"/>
                    <a:pt x="61316" y="120287"/>
                  </a:cubicBezTo>
                  <a:cubicBezTo>
                    <a:pt x="59954" y="119388"/>
                    <a:pt x="58621" y="118434"/>
                    <a:pt x="57315" y="117423"/>
                  </a:cubicBezTo>
                  <a:cubicBezTo>
                    <a:pt x="57079" y="117246"/>
                    <a:pt x="57200" y="116762"/>
                    <a:pt x="57437" y="116762"/>
                  </a:cubicBezTo>
                  <a:close/>
                  <a:moveTo>
                    <a:pt x="62888" y="120736"/>
                  </a:moveTo>
                  <a:cubicBezTo>
                    <a:pt x="63267" y="120736"/>
                    <a:pt x="63281" y="121438"/>
                    <a:pt x="62902" y="121438"/>
                  </a:cubicBezTo>
                  <a:cubicBezTo>
                    <a:pt x="62523" y="121438"/>
                    <a:pt x="62523" y="120736"/>
                    <a:pt x="62888" y="120736"/>
                  </a:cubicBezTo>
                  <a:close/>
                  <a:moveTo>
                    <a:pt x="19204" y="0"/>
                  </a:moveTo>
                  <a:lnTo>
                    <a:pt x="19204" y="0"/>
                  </a:lnTo>
                  <a:cubicBezTo>
                    <a:pt x="18867" y="239"/>
                    <a:pt x="18530" y="478"/>
                    <a:pt x="18207" y="730"/>
                  </a:cubicBezTo>
                  <a:cubicBezTo>
                    <a:pt x="16312" y="4563"/>
                    <a:pt x="15386" y="8802"/>
                    <a:pt x="15526" y="13069"/>
                  </a:cubicBezTo>
                  <a:cubicBezTo>
                    <a:pt x="15533" y="13289"/>
                    <a:pt x="15394" y="13401"/>
                    <a:pt x="15252" y="13401"/>
                  </a:cubicBezTo>
                  <a:cubicBezTo>
                    <a:pt x="15113" y="13401"/>
                    <a:pt x="14971" y="13292"/>
                    <a:pt x="14964" y="13069"/>
                  </a:cubicBezTo>
                  <a:cubicBezTo>
                    <a:pt x="14852" y="9125"/>
                    <a:pt x="15596" y="5194"/>
                    <a:pt x="17168" y="1573"/>
                  </a:cubicBezTo>
                  <a:lnTo>
                    <a:pt x="17168" y="1573"/>
                  </a:lnTo>
                  <a:cubicBezTo>
                    <a:pt x="16691" y="1980"/>
                    <a:pt x="16228" y="2401"/>
                    <a:pt x="15765" y="2836"/>
                  </a:cubicBezTo>
                  <a:cubicBezTo>
                    <a:pt x="14487" y="5082"/>
                    <a:pt x="13771" y="7595"/>
                    <a:pt x="13645" y="10163"/>
                  </a:cubicBezTo>
                  <a:cubicBezTo>
                    <a:pt x="13631" y="10385"/>
                    <a:pt x="13479" y="10497"/>
                    <a:pt x="13336" y="10497"/>
                  </a:cubicBezTo>
                  <a:cubicBezTo>
                    <a:pt x="13198" y="10497"/>
                    <a:pt x="13070" y="10392"/>
                    <a:pt x="13083" y="10178"/>
                  </a:cubicBezTo>
                  <a:cubicBezTo>
                    <a:pt x="13182" y="8086"/>
                    <a:pt x="13659" y="6036"/>
                    <a:pt x="14487" y="4113"/>
                  </a:cubicBezTo>
                  <a:lnTo>
                    <a:pt x="14487" y="4113"/>
                  </a:lnTo>
                  <a:cubicBezTo>
                    <a:pt x="13252" y="5391"/>
                    <a:pt x="12101" y="6752"/>
                    <a:pt x="11034" y="8058"/>
                  </a:cubicBezTo>
                  <a:cubicBezTo>
                    <a:pt x="10220" y="9069"/>
                    <a:pt x="9406" y="10107"/>
                    <a:pt x="8619" y="11188"/>
                  </a:cubicBezTo>
                  <a:cubicBezTo>
                    <a:pt x="8044" y="12999"/>
                    <a:pt x="7707" y="14880"/>
                    <a:pt x="7623" y="16775"/>
                  </a:cubicBezTo>
                  <a:cubicBezTo>
                    <a:pt x="7609" y="16994"/>
                    <a:pt x="7459" y="17107"/>
                    <a:pt x="7318" y="17107"/>
                  </a:cubicBezTo>
                  <a:cubicBezTo>
                    <a:pt x="7179" y="17107"/>
                    <a:pt x="7047" y="16998"/>
                    <a:pt x="7061" y="16775"/>
                  </a:cubicBezTo>
                  <a:cubicBezTo>
                    <a:pt x="7117" y="15343"/>
                    <a:pt x="7328" y="13925"/>
                    <a:pt x="7651" y="12536"/>
                  </a:cubicBezTo>
                  <a:lnTo>
                    <a:pt x="7651" y="12536"/>
                  </a:lnTo>
                  <a:cubicBezTo>
                    <a:pt x="7286" y="13055"/>
                    <a:pt x="6921" y="13603"/>
                    <a:pt x="6570" y="14136"/>
                  </a:cubicBezTo>
                  <a:cubicBezTo>
                    <a:pt x="5742" y="17702"/>
                    <a:pt x="5419" y="21365"/>
                    <a:pt x="5587" y="25015"/>
                  </a:cubicBezTo>
                  <a:cubicBezTo>
                    <a:pt x="5602" y="25241"/>
                    <a:pt x="5466" y="25354"/>
                    <a:pt x="5324" y="25354"/>
                  </a:cubicBezTo>
                  <a:cubicBezTo>
                    <a:pt x="5185" y="25354"/>
                    <a:pt x="5040" y="25245"/>
                    <a:pt x="5026" y="25029"/>
                  </a:cubicBezTo>
                  <a:cubicBezTo>
                    <a:pt x="4886" y="21843"/>
                    <a:pt x="5110" y="18656"/>
                    <a:pt x="5700" y="15526"/>
                  </a:cubicBezTo>
                  <a:lnTo>
                    <a:pt x="5700" y="15526"/>
                  </a:lnTo>
                  <a:cubicBezTo>
                    <a:pt x="4900" y="16845"/>
                    <a:pt x="4170" y="18221"/>
                    <a:pt x="3538" y="19625"/>
                  </a:cubicBezTo>
                  <a:cubicBezTo>
                    <a:pt x="2429" y="24959"/>
                    <a:pt x="2654" y="30476"/>
                    <a:pt x="4198" y="35697"/>
                  </a:cubicBezTo>
                  <a:cubicBezTo>
                    <a:pt x="4276" y="35942"/>
                    <a:pt x="4100" y="36127"/>
                    <a:pt x="3924" y="36127"/>
                  </a:cubicBezTo>
                  <a:cubicBezTo>
                    <a:pt x="3818" y="36127"/>
                    <a:pt x="3712" y="36058"/>
                    <a:pt x="3664" y="35894"/>
                  </a:cubicBezTo>
                  <a:cubicBezTo>
                    <a:pt x="2345" y="31388"/>
                    <a:pt x="1966" y="26671"/>
                    <a:pt x="2555" y="22011"/>
                  </a:cubicBezTo>
                  <a:lnTo>
                    <a:pt x="2555" y="22011"/>
                  </a:lnTo>
                  <a:cubicBezTo>
                    <a:pt x="1938" y="23864"/>
                    <a:pt x="1474" y="25773"/>
                    <a:pt x="1208" y="27696"/>
                  </a:cubicBezTo>
                  <a:cubicBezTo>
                    <a:pt x="1152" y="29577"/>
                    <a:pt x="1348" y="31444"/>
                    <a:pt x="1797" y="33269"/>
                  </a:cubicBezTo>
                  <a:cubicBezTo>
                    <a:pt x="1850" y="33513"/>
                    <a:pt x="1669" y="33698"/>
                    <a:pt x="1497" y="33698"/>
                  </a:cubicBezTo>
                  <a:cubicBezTo>
                    <a:pt x="1393" y="33698"/>
                    <a:pt x="1292" y="33630"/>
                    <a:pt x="1250" y="33466"/>
                  </a:cubicBezTo>
                  <a:cubicBezTo>
                    <a:pt x="1067" y="32693"/>
                    <a:pt x="927" y="31907"/>
                    <a:pt x="815" y="31121"/>
                  </a:cubicBezTo>
                  <a:cubicBezTo>
                    <a:pt x="801" y="31402"/>
                    <a:pt x="773" y="31683"/>
                    <a:pt x="759" y="31964"/>
                  </a:cubicBezTo>
                  <a:cubicBezTo>
                    <a:pt x="1" y="44359"/>
                    <a:pt x="4408" y="56417"/>
                    <a:pt x="10472" y="67029"/>
                  </a:cubicBezTo>
                  <a:cubicBezTo>
                    <a:pt x="14178" y="73514"/>
                    <a:pt x="18544" y="79592"/>
                    <a:pt x="23317" y="85334"/>
                  </a:cubicBezTo>
                  <a:cubicBezTo>
                    <a:pt x="23359" y="85376"/>
                    <a:pt x="23401" y="85432"/>
                    <a:pt x="23443" y="85502"/>
                  </a:cubicBezTo>
                  <a:cubicBezTo>
                    <a:pt x="26896" y="89657"/>
                    <a:pt x="30560" y="93644"/>
                    <a:pt x="34336" y="97476"/>
                  </a:cubicBezTo>
                  <a:cubicBezTo>
                    <a:pt x="44752" y="108074"/>
                    <a:pt x="56248" y="118069"/>
                    <a:pt x="68573" y="126449"/>
                  </a:cubicBezTo>
                  <a:cubicBezTo>
                    <a:pt x="67506" y="119964"/>
                    <a:pt x="66439" y="113465"/>
                    <a:pt x="65387" y="106979"/>
                  </a:cubicBezTo>
                  <a:cubicBezTo>
                    <a:pt x="65316" y="106586"/>
                    <a:pt x="65457" y="106123"/>
                    <a:pt x="65906" y="106081"/>
                  </a:cubicBezTo>
                  <a:cubicBezTo>
                    <a:pt x="71170" y="105618"/>
                    <a:pt x="76350" y="104467"/>
                    <a:pt x="81319" y="102670"/>
                  </a:cubicBezTo>
                  <a:cubicBezTo>
                    <a:pt x="75100" y="99301"/>
                    <a:pt x="69078" y="95609"/>
                    <a:pt x="63464" y="91314"/>
                  </a:cubicBezTo>
                  <a:cubicBezTo>
                    <a:pt x="55996" y="85614"/>
                    <a:pt x="49230" y="79031"/>
                    <a:pt x="43151" y="71872"/>
                  </a:cubicBezTo>
                  <a:cubicBezTo>
                    <a:pt x="35136" y="62439"/>
                    <a:pt x="27458" y="51869"/>
                    <a:pt x="22053" y="40695"/>
                  </a:cubicBezTo>
                  <a:cubicBezTo>
                    <a:pt x="19611" y="35655"/>
                    <a:pt x="17898" y="30293"/>
                    <a:pt x="16972" y="24776"/>
                  </a:cubicBezTo>
                  <a:cubicBezTo>
                    <a:pt x="16873" y="24608"/>
                    <a:pt x="16845" y="24397"/>
                    <a:pt x="16873" y="24201"/>
                  </a:cubicBezTo>
                  <a:cubicBezTo>
                    <a:pt x="16172" y="19709"/>
                    <a:pt x="16087" y="15119"/>
                    <a:pt x="16621" y="10599"/>
                  </a:cubicBezTo>
                  <a:cubicBezTo>
                    <a:pt x="17042" y="7089"/>
                    <a:pt x="17800" y="3341"/>
                    <a:pt x="19204" y="0"/>
                  </a:cubicBezTo>
                  <a:close/>
                </a:path>
              </a:pathLst>
            </a:custGeom>
            <a:solidFill>
              <a:srgbClr val="FF83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3314100" y="533950"/>
              <a:ext cx="1166525" cy="706450"/>
            </a:xfrm>
            <a:custGeom>
              <a:avLst/>
              <a:gdLst/>
              <a:ahLst/>
              <a:cxnLst/>
              <a:rect l="l" t="t" r="r" b="b"/>
              <a:pathLst>
                <a:path w="46661" h="28258" extrusionOk="0">
                  <a:moveTo>
                    <a:pt x="12143" y="1811"/>
                  </a:moveTo>
                  <a:cubicBezTo>
                    <a:pt x="12522" y="1811"/>
                    <a:pt x="12522" y="2513"/>
                    <a:pt x="12157" y="2513"/>
                  </a:cubicBezTo>
                  <a:lnTo>
                    <a:pt x="12059" y="2513"/>
                  </a:lnTo>
                  <a:cubicBezTo>
                    <a:pt x="11694" y="2513"/>
                    <a:pt x="11680" y="1811"/>
                    <a:pt x="12045" y="1811"/>
                  </a:cubicBezTo>
                  <a:close/>
                  <a:moveTo>
                    <a:pt x="38772" y="4478"/>
                  </a:moveTo>
                  <a:cubicBezTo>
                    <a:pt x="39151" y="4478"/>
                    <a:pt x="39137" y="5180"/>
                    <a:pt x="38772" y="5180"/>
                  </a:cubicBezTo>
                  <a:cubicBezTo>
                    <a:pt x="38393" y="5180"/>
                    <a:pt x="38393" y="4478"/>
                    <a:pt x="38772" y="4478"/>
                  </a:cubicBezTo>
                  <a:close/>
                  <a:moveTo>
                    <a:pt x="16703" y="7479"/>
                  </a:moveTo>
                  <a:cubicBezTo>
                    <a:pt x="17029" y="7479"/>
                    <a:pt x="17028" y="8144"/>
                    <a:pt x="16677" y="8184"/>
                  </a:cubicBezTo>
                  <a:cubicBezTo>
                    <a:pt x="16298" y="8240"/>
                    <a:pt x="15947" y="8283"/>
                    <a:pt x="15596" y="8339"/>
                  </a:cubicBezTo>
                  <a:cubicBezTo>
                    <a:pt x="15586" y="8340"/>
                    <a:pt x="15575" y="8341"/>
                    <a:pt x="15565" y="8341"/>
                  </a:cubicBezTo>
                  <a:cubicBezTo>
                    <a:pt x="15231" y="8341"/>
                    <a:pt x="15228" y="7678"/>
                    <a:pt x="15582" y="7637"/>
                  </a:cubicBezTo>
                  <a:cubicBezTo>
                    <a:pt x="15933" y="7581"/>
                    <a:pt x="16298" y="7539"/>
                    <a:pt x="16663" y="7482"/>
                  </a:cubicBezTo>
                  <a:cubicBezTo>
                    <a:pt x="16677" y="7480"/>
                    <a:pt x="16690" y="7479"/>
                    <a:pt x="16703" y="7479"/>
                  </a:cubicBezTo>
                  <a:close/>
                  <a:moveTo>
                    <a:pt x="18704" y="8559"/>
                  </a:moveTo>
                  <a:cubicBezTo>
                    <a:pt x="19034" y="8559"/>
                    <a:pt x="19365" y="8570"/>
                    <a:pt x="19695" y="8591"/>
                  </a:cubicBezTo>
                  <a:cubicBezTo>
                    <a:pt x="20053" y="8619"/>
                    <a:pt x="20060" y="9294"/>
                    <a:pt x="19716" y="9294"/>
                  </a:cubicBezTo>
                  <a:cubicBezTo>
                    <a:pt x="19709" y="9294"/>
                    <a:pt x="19702" y="9294"/>
                    <a:pt x="19695" y="9293"/>
                  </a:cubicBezTo>
                  <a:cubicBezTo>
                    <a:pt x="19363" y="9271"/>
                    <a:pt x="19030" y="9259"/>
                    <a:pt x="18699" y="9259"/>
                  </a:cubicBezTo>
                  <a:cubicBezTo>
                    <a:pt x="17180" y="9259"/>
                    <a:pt x="15672" y="9497"/>
                    <a:pt x="14221" y="9981"/>
                  </a:cubicBezTo>
                  <a:cubicBezTo>
                    <a:pt x="14189" y="9992"/>
                    <a:pt x="14159" y="9997"/>
                    <a:pt x="14131" y="9997"/>
                  </a:cubicBezTo>
                  <a:cubicBezTo>
                    <a:pt x="13824" y="9997"/>
                    <a:pt x="13745" y="9410"/>
                    <a:pt x="14066" y="9307"/>
                  </a:cubicBezTo>
                  <a:cubicBezTo>
                    <a:pt x="15564" y="8808"/>
                    <a:pt x="17128" y="8559"/>
                    <a:pt x="18704" y="8559"/>
                  </a:cubicBezTo>
                  <a:close/>
                  <a:moveTo>
                    <a:pt x="7076" y="20467"/>
                  </a:moveTo>
                  <a:cubicBezTo>
                    <a:pt x="7455" y="20467"/>
                    <a:pt x="7455" y="21169"/>
                    <a:pt x="7076" y="21169"/>
                  </a:cubicBezTo>
                  <a:cubicBezTo>
                    <a:pt x="6711" y="21169"/>
                    <a:pt x="6697" y="20467"/>
                    <a:pt x="7076" y="20467"/>
                  </a:cubicBezTo>
                  <a:close/>
                  <a:moveTo>
                    <a:pt x="40091" y="21127"/>
                  </a:moveTo>
                  <a:cubicBezTo>
                    <a:pt x="40470" y="21127"/>
                    <a:pt x="40470" y="21829"/>
                    <a:pt x="40091" y="21829"/>
                  </a:cubicBezTo>
                  <a:cubicBezTo>
                    <a:pt x="39726" y="21829"/>
                    <a:pt x="39726" y="21127"/>
                    <a:pt x="40091" y="21127"/>
                  </a:cubicBezTo>
                  <a:close/>
                  <a:moveTo>
                    <a:pt x="20829" y="1"/>
                  </a:moveTo>
                  <a:cubicBezTo>
                    <a:pt x="14892" y="1"/>
                    <a:pt x="8975" y="1220"/>
                    <a:pt x="3650" y="3791"/>
                  </a:cubicBezTo>
                  <a:cubicBezTo>
                    <a:pt x="3440" y="4198"/>
                    <a:pt x="3229" y="4633"/>
                    <a:pt x="3033" y="5068"/>
                  </a:cubicBezTo>
                  <a:cubicBezTo>
                    <a:pt x="5307" y="3580"/>
                    <a:pt x="7862" y="2555"/>
                    <a:pt x="10543" y="2050"/>
                  </a:cubicBezTo>
                  <a:cubicBezTo>
                    <a:pt x="10561" y="2047"/>
                    <a:pt x="10579" y="2045"/>
                    <a:pt x="10596" y="2045"/>
                  </a:cubicBezTo>
                  <a:cubicBezTo>
                    <a:pt x="10933" y="2045"/>
                    <a:pt x="11032" y="2670"/>
                    <a:pt x="10711" y="2724"/>
                  </a:cubicBezTo>
                  <a:cubicBezTo>
                    <a:pt x="7763" y="3271"/>
                    <a:pt x="4984" y="4450"/>
                    <a:pt x="2556" y="6205"/>
                  </a:cubicBezTo>
                  <a:cubicBezTo>
                    <a:pt x="2443" y="6458"/>
                    <a:pt x="2359" y="6724"/>
                    <a:pt x="2261" y="6991"/>
                  </a:cubicBezTo>
                  <a:cubicBezTo>
                    <a:pt x="3257" y="6345"/>
                    <a:pt x="4296" y="5770"/>
                    <a:pt x="5363" y="5250"/>
                  </a:cubicBezTo>
                  <a:cubicBezTo>
                    <a:pt x="5403" y="5230"/>
                    <a:pt x="5440" y="5220"/>
                    <a:pt x="5474" y="5220"/>
                  </a:cubicBezTo>
                  <a:cubicBezTo>
                    <a:pt x="5740" y="5220"/>
                    <a:pt x="5818" y="5787"/>
                    <a:pt x="5531" y="5924"/>
                  </a:cubicBezTo>
                  <a:cubicBezTo>
                    <a:pt x="4268" y="6528"/>
                    <a:pt x="3061" y="7230"/>
                    <a:pt x="1910" y="8002"/>
                  </a:cubicBezTo>
                  <a:cubicBezTo>
                    <a:pt x="1250" y="10107"/>
                    <a:pt x="787" y="12255"/>
                    <a:pt x="492" y="14445"/>
                  </a:cubicBezTo>
                  <a:lnTo>
                    <a:pt x="1054" y="14080"/>
                  </a:lnTo>
                  <a:cubicBezTo>
                    <a:pt x="1107" y="14044"/>
                    <a:pt x="1158" y="14028"/>
                    <a:pt x="1204" y="14028"/>
                  </a:cubicBezTo>
                  <a:cubicBezTo>
                    <a:pt x="1461" y="14028"/>
                    <a:pt x="1586" y="14517"/>
                    <a:pt x="1348" y="14684"/>
                  </a:cubicBezTo>
                  <a:cubicBezTo>
                    <a:pt x="1025" y="14880"/>
                    <a:pt x="703" y="15105"/>
                    <a:pt x="380" y="15315"/>
                  </a:cubicBezTo>
                  <a:cubicBezTo>
                    <a:pt x="253" y="16340"/>
                    <a:pt x="169" y="17365"/>
                    <a:pt x="99" y="18361"/>
                  </a:cubicBezTo>
                  <a:cubicBezTo>
                    <a:pt x="520" y="18025"/>
                    <a:pt x="927" y="17688"/>
                    <a:pt x="1334" y="17351"/>
                  </a:cubicBezTo>
                  <a:cubicBezTo>
                    <a:pt x="1388" y="17306"/>
                    <a:pt x="1439" y="17287"/>
                    <a:pt x="1486" y="17287"/>
                  </a:cubicBezTo>
                  <a:cubicBezTo>
                    <a:pt x="1723" y="17287"/>
                    <a:pt x="1851" y="17767"/>
                    <a:pt x="1629" y="17954"/>
                  </a:cubicBezTo>
                  <a:cubicBezTo>
                    <a:pt x="1096" y="18375"/>
                    <a:pt x="576" y="18811"/>
                    <a:pt x="57" y="19246"/>
                  </a:cubicBezTo>
                  <a:cubicBezTo>
                    <a:pt x="43" y="19512"/>
                    <a:pt x="29" y="19793"/>
                    <a:pt x="29" y="20060"/>
                  </a:cubicBezTo>
                  <a:cubicBezTo>
                    <a:pt x="1082" y="19049"/>
                    <a:pt x="2275" y="18193"/>
                    <a:pt x="3580" y="17519"/>
                  </a:cubicBezTo>
                  <a:cubicBezTo>
                    <a:pt x="3617" y="17501"/>
                    <a:pt x="3651" y="17493"/>
                    <a:pt x="3682" y="17493"/>
                  </a:cubicBezTo>
                  <a:cubicBezTo>
                    <a:pt x="3942" y="17493"/>
                    <a:pt x="4023" y="18055"/>
                    <a:pt x="3735" y="18193"/>
                  </a:cubicBezTo>
                  <a:cubicBezTo>
                    <a:pt x="2345" y="18909"/>
                    <a:pt x="1082" y="19863"/>
                    <a:pt x="15" y="20986"/>
                  </a:cubicBezTo>
                  <a:cubicBezTo>
                    <a:pt x="1" y="22025"/>
                    <a:pt x="29" y="23036"/>
                    <a:pt x="85" y="24047"/>
                  </a:cubicBezTo>
                  <a:cubicBezTo>
                    <a:pt x="520" y="23555"/>
                    <a:pt x="983" y="23092"/>
                    <a:pt x="1475" y="22657"/>
                  </a:cubicBezTo>
                  <a:cubicBezTo>
                    <a:pt x="1528" y="22608"/>
                    <a:pt x="1580" y="22587"/>
                    <a:pt x="1628" y="22587"/>
                  </a:cubicBezTo>
                  <a:cubicBezTo>
                    <a:pt x="1855" y="22587"/>
                    <a:pt x="1990" y="23063"/>
                    <a:pt x="1769" y="23260"/>
                  </a:cubicBezTo>
                  <a:cubicBezTo>
                    <a:pt x="1194" y="23780"/>
                    <a:pt x="646" y="24341"/>
                    <a:pt x="155" y="24945"/>
                  </a:cubicBezTo>
                  <a:cubicBezTo>
                    <a:pt x="169" y="25240"/>
                    <a:pt x="197" y="25535"/>
                    <a:pt x="225" y="25829"/>
                  </a:cubicBezTo>
                  <a:cubicBezTo>
                    <a:pt x="1643" y="24187"/>
                    <a:pt x="3299" y="22755"/>
                    <a:pt x="5110" y="21576"/>
                  </a:cubicBezTo>
                  <a:cubicBezTo>
                    <a:pt x="5161" y="21543"/>
                    <a:pt x="5210" y="21529"/>
                    <a:pt x="5255" y="21529"/>
                  </a:cubicBezTo>
                  <a:cubicBezTo>
                    <a:pt x="5519" y="21529"/>
                    <a:pt x="5657" y="22024"/>
                    <a:pt x="5405" y="22180"/>
                  </a:cubicBezTo>
                  <a:cubicBezTo>
                    <a:pt x="3496" y="23415"/>
                    <a:pt x="1783" y="24931"/>
                    <a:pt x="324" y="26686"/>
                  </a:cubicBezTo>
                  <a:cubicBezTo>
                    <a:pt x="352" y="26924"/>
                    <a:pt x="380" y="27149"/>
                    <a:pt x="408" y="27387"/>
                  </a:cubicBezTo>
                  <a:cubicBezTo>
                    <a:pt x="1166" y="26307"/>
                    <a:pt x="2050" y="25338"/>
                    <a:pt x="3061" y="24496"/>
                  </a:cubicBezTo>
                  <a:cubicBezTo>
                    <a:pt x="6303" y="21674"/>
                    <a:pt x="10501" y="20172"/>
                    <a:pt x="14684" y="19400"/>
                  </a:cubicBezTo>
                  <a:cubicBezTo>
                    <a:pt x="17277" y="18934"/>
                    <a:pt x="19977" y="18691"/>
                    <a:pt x="22687" y="18691"/>
                  </a:cubicBezTo>
                  <a:cubicBezTo>
                    <a:pt x="26828" y="18691"/>
                    <a:pt x="30996" y="19257"/>
                    <a:pt x="34855" y="20453"/>
                  </a:cubicBezTo>
                  <a:cubicBezTo>
                    <a:pt x="38884" y="21702"/>
                    <a:pt x="43825" y="24285"/>
                    <a:pt x="46071" y="28258"/>
                  </a:cubicBezTo>
                  <a:cubicBezTo>
                    <a:pt x="46099" y="27977"/>
                    <a:pt x="46142" y="27710"/>
                    <a:pt x="46170" y="27430"/>
                  </a:cubicBezTo>
                  <a:cubicBezTo>
                    <a:pt x="45201" y="25563"/>
                    <a:pt x="43713" y="24018"/>
                    <a:pt x="41888" y="22994"/>
                  </a:cubicBezTo>
                  <a:cubicBezTo>
                    <a:pt x="41620" y="22835"/>
                    <a:pt x="41754" y="22339"/>
                    <a:pt x="42023" y="22339"/>
                  </a:cubicBezTo>
                  <a:cubicBezTo>
                    <a:pt x="42064" y="22339"/>
                    <a:pt x="42109" y="22350"/>
                    <a:pt x="42155" y="22376"/>
                  </a:cubicBezTo>
                  <a:cubicBezTo>
                    <a:pt x="43853" y="23359"/>
                    <a:pt x="45271" y="24748"/>
                    <a:pt x="46268" y="26419"/>
                  </a:cubicBezTo>
                  <a:cubicBezTo>
                    <a:pt x="46310" y="26040"/>
                    <a:pt x="46338" y="25661"/>
                    <a:pt x="46366" y="25282"/>
                  </a:cubicBezTo>
                  <a:cubicBezTo>
                    <a:pt x="45889" y="24748"/>
                    <a:pt x="45426" y="24201"/>
                    <a:pt x="44962" y="23668"/>
                  </a:cubicBezTo>
                  <a:cubicBezTo>
                    <a:pt x="44776" y="23448"/>
                    <a:pt x="44949" y="23058"/>
                    <a:pt x="45168" y="23058"/>
                  </a:cubicBezTo>
                  <a:cubicBezTo>
                    <a:pt x="45229" y="23058"/>
                    <a:pt x="45294" y="23088"/>
                    <a:pt x="45355" y="23162"/>
                  </a:cubicBezTo>
                  <a:cubicBezTo>
                    <a:pt x="45706" y="23583"/>
                    <a:pt x="46057" y="23990"/>
                    <a:pt x="46422" y="24383"/>
                  </a:cubicBezTo>
                  <a:cubicBezTo>
                    <a:pt x="46661" y="20172"/>
                    <a:pt x="46450" y="15736"/>
                    <a:pt x="45482" y="11609"/>
                  </a:cubicBezTo>
                  <a:cubicBezTo>
                    <a:pt x="44724" y="10683"/>
                    <a:pt x="43741" y="9939"/>
                    <a:pt x="42646" y="9476"/>
                  </a:cubicBezTo>
                  <a:cubicBezTo>
                    <a:pt x="42356" y="9337"/>
                    <a:pt x="42406" y="8765"/>
                    <a:pt x="42685" y="8765"/>
                  </a:cubicBezTo>
                  <a:cubicBezTo>
                    <a:pt x="42716" y="8765"/>
                    <a:pt x="42750" y="8773"/>
                    <a:pt x="42787" y="8788"/>
                  </a:cubicBezTo>
                  <a:cubicBezTo>
                    <a:pt x="43657" y="9167"/>
                    <a:pt x="44457" y="9700"/>
                    <a:pt x="45159" y="10346"/>
                  </a:cubicBezTo>
                  <a:cubicBezTo>
                    <a:pt x="45061" y="9995"/>
                    <a:pt x="44948" y="9644"/>
                    <a:pt x="44836" y="9321"/>
                  </a:cubicBezTo>
                  <a:cubicBezTo>
                    <a:pt x="43460" y="8016"/>
                    <a:pt x="41916" y="6907"/>
                    <a:pt x="40246" y="6023"/>
                  </a:cubicBezTo>
                  <a:cubicBezTo>
                    <a:pt x="39966" y="5876"/>
                    <a:pt x="40098" y="5381"/>
                    <a:pt x="40376" y="5381"/>
                  </a:cubicBezTo>
                  <a:cubicBezTo>
                    <a:pt x="40418" y="5381"/>
                    <a:pt x="40464" y="5393"/>
                    <a:pt x="40513" y="5419"/>
                  </a:cubicBezTo>
                  <a:cubicBezTo>
                    <a:pt x="41916" y="6135"/>
                    <a:pt x="43222" y="7019"/>
                    <a:pt x="44429" y="8044"/>
                  </a:cubicBezTo>
                  <a:cubicBezTo>
                    <a:pt x="44232" y="7525"/>
                    <a:pt x="44022" y="6991"/>
                    <a:pt x="43797" y="6486"/>
                  </a:cubicBezTo>
                  <a:cubicBezTo>
                    <a:pt x="37073" y="2273"/>
                    <a:pt x="28932" y="1"/>
                    <a:pt x="20829" y="1"/>
                  </a:cubicBezTo>
                  <a:close/>
                </a:path>
              </a:pathLst>
            </a:custGeom>
            <a:solidFill>
              <a:srgbClr val="FF5A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2877550" y="2837825"/>
              <a:ext cx="948600" cy="938425"/>
            </a:xfrm>
            <a:custGeom>
              <a:avLst/>
              <a:gdLst/>
              <a:ahLst/>
              <a:cxnLst/>
              <a:rect l="l" t="t" r="r" b="b"/>
              <a:pathLst>
                <a:path w="37944" h="37537" extrusionOk="0">
                  <a:moveTo>
                    <a:pt x="22095" y="1208"/>
                  </a:moveTo>
                  <a:cubicBezTo>
                    <a:pt x="22474" y="1208"/>
                    <a:pt x="22474" y="1910"/>
                    <a:pt x="22109" y="1910"/>
                  </a:cubicBezTo>
                  <a:lnTo>
                    <a:pt x="22053" y="1910"/>
                  </a:lnTo>
                  <a:cubicBezTo>
                    <a:pt x="21674" y="1910"/>
                    <a:pt x="21674" y="1208"/>
                    <a:pt x="22039" y="1208"/>
                  </a:cubicBezTo>
                  <a:close/>
                  <a:moveTo>
                    <a:pt x="25243" y="10386"/>
                  </a:moveTo>
                  <a:cubicBezTo>
                    <a:pt x="25482" y="10386"/>
                    <a:pt x="25616" y="10777"/>
                    <a:pt x="25450" y="10978"/>
                  </a:cubicBezTo>
                  <a:cubicBezTo>
                    <a:pt x="25413" y="11114"/>
                    <a:pt x="25305" y="11182"/>
                    <a:pt x="25195" y="11182"/>
                  </a:cubicBezTo>
                  <a:cubicBezTo>
                    <a:pt x="25055" y="11182"/>
                    <a:pt x="24910" y="11072"/>
                    <a:pt x="24903" y="10852"/>
                  </a:cubicBezTo>
                  <a:cubicBezTo>
                    <a:pt x="24888" y="10697"/>
                    <a:pt x="24959" y="10529"/>
                    <a:pt x="25099" y="10431"/>
                  </a:cubicBezTo>
                  <a:cubicBezTo>
                    <a:pt x="25150" y="10400"/>
                    <a:pt x="25198" y="10386"/>
                    <a:pt x="25243" y="10386"/>
                  </a:cubicBezTo>
                  <a:close/>
                  <a:moveTo>
                    <a:pt x="29282" y="21450"/>
                  </a:moveTo>
                  <a:cubicBezTo>
                    <a:pt x="29423" y="21450"/>
                    <a:pt x="29563" y="21562"/>
                    <a:pt x="29563" y="21787"/>
                  </a:cubicBezTo>
                  <a:lnTo>
                    <a:pt x="29563" y="21843"/>
                  </a:lnTo>
                  <a:cubicBezTo>
                    <a:pt x="29563" y="22061"/>
                    <a:pt x="29423" y="22169"/>
                    <a:pt x="29282" y="22169"/>
                  </a:cubicBezTo>
                  <a:cubicBezTo>
                    <a:pt x="29142" y="22169"/>
                    <a:pt x="29001" y="22061"/>
                    <a:pt x="29001" y="21843"/>
                  </a:cubicBezTo>
                  <a:lnTo>
                    <a:pt x="29001" y="21787"/>
                  </a:lnTo>
                  <a:cubicBezTo>
                    <a:pt x="29001" y="21562"/>
                    <a:pt x="29142" y="21450"/>
                    <a:pt x="29282" y="21450"/>
                  </a:cubicBezTo>
                  <a:close/>
                  <a:moveTo>
                    <a:pt x="22937" y="1"/>
                  </a:moveTo>
                  <a:cubicBezTo>
                    <a:pt x="15610" y="5658"/>
                    <a:pt x="7651" y="10403"/>
                    <a:pt x="0" y="15610"/>
                  </a:cubicBezTo>
                  <a:cubicBezTo>
                    <a:pt x="4330" y="17086"/>
                    <a:pt x="9020" y="18096"/>
                    <a:pt x="13619" y="18096"/>
                  </a:cubicBezTo>
                  <a:cubicBezTo>
                    <a:pt x="14313" y="18096"/>
                    <a:pt x="15006" y="18073"/>
                    <a:pt x="15694" y="18025"/>
                  </a:cubicBezTo>
                  <a:cubicBezTo>
                    <a:pt x="15709" y="18024"/>
                    <a:pt x="15724" y="18023"/>
                    <a:pt x="15738" y="18023"/>
                  </a:cubicBezTo>
                  <a:cubicBezTo>
                    <a:pt x="16234" y="18023"/>
                    <a:pt x="16336" y="18709"/>
                    <a:pt x="16199" y="19064"/>
                  </a:cubicBezTo>
                  <a:cubicBezTo>
                    <a:pt x="13841" y="25212"/>
                    <a:pt x="11483" y="31374"/>
                    <a:pt x="9124" y="37537"/>
                  </a:cubicBezTo>
                  <a:cubicBezTo>
                    <a:pt x="19316" y="31234"/>
                    <a:pt x="28917" y="23780"/>
                    <a:pt x="37943" y="15933"/>
                  </a:cubicBezTo>
                  <a:cubicBezTo>
                    <a:pt x="37691" y="15695"/>
                    <a:pt x="37452" y="15470"/>
                    <a:pt x="37213" y="15231"/>
                  </a:cubicBezTo>
                  <a:cubicBezTo>
                    <a:pt x="35150" y="17211"/>
                    <a:pt x="33030" y="19120"/>
                    <a:pt x="30840" y="20945"/>
                  </a:cubicBezTo>
                  <a:cubicBezTo>
                    <a:pt x="30787" y="20989"/>
                    <a:pt x="30735" y="21008"/>
                    <a:pt x="30688" y="21008"/>
                  </a:cubicBezTo>
                  <a:cubicBezTo>
                    <a:pt x="30452" y="21008"/>
                    <a:pt x="30323" y="20528"/>
                    <a:pt x="30546" y="20341"/>
                  </a:cubicBezTo>
                  <a:cubicBezTo>
                    <a:pt x="32679" y="18572"/>
                    <a:pt x="34743" y="16719"/>
                    <a:pt x="36750" y="14796"/>
                  </a:cubicBezTo>
                  <a:cubicBezTo>
                    <a:pt x="36554" y="14600"/>
                    <a:pt x="36357" y="14403"/>
                    <a:pt x="36146" y="14207"/>
                  </a:cubicBezTo>
                  <a:cubicBezTo>
                    <a:pt x="35318" y="15063"/>
                    <a:pt x="34462" y="15891"/>
                    <a:pt x="33578" y="16691"/>
                  </a:cubicBezTo>
                  <a:cubicBezTo>
                    <a:pt x="33524" y="16740"/>
                    <a:pt x="33473" y="16761"/>
                    <a:pt x="33426" y="16761"/>
                  </a:cubicBezTo>
                  <a:cubicBezTo>
                    <a:pt x="33201" y="16761"/>
                    <a:pt x="33074" y="16285"/>
                    <a:pt x="33283" y="16088"/>
                  </a:cubicBezTo>
                  <a:cubicBezTo>
                    <a:pt x="34125" y="15344"/>
                    <a:pt x="34911" y="14558"/>
                    <a:pt x="35697" y="13772"/>
                  </a:cubicBezTo>
                  <a:cubicBezTo>
                    <a:pt x="35529" y="13589"/>
                    <a:pt x="35346" y="13435"/>
                    <a:pt x="35178" y="13252"/>
                  </a:cubicBezTo>
                  <a:cubicBezTo>
                    <a:pt x="34897" y="13519"/>
                    <a:pt x="34630" y="13772"/>
                    <a:pt x="34364" y="14038"/>
                  </a:cubicBezTo>
                  <a:cubicBezTo>
                    <a:pt x="34325" y="14077"/>
                    <a:pt x="34280" y="14093"/>
                    <a:pt x="34234" y="14093"/>
                  </a:cubicBezTo>
                  <a:cubicBezTo>
                    <a:pt x="34130" y="14093"/>
                    <a:pt x="34024" y="14009"/>
                    <a:pt x="33985" y="13912"/>
                  </a:cubicBezTo>
                  <a:cubicBezTo>
                    <a:pt x="33900" y="13758"/>
                    <a:pt x="33943" y="13561"/>
                    <a:pt x="34069" y="13435"/>
                  </a:cubicBezTo>
                  <a:cubicBezTo>
                    <a:pt x="34294" y="13224"/>
                    <a:pt x="34504" y="13014"/>
                    <a:pt x="34715" y="12803"/>
                  </a:cubicBezTo>
                  <a:cubicBezTo>
                    <a:pt x="32918" y="11020"/>
                    <a:pt x="31149" y="9195"/>
                    <a:pt x="29409" y="7342"/>
                  </a:cubicBezTo>
                  <a:cubicBezTo>
                    <a:pt x="28679" y="8100"/>
                    <a:pt x="27907" y="8830"/>
                    <a:pt x="27106" y="9490"/>
                  </a:cubicBezTo>
                  <a:cubicBezTo>
                    <a:pt x="27052" y="9535"/>
                    <a:pt x="26999" y="9555"/>
                    <a:pt x="26952" y="9555"/>
                  </a:cubicBezTo>
                  <a:cubicBezTo>
                    <a:pt x="26717" y="9555"/>
                    <a:pt x="26590" y="9087"/>
                    <a:pt x="26812" y="8901"/>
                  </a:cubicBezTo>
                  <a:cubicBezTo>
                    <a:pt x="27570" y="8269"/>
                    <a:pt x="28300" y="7595"/>
                    <a:pt x="28973" y="6879"/>
                  </a:cubicBezTo>
                  <a:cubicBezTo>
                    <a:pt x="28819" y="6711"/>
                    <a:pt x="28665" y="6542"/>
                    <a:pt x="28510" y="6388"/>
                  </a:cubicBezTo>
                  <a:cubicBezTo>
                    <a:pt x="28370" y="6528"/>
                    <a:pt x="28229" y="6669"/>
                    <a:pt x="28089" y="6809"/>
                  </a:cubicBezTo>
                  <a:cubicBezTo>
                    <a:pt x="28024" y="6874"/>
                    <a:pt x="27957" y="6901"/>
                    <a:pt x="27895" y="6901"/>
                  </a:cubicBezTo>
                  <a:cubicBezTo>
                    <a:pt x="27660" y="6901"/>
                    <a:pt x="27485" y="6517"/>
                    <a:pt x="27696" y="6318"/>
                  </a:cubicBezTo>
                  <a:cubicBezTo>
                    <a:pt x="27822" y="6191"/>
                    <a:pt x="27963" y="6051"/>
                    <a:pt x="28089" y="5925"/>
                  </a:cubicBezTo>
                  <a:cubicBezTo>
                    <a:pt x="26545" y="4226"/>
                    <a:pt x="25029" y="2500"/>
                    <a:pt x="23555" y="745"/>
                  </a:cubicBezTo>
                  <a:lnTo>
                    <a:pt x="23218" y="1012"/>
                  </a:lnTo>
                  <a:cubicBezTo>
                    <a:pt x="23164" y="1056"/>
                    <a:pt x="23113" y="1075"/>
                    <a:pt x="23066" y="1075"/>
                  </a:cubicBezTo>
                  <a:cubicBezTo>
                    <a:pt x="22830" y="1075"/>
                    <a:pt x="22701" y="597"/>
                    <a:pt x="22923" y="422"/>
                  </a:cubicBezTo>
                  <a:cubicBezTo>
                    <a:pt x="22993" y="352"/>
                    <a:pt x="23064" y="296"/>
                    <a:pt x="23134" y="240"/>
                  </a:cubicBezTo>
                  <a:cubicBezTo>
                    <a:pt x="23064" y="155"/>
                    <a:pt x="23007" y="85"/>
                    <a:pt x="22937" y="1"/>
                  </a:cubicBezTo>
                  <a:close/>
                </a:path>
              </a:pathLst>
            </a:custGeom>
            <a:solidFill>
              <a:srgbClr val="FF83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4205250" y="2967500"/>
              <a:ext cx="128675" cy="92375"/>
            </a:xfrm>
            <a:custGeom>
              <a:avLst/>
              <a:gdLst/>
              <a:ahLst/>
              <a:cxnLst/>
              <a:rect l="l" t="t" r="r" b="b"/>
              <a:pathLst>
                <a:path w="5147" h="3695" extrusionOk="0">
                  <a:moveTo>
                    <a:pt x="350" y="0"/>
                  </a:moveTo>
                  <a:cubicBezTo>
                    <a:pt x="117" y="0"/>
                    <a:pt x="0" y="480"/>
                    <a:pt x="234" y="667"/>
                  </a:cubicBezTo>
                  <a:cubicBezTo>
                    <a:pt x="1596" y="1790"/>
                    <a:pt x="3056" y="2787"/>
                    <a:pt x="4600" y="3657"/>
                  </a:cubicBezTo>
                  <a:cubicBezTo>
                    <a:pt x="4648" y="3683"/>
                    <a:pt x="4694" y="3695"/>
                    <a:pt x="4736" y="3695"/>
                  </a:cubicBezTo>
                  <a:cubicBezTo>
                    <a:pt x="5015" y="3695"/>
                    <a:pt x="5147" y="3198"/>
                    <a:pt x="4867" y="3040"/>
                  </a:cubicBezTo>
                  <a:cubicBezTo>
                    <a:pt x="3322" y="2184"/>
                    <a:pt x="1863" y="1173"/>
                    <a:pt x="501" y="64"/>
                  </a:cubicBezTo>
                  <a:cubicBezTo>
                    <a:pt x="447" y="20"/>
                    <a:pt x="396" y="0"/>
                    <a:pt x="35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4168525" y="2943675"/>
              <a:ext cx="23050" cy="20325"/>
            </a:xfrm>
            <a:custGeom>
              <a:avLst/>
              <a:gdLst/>
              <a:ahLst/>
              <a:cxnLst/>
              <a:rect l="l" t="t" r="r" b="b"/>
              <a:pathLst>
                <a:path w="922" h="813" extrusionOk="0">
                  <a:moveTo>
                    <a:pt x="405" y="0"/>
                  </a:moveTo>
                  <a:cubicBezTo>
                    <a:pt x="172" y="0"/>
                    <a:pt x="1" y="395"/>
                    <a:pt x="201" y="596"/>
                  </a:cubicBezTo>
                  <a:cubicBezTo>
                    <a:pt x="243" y="638"/>
                    <a:pt x="285" y="666"/>
                    <a:pt x="328" y="722"/>
                  </a:cubicBezTo>
                  <a:cubicBezTo>
                    <a:pt x="391" y="786"/>
                    <a:pt x="456" y="812"/>
                    <a:pt x="517" y="812"/>
                  </a:cubicBezTo>
                  <a:cubicBezTo>
                    <a:pt x="750" y="812"/>
                    <a:pt x="921" y="417"/>
                    <a:pt x="721" y="217"/>
                  </a:cubicBezTo>
                  <a:cubicBezTo>
                    <a:pt x="678" y="175"/>
                    <a:pt x="636" y="133"/>
                    <a:pt x="594" y="90"/>
                  </a:cubicBezTo>
                  <a:cubicBezTo>
                    <a:pt x="531" y="27"/>
                    <a:pt x="466" y="0"/>
                    <a:pt x="40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2822450" y="506375"/>
              <a:ext cx="2150200" cy="3370300"/>
            </a:xfrm>
            <a:custGeom>
              <a:avLst/>
              <a:gdLst/>
              <a:ahLst/>
              <a:cxnLst/>
              <a:rect l="l" t="t" r="r" b="b"/>
              <a:pathLst>
                <a:path w="86008" h="134812" extrusionOk="0">
                  <a:moveTo>
                    <a:pt x="40511" y="1396"/>
                  </a:moveTo>
                  <a:cubicBezTo>
                    <a:pt x="48616" y="1396"/>
                    <a:pt x="56763" y="3668"/>
                    <a:pt x="63491" y="7884"/>
                  </a:cubicBezTo>
                  <a:cubicBezTo>
                    <a:pt x="63716" y="8403"/>
                    <a:pt x="63927" y="8922"/>
                    <a:pt x="64123" y="9456"/>
                  </a:cubicBezTo>
                  <a:cubicBezTo>
                    <a:pt x="62916" y="8431"/>
                    <a:pt x="61610" y="7547"/>
                    <a:pt x="60207" y="6817"/>
                  </a:cubicBezTo>
                  <a:cubicBezTo>
                    <a:pt x="60159" y="6791"/>
                    <a:pt x="60114" y="6780"/>
                    <a:pt x="60072" y="6780"/>
                  </a:cubicBezTo>
                  <a:cubicBezTo>
                    <a:pt x="59792" y="6780"/>
                    <a:pt x="59659" y="7286"/>
                    <a:pt x="59940" y="7420"/>
                  </a:cubicBezTo>
                  <a:cubicBezTo>
                    <a:pt x="61610" y="8305"/>
                    <a:pt x="63169" y="9414"/>
                    <a:pt x="64544" y="10719"/>
                  </a:cubicBezTo>
                  <a:cubicBezTo>
                    <a:pt x="64656" y="11056"/>
                    <a:pt x="64755" y="11407"/>
                    <a:pt x="64853" y="11758"/>
                  </a:cubicBezTo>
                  <a:cubicBezTo>
                    <a:pt x="64165" y="11098"/>
                    <a:pt x="63365" y="10565"/>
                    <a:pt x="62481" y="10200"/>
                  </a:cubicBezTo>
                  <a:cubicBezTo>
                    <a:pt x="62445" y="10184"/>
                    <a:pt x="62412" y="10177"/>
                    <a:pt x="62381" y="10177"/>
                  </a:cubicBezTo>
                  <a:cubicBezTo>
                    <a:pt x="62111" y="10177"/>
                    <a:pt x="62050" y="10735"/>
                    <a:pt x="62340" y="10874"/>
                  </a:cubicBezTo>
                  <a:cubicBezTo>
                    <a:pt x="63449" y="11351"/>
                    <a:pt x="64418" y="12081"/>
                    <a:pt x="65176" y="13021"/>
                  </a:cubicBezTo>
                  <a:cubicBezTo>
                    <a:pt x="66158" y="17148"/>
                    <a:pt x="66369" y="21584"/>
                    <a:pt x="66116" y="25795"/>
                  </a:cubicBezTo>
                  <a:cubicBezTo>
                    <a:pt x="65765" y="25388"/>
                    <a:pt x="65414" y="24981"/>
                    <a:pt x="65050" y="24574"/>
                  </a:cubicBezTo>
                  <a:cubicBezTo>
                    <a:pt x="64988" y="24500"/>
                    <a:pt x="64924" y="24470"/>
                    <a:pt x="64864" y="24470"/>
                  </a:cubicBezTo>
                  <a:cubicBezTo>
                    <a:pt x="64649" y="24470"/>
                    <a:pt x="64484" y="24860"/>
                    <a:pt x="64671" y="25079"/>
                  </a:cubicBezTo>
                  <a:cubicBezTo>
                    <a:pt x="65134" y="25613"/>
                    <a:pt x="65597" y="26146"/>
                    <a:pt x="66074" y="26694"/>
                  </a:cubicBezTo>
                  <a:cubicBezTo>
                    <a:pt x="66046" y="27073"/>
                    <a:pt x="66018" y="27452"/>
                    <a:pt x="65976" y="27831"/>
                  </a:cubicBezTo>
                  <a:cubicBezTo>
                    <a:pt x="64965" y="26160"/>
                    <a:pt x="63548" y="24771"/>
                    <a:pt x="61863" y="23802"/>
                  </a:cubicBezTo>
                  <a:cubicBezTo>
                    <a:pt x="61815" y="23776"/>
                    <a:pt x="61769" y="23764"/>
                    <a:pt x="61727" y="23764"/>
                  </a:cubicBezTo>
                  <a:cubicBezTo>
                    <a:pt x="61451" y="23764"/>
                    <a:pt x="61326" y="24261"/>
                    <a:pt x="61582" y="24420"/>
                  </a:cubicBezTo>
                  <a:cubicBezTo>
                    <a:pt x="63407" y="25444"/>
                    <a:pt x="64895" y="26974"/>
                    <a:pt x="65878" y="28827"/>
                  </a:cubicBezTo>
                  <a:cubicBezTo>
                    <a:pt x="65850" y="29108"/>
                    <a:pt x="65808" y="29389"/>
                    <a:pt x="65779" y="29656"/>
                  </a:cubicBezTo>
                  <a:cubicBezTo>
                    <a:pt x="63533" y="25697"/>
                    <a:pt x="58592" y="23114"/>
                    <a:pt x="54550" y="21865"/>
                  </a:cubicBezTo>
                  <a:cubicBezTo>
                    <a:pt x="50698" y="20669"/>
                    <a:pt x="46529" y="20103"/>
                    <a:pt x="42388" y="20103"/>
                  </a:cubicBezTo>
                  <a:cubicBezTo>
                    <a:pt x="39678" y="20103"/>
                    <a:pt x="36980" y="20345"/>
                    <a:pt x="34392" y="20812"/>
                  </a:cubicBezTo>
                  <a:cubicBezTo>
                    <a:pt x="30209" y="21570"/>
                    <a:pt x="26012" y="23072"/>
                    <a:pt x="22755" y="25894"/>
                  </a:cubicBezTo>
                  <a:cubicBezTo>
                    <a:pt x="21758" y="26736"/>
                    <a:pt x="20860" y="27704"/>
                    <a:pt x="20102" y="28785"/>
                  </a:cubicBezTo>
                  <a:cubicBezTo>
                    <a:pt x="20074" y="28547"/>
                    <a:pt x="20046" y="28322"/>
                    <a:pt x="20018" y="28083"/>
                  </a:cubicBezTo>
                  <a:cubicBezTo>
                    <a:pt x="21478" y="26329"/>
                    <a:pt x="23190" y="24813"/>
                    <a:pt x="25113" y="23577"/>
                  </a:cubicBezTo>
                  <a:cubicBezTo>
                    <a:pt x="25365" y="23421"/>
                    <a:pt x="25227" y="22927"/>
                    <a:pt x="24963" y="22927"/>
                  </a:cubicBezTo>
                  <a:cubicBezTo>
                    <a:pt x="24918" y="22927"/>
                    <a:pt x="24869" y="22941"/>
                    <a:pt x="24818" y="22974"/>
                  </a:cubicBezTo>
                  <a:cubicBezTo>
                    <a:pt x="22994" y="24153"/>
                    <a:pt x="21351" y="25585"/>
                    <a:pt x="19933" y="27227"/>
                  </a:cubicBezTo>
                  <a:cubicBezTo>
                    <a:pt x="19905" y="26932"/>
                    <a:pt x="19877" y="26638"/>
                    <a:pt x="19849" y="26343"/>
                  </a:cubicBezTo>
                  <a:cubicBezTo>
                    <a:pt x="20355" y="25753"/>
                    <a:pt x="20888" y="25178"/>
                    <a:pt x="21478" y="24658"/>
                  </a:cubicBezTo>
                  <a:cubicBezTo>
                    <a:pt x="21686" y="24461"/>
                    <a:pt x="21559" y="23985"/>
                    <a:pt x="21335" y="23985"/>
                  </a:cubicBezTo>
                  <a:cubicBezTo>
                    <a:pt x="21288" y="23985"/>
                    <a:pt x="21236" y="24006"/>
                    <a:pt x="21183" y="24055"/>
                  </a:cubicBezTo>
                  <a:cubicBezTo>
                    <a:pt x="20691" y="24490"/>
                    <a:pt x="20228" y="24967"/>
                    <a:pt x="19793" y="25458"/>
                  </a:cubicBezTo>
                  <a:cubicBezTo>
                    <a:pt x="19737" y="24448"/>
                    <a:pt x="19695" y="23423"/>
                    <a:pt x="19709" y="22398"/>
                  </a:cubicBezTo>
                  <a:cubicBezTo>
                    <a:pt x="20790" y="21261"/>
                    <a:pt x="22053" y="20321"/>
                    <a:pt x="23443" y="19605"/>
                  </a:cubicBezTo>
                  <a:cubicBezTo>
                    <a:pt x="23718" y="19455"/>
                    <a:pt x="23637" y="18904"/>
                    <a:pt x="23388" y="18904"/>
                  </a:cubicBezTo>
                  <a:cubicBezTo>
                    <a:pt x="23357" y="18904"/>
                    <a:pt x="23324" y="18913"/>
                    <a:pt x="23288" y="18931"/>
                  </a:cubicBezTo>
                  <a:cubicBezTo>
                    <a:pt x="21983" y="19591"/>
                    <a:pt x="20776" y="20447"/>
                    <a:pt x="19723" y="21458"/>
                  </a:cubicBezTo>
                  <a:cubicBezTo>
                    <a:pt x="19723" y="21191"/>
                    <a:pt x="19737" y="20910"/>
                    <a:pt x="19751" y="20644"/>
                  </a:cubicBezTo>
                  <a:lnTo>
                    <a:pt x="21323" y="19352"/>
                  </a:lnTo>
                  <a:cubicBezTo>
                    <a:pt x="21545" y="19165"/>
                    <a:pt x="21417" y="18685"/>
                    <a:pt x="21181" y="18685"/>
                  </a:cubicBezTo>
                  <a:cubicBezTo>
                    <a:pt x="21133" y="18685"/>
                    <a:pt x="21082" y="18704"/>
                    <a:pt x="21028" y="18748"/>
                  </a:cubicBezTo>
                  <a:cubicBezTo>
                    <a:pt x="20621" y="19085"/>
                    <a:pt x="20214" y="19422"/>
                    <a:pt x="19807" y="19773"/>
                  </a:cubicBezTo>
                  <a:cubicBezTo>
                    <a:pt x="19863" y="18763"/>
                    <a:pt x="19947" y="17738"/>
                    <a:pt x="20074" y="16713"/>
                  </a:cubicBezTo>
                  <a:cubicBezTo>
                    <a:pt x="20397" y="16503"/>
                    <a:pt x="20720" y="16292"/>
                    <a:pt x="21042" y="16081"/>
                  </a:cubicBezTo>
                  <a:cubicBezTo>
                    <a:pt x="21305" y="15902"/>
                    <a:pt x="21162" y="15429"/>
                    <a:pt x="20897" y="15429"/>
                  </a:cubicBezTo>
                  <a:cubicBezTo>
                    <a:pt x="20851" y="15429"/>
                    <a:pt x="20800" y="15444"/>
                    <a:pt x="20748" y="15478"/>
                  </a:cubicBezTo>
                  <a:cubicBezTo>
                    <a:pt x="20565" y="15590"/>
                    <a:pt x="20369" y="15716"/>
                    <a:pt x="20186" y="15843"/>
                  </a:cubicBezTo>
                  <a:cubicBezTo>
                    <a:pt x="20467" y="13653"/>
                    <a:pt x="20944" y="11505"/>
                    <a:pt x="21604" y="9400"/>
                  </a:cubicBezTo>
                  <a:cubicBezTo>
                    <a:pt x="22755" y="8628"/>
                    <a:pt x="23962" y="7926"/>
                    <a:pt x="25225" y="7322"/>
                  </a:cubicBezTo>
                  <a:cubicBezTo>
                    <a:pt x="25514" y="7184"/>
                    <a:pt x="25444" y="6622"/>
                    <a:pt x="25176" y="6622"/>
                  </a:cubicBezTo>
                  <a:cubicBezTo>
                    <a:pt x="25144" y="6622"/>
                    <a:pt x="25109" y="6630"/>
                    <a:pt x="25071" y="6648"/>
                  </a:cubicBezTo>
                  <a:cubicBezTo>
                    <a:pt x="23990" y="7154"/>
                    <a:pt x="22951" y="7743"/>
                    <a:pt x="21955" y="8375"/>
                  </a:cubicBezTo>
                  <a:cubicBezTo>
                    <a:pt x="22053" y="8108"/>
                    <a:pt x="22151" y="7855"/>
                    <a:pt x="22250" y="7589"/>
                  </a:cubicBezTo>
                  <a:cubicBezTo>
                    <a:pt x="24678" y="5848"/>
                    <a:pt x="27457" y="4669"/>
                    <a:pt x="30405" y="4122"/>
                  </a:cubicBezTo>
                  <a:cubicBezTo>
                    <a:pt x="30739" y="4055"/>
                    <a:pt x="30641" y="3443"/>
                    <a:pt x="30305" y="3443"/>
                  </a:cubicBezTo>
                  <a:cubicBezTo>
                    <a:pt x="30288" y="3443"/>
                    <a:pt x="30270" y="3444"/>
                    <a:pt x="30251" y="3448"/>
                  </a:cubicBezTo>
                  <a:cubicBezTo>
                    <a:pt x="27570" y="3953"/>
                    <a:pt x="25015" y="4978"/>
                    <a:pt x="22727" y="6466"/>
                  </a:cubicBezTo>
                  <a:cubicBezTo>
                    <a:pt x="22923" y="6031"/>
                    <a:pt x="23134" y="5595"/>
                    <a:pt x="23359" y="5174"/>
                  </a:cubicBezTo>
                  <a:cubicBezTo>
                    <a:pt x="28673" y="2612"/>
                    <a:pt x="34581" y="1396"/>
                    <a:pt x="40511" y="1396"/>
                  </a:cubicBezTo>
                  <a:close/>
                  <a:moveTo>
                    <a:pt x="42125" y="21494"/>
                  </a:moveTo>
                  <a:cubicBezTo>
                    <a:pt x="45376" y="21494"/>
                    <a:pt x="48628" y="21855"/>
                    <a:pt x="51700" y="22539"/>
                  </a:cubicBezTo>
                  <a:cubicBezTo>
                    <a:pt x="55701" y="23423"/>
                    <a:pt x="59715" y="25037"/>
                    <a:pt x="62691" y="27915"/>
                  </a:cubicBezTo>
                  <a:cubicBezTo>
                    <a:pt x="63758" y="28954"/>
                    <a:pt x="64993" y="30498"/>
                    <a:pt x="65457" y="31789"/>
                  </a:cubicBezTo>
                  <a:cubicBezTo>
                    <a:pt x="64123" y="39819"/>
                    <a:pt x="60951" y="47329"/>
                    <a:pt x="56697" y="54235"/>
                  </a:cubicBezTo>
                  <a:cubicBezTo>
                    <a:pt x="52598" y="60917"/>
                    <a:pt x="48149" y="67402"/>
                    <a:pt x="43249" y="73522"/>
                  </a:cubicBezTo>
                  <a:cubicBezTo>
                    <a:pt x="38168" y="67121"/>
                    <a:pt x="33508" y="60411"/>
                    <a:pt x="29310" y="53421"/>
                  </a:cubicBezTo>
                  <a:cubicBezTo>
                    <a:pt x="25015" y="46332"/>
                    <a:pt x="21744" y="38738"/>
                    <a:pt x="20383" y="30708"/>
                  </a:cubicBezTo>
                  <a:cubicBezTo>
                    <a:pt x="22334" y="26315"/>
                    <a:pt x="27977" y="23788"/>
                    <a:pt x="32244" y="22693"/>
                  </a:cubicBezTo>
                  <a:cubicBezTo>
                    <a:pt x="35405" y="21880"/>
                    <a:pt x="38764" y="21494"/>
                    <a:pt x="42125" y="21494"/>
                  </a:cubicBezTo>
                  <a:close/>
                  <a:moveTo>
                    <a:pt x="65176" y="9133"/>
                  </a:moveTo>
                  <a:lnTo>
                    <a:pt x="65176" y="9133"/>
                  </a:lnTo>
                  <a:cubicBezTo>
                    <a:pt x="65232" y="9161"/>
                    <a:pt x="65288" y="9203"/>
                    <a:pt x="65344" y="9245"/>
                  </a:cubicBezTo>
                  <a:cubicBezTo>
                    <a:pt x="65344" y="9287"/>
                    <a:pt x="65358" y="9315"/>
                    <a:pt x="65372" y="9343"/>
                  </a:cubicBezTo>
                  <a:cubicBezTo>
                    <a:pt x="67197" y="12951"/>
                    <a:pt x="67534" y="16882"/>
                    <a:pt x="67773" y="20868"/>
                  </a:cubicBezTo>
                  <a:cubicBezTo>
                    <a:pt x="67780" y="21086"/>
                    <a:pt x="67924" y="21195"/>
                    <a:pt x="68062" y="21195"/>
                  </a:cubicBezTo>
                  <a:cubicBezTo>
                    <a:pt x="68201" y="21195"/>
                    <a:pt x="68334" y="21086"/>
                    <a:pt x="68320" y="20868"/>
                  </a:cubicBezTo>
                  <a:cubicBezTo>
                    <a:pt x="68096" y="17190"/>
                    <a:pt x="67801" y="13541"/>
                    <a:pt x="66369" y="10130"/>
                  </a:cubicBezTo>
                  <a:lnTo>
                    <a:pt x="66369" y="10130"/>
                  </a:lnTo>
                  <a:cubicBezTo>
                    <a:pt x="66580" y="10326"/>
                    <a:pt x="66790" y="10509"/>
                    <a:pt x="67001" y="10705"/>
                  </a:cubicBezTo>
                  <a:cubicBezTo>
                    <a:pt x="67885" y="12712"/>
                    <a:pt x="68531" y="14818"/>
                    <a:pt x="68938" y="16980"/>
                  </a:cubicBezTo>
                  <a:cubicBezTo>
                    <a:pt x="68970" y="17151"/>
                    <a:pt x="69068" y="17222"/>
                    <a:pt x="69172" y="17222"/>
                  </a:cubicBezTo>
                  <a:cubicBezTo>
                    <a:pt x="69341" y="17222"/>
                    <a:pt x="69529" y="17035"/>
                    <a:pt x="69485" y="16783"/>
                  </a:cubicBezTo>
                  <a:cubicBezTo>
                    <a:pt x="69162" y="15071"/>
                    <a:pt x="68685" y="13400"/>
                    <a:pt x="68068" y="11772"/>
                  </a:cubicBezTo>
                  <a:lnTo>
                    <a:pt x="68068" y="11772"/>
                  </a:lnTo>
                  <a:cubicBezTo>
                    <a:pt x="70033" y="13878"/>
                    <a:pt x="71787" y="16166"/>
                    <a:pt x="73289" y="18608"/>
                  </a:cubicBezTo>
                  <a:cubicBezTo>
                    <a:pt x="73556" y="19871"/>
                    <a:pt x="74132" y="21023"/>
                    <a:pt x="74426" y="22272"/>
                  </a:cubicBezTo>
                  <a:cubicBezTo>
                    <a:pt x="74791" y="23802"/>
                    <a:pt x="74960" y="25360"/>
                    <a:pt x="74932" y="26918"/>
                  </a:cubicBezTo>
                  <a:cubicBezTo>
                    <a:pt x="74932" y="27141"/>
                    <a:pt x="75070" y="27250"/>
                    <a:pt x="75209" y="27250"/>
                  </a:cubicBezTo>
                  <a:cubicBezTo>
                    <a:pt x="75351" y="27250"/>
                    <a:pt x="75493" y="27138"/>
                    <a:pt x="75493" y="26918"/>
                  </a:cubicBezTo>
                  <a:cubicBezTo>
                    <a:pt x="75507" y="25486"/>
                    <a:pt x="75381" y="24069"/>
                    <a:pt x="75100" y="22665"/>
                  </a:cubicBezTo>
                  <a:cubicBezTo>
                    <a:pt x="74946" y="21963"/>
                    <a:pt x="74735" y="21275"/>
                    <a:pt x="74483" y="20601"/>
                  </a:cubicBezTo>
                  <a:lnTo>
                    <a:pt x="74483" y="20601"/>
                  </a:lnTo>
                  <a:cubicBezTo>
                    <a:pt x="74820" y="21163"/>
                    <a:pt x="75128" y="21738"/>
                    <a:pt x="75451" y="22314"/>
                  </a:cubicBezTo>
                  <a:cubicBezTo>
                    <a:pt x="76630" y="26609"/>
                    <a:pt x="76518" y="31087"/>
                    <a:pt x="76336" y="35537"/>
                  </a:cubicBezTo>
                  <a:cubicBezTo>
                    <a:pt x="76329" y="35751"/>
                    <a:pt x="76461" y="35857"/>
                    <a:pt x="76599" y="35857"/>
                  </a:cubicBezTo>
                  <a:cubicBezTo>
                    <a:pt x="76741" y="35857"/>
                    <a:pt x="76890" y="35744"/>
                    <a:pt x="76897" y="35523"/>
                  </a:cubicBezTo>
                  <a:cubicBezTo>
                    <a:pt x="77051" y="31733"/>
                    <a:pt x="77136" y="27957"/>
                    <a:pt x="76462" y="24251"/>
                  </a:cubicBezTo>
                  <a:lnTo>
                    <a:pt x="76462" y="24251"/>
                  </a:lnTo>
                  <a:cubicBezTo>
                    <a:pt x="76813" y="24981"/>
                    <a:pt x="77164" y="25697"/>
                    <a:pt x="77515" y="26413"/>
                  </a:cubicBezTo>
                  <a:cubicBezTo>
                    <a:pt x="77683" y="27971"/>
                    <a:pt x="77866" y="29529"/>
                    <a:pt x="78048" y="31087"/>
                  </a:cubicBezTo>
                  <a:cubicBezTo>
                    <a:pt x="78076" y="31305"/>
                    <a:pt x="78227" y="31414"/>
                    <a:pt x="78366" y="31414"/>
                  </a:cubicBezTo>
                  <a:cubicBezTo>
                    <a:pt x="78504" y="31414"/>
                    <a:pt x="78631" y="31305"/>
                    <a:pt x="78610" y="31087"/>
                  </a:cubicBezTo>
                  <a:cubicBezTo>
                    <a:pt x="78483" y="30105"/>
                    <a:pt x="78371" y="29122"/>
                    <a:pt x="78273" y="28154"/>
                  </a:cubicBezTo>
                  <a:lnTo>
                    <a:pt x="78273" y="28154"/>
                  </a:lnTo>
                  <a:cubicBezTo>
                    <a:pt x="83789" y="41643"/>
                    <a:pt x="80055" y="56944"/>
                    <a:pt x="73514" y="69480"/>
                  </a:cubicBezTo>
                  <a:cubicBezTo>
                    <a:pt x="69584" y="77004"/>
                    <a:pt x="64558" y="83868"/>
                    <a:pt x="59070" y="90311"/>
                  </a:cubicBezTo>
                  <a:cubicBezTo>
                    <a:pt x="58901" y="90171"/>
                    <a:pt x="58747" y="90044"/>
                    <a:pt x="58592" y="89904"/>
                  </a:cubicBezTo>
                  <a:cubicBezTo>
                    <a:pt x="60333" y="87840"/>
                    <a:pt x="62031" y="85735"/>
                    <a:pt x="63688" y="83601"/>
                  </a:cubicBezTo>
                  <a:cubicBezTo>
                    <a:pt x="63851" y="83384"/>
                    <a:pt x="63677" y="82998"/>
                    <a:pt x="63467" y="82998"/>
                  </a:cubicBezTo>
                  <a:cubicBezTo>
                    <a:pt x="63405" y="82998"/>
                    <a:pt x="63341" y="83031"/>
                    <a:pt x="63281" y="83110"/>
                  </a:cubicBezTo>
                  <a:cubicBezTo>
                    <a:pt x="61610" y="85286"/>
                    <a:pt x="59884" y="87405"/>
                    <a:pt x="58115" y="89483"/>
                  </a:cubicBezTo>
                  <a:cubicBezTo>
                    <a:pt x="57989" y="89371"/>
                    <a:pt x="57862" y="89244"/>
                    <a:pt x="57736" y="89132"/>
                  </a:cubicBezTo>
                  <a:cubicBezTo>
                    <a:pt x="58578" y="88065"/>
                    <a:pt x="59407" y="86984"/>
                    <a:pt x="60249" y="85903"/>
                  </a:cubicBezTo>
                  <a:cubicBezTo>
                    <a:pt x="60422" y="85687"/>
                    <a:pt x="60253" y="85312"/>
                    <a:pt x="60038" y="85312"/>
                  </a:cubicBezTo>
                  <a:cubicBezTo>
                    <a:pt x="59974" y="85312"/>
                    <a:pt x="59906" y="85346"/>
                    <a:pt x="59842" y="85426"/>
                  </a:cubicBezTo>
                  <a:cubicBezTo>
                    <a:pt x="58999" y="86521"/>
                    <a:pt x="58129" y="87616"/>
                    <a:pt x="57287" y="88725"/>
                  </a:cubicBezTo>
                  <a:cubicBezTo>
                    <a:pt x="57048" y="88500"/>
                    <a:pt x="56824" y="88304"/>
                    <a:pt x="56599" y="88093"/>
                  </a:cubicBezTo>
                  <a:cubicBezTo>
                    <a:pt x="56782" y="87897"/>
                    <a:pt x="56936" y="87714"/>
                    <a:pt x="57104" y="87532"/>
                  </a:cubicBezTo>
                  <a:cubicBezTo>
                    <a:pt x="57290" y="87313"/>
                    <a:pt x="57119" y="86934"/>
                    <a:pt x="56896" y="86934"/>
                  </a:cubicBezTo>
                  <a:cubicBezTo>
                    <a:pt x="56831" y="86934"/>
                    <a:pt x="56763" y="86965"/>
                    <a:pt x="56697" y="87040"/>
                  </a:cubicBezTo>
                  <a:lnTo>
                    <a:pt x="56150" y="87672"/>
                  </a:lnTo>
                  <a:cubicBezTo>
                    <a:pt x="54971" y="86563"/>
                    <a:pt x="53820" y="85426"/>
                    <a:pt x="52683" y="84261"/>
                  </a:cubicBezTo>
                  <a:lnTo>
                    <a:pt x="53019" y="83924"/>
                  </a:lnTo>
                  <a:cubicBezTo>
                    <a:pt x="53218" y="83714"/>
                    <a:pt x="53043" y="83339"/>
                    <a:pt x="52809" y="83339"/>
                  </a:cubicBezTo>
                  <a:cubicBezTo>
                    <a:pt x="52746" y="83339"/>
                    <a:pt x="52678" y="83367"/>
                    <a:pt x="52612" y="83433"/>
                  </a:cubicBezTo>
                  <a:lnTo>
                    <a:pt x="52233" y="83812"/>
                  </a:lnTo>
                  <a:cubicBezTo>
                    <a:pt x="52009" y="83587"/>
                    <a:pt x="51798" y="83349"/>
                    <a:pt x="51574" y="83110"/>
                  </a:cubicBezTo>
                  <a:cubicBezTo>
                    <a:pt x="52388" y="82029"/>
                    <a:pt x="53216" y="80962"/>
                    <a:pt x="54086" y="79923"/>
                  </a:cubicBezTo>
                  <a:cubicBezTo>
                    <a:pt x="54272" y="79705"/>
                    <a:pt x="54101" y="79326"/>
                    <a:pt x="53877" y="79326"/>
                  </a:cubicBezTo>
                  <a:cubicBezTo>
                    <a:pt x="53813" y="79326"/>
                    <a:pt x="53745" y="79357"/>
                    <a:pt x="53679" y="79432"/>
                  </a:cubicBezTo>
                  <a:cubicBezTo>
                    <a:pt x="52809" y="80485"/>
                    <a:pt x="51967" y="81566"/>
                    <a:pt x="51138" y="82661"/>
                  </a:cubicBezTo>
                  <a:cubicBezTo>
                    <a:pt x="50928" y="82436"/>
                    <a:pt x="50717" y="82211"/>
                    <a:pt x="50521" y="82001"/>
                  </a:cubicBezTo>
                  <a:cubicBezTo>
                    <a:pt x="50703" y="81776"/>
                    <a:pt x="50872" y="81552"/>
                    <a:pt x="51012" y="81313"/>
                  </a:cubicBezTo>
                  <a:cubicBezTo>
                    <a:pt x="51124" y="81173"/>
                    <a:pt x="51110" y="80962"/>
                    <a:pt x="51012" y="80822"/>
                  </a:cubicBezTo>
                  <a:cubicBezTo>
                    <a:pt x="50963" y="80759"/>
                    <a:pt x="50886" y="80727"/>
                    <a:pt x="50809" y="80727"/>
                  </a:cubicBezTo>
                  <a:cubicBezTo>
                    <a:pt x="50731" y="80727"/>
                    <a:pt x="50654" y="80759"/>
                    <a:pt x="50605" y="80822"/>
                  </a:cubicBezTo>
                  <a:cubicBezTo>
                    <a:pt x="50451" y="81074"/>
                    <a:pt x="50282" y="81313"/>
                    <a:pt x="50086" y="81524"/>
                  </a:cubicBezTo>
                  <a:cubicBezTo>
                    <a:pt x="48626" y="79923"/>
                    <a:pt x="47194" y="78295"/>
                    <a:pt x="45804" y="76639"/>
                  </a:cubicBezTo>
                  <a:cubicBezTo>
                    <a:pt x="46436" y="76007"/>
                    <a:pt x="47012" y="75319"/>
                    <a:pt x="47531" y="74589"/>
                  </a:cubicBezTo>
                  <a:cubicBezTo>
                    <a:pt x="47693" y="74363"/>
                    <a:pt x="47523" y="73979"/>
                    <a:pt x="47321" y="73979"/>
                  </a:cubicBezTo>
                  <a:cubicBezTo>
                    <a:pt x="47260" y="73979"/>
                    <a:pt x="47196" y="74013"/>
                    <a:pt x="47138" y="74098"/>
                  </a:cubicBezTo>
                  <a:cubicBezTo>
                    <a:pt x="46604" y="74828"/>
                    <a:pt x="46029" y="75516"/>
                    <a:pt x="45383" y="76147"/>
                  </a:cubicBezTo>
                  <a:cubicBezTo>
                    <a:pt x="45215" y="75951"/>
                    <a:pt x="45032" y="75740"/>
                    <a:pt x="44864" y="75530"/>
                  </a:cubicBezTo>
                  <a:cubicBezTo>
                    <a:pt x="46296" y="73845"/>
                    <a:pt x="47643" y="72091"/>
                    <a:pt x="48921" y="70280"/>
                  </a:cubicBezTo>
                  <a:cubicBezTo>
                    <a:pt x="49083" y="70052"/>
                    <a:pt x="48903" y="69675"/>
                    <a:pt x="48696" y="69675"/>
                  </a:cubicBezTo>
                  <a:cubicBezTo>
                    <a:pt x="48635" y="69675"/>
                    <a:pt x="48571" y="69708"/>
                    <a:pt x="48514" y="69788"/>
                  </a:cubicBezTo>
                  <a:cubicBezTo>
                    <a:pt x="47250" y="71599"/>
                    <a:pt x="45889" y="73354"/>
                    <a:pt x="44471" y="75052"/>
                  </a:cubicBezTo>
                  <a:cubicBezTo>
                    <a:pt x="44316" y="74884"/>
                    <a:pt x="44176" y="74701"/>
                    <a:pt x="44036" y="74533"/>
                  </a:cubicBezTo>
                  <a:cubicBezTo>
                    <a:pt x="48008" y="69536"/>
                    <a:pt x="51714" y="64342"/>
                    <a:pt x="55153" y="58980"/>
                  </a:cubicBezTo>
                  <a:cubicBezTo>
                    <a:pt x="58929" y="53098"/>
                    <a:pt x="62368" y="47104"/>
                    <a:pt x="64530" y="40436"/>
                  </a:cubicBezTo>
                  <a:cubicBezTo>
                    <a:pt x="65386" y="37755"/>
                    <a:pt x="66046" y="35032"/>
                    <a:pt x="66509" y="32266"/>
                  </a:cubicBezTo>
                  <a:cubicBezTo>
                    <a:pt x="66636" y="32084"/>
                    <a:pt x="66678" y="31873"/>
                    <a:pt x="66608" y="31663"/>
                  </a:cubicBezTo>
                  <a:cubicBezTo>
                    <a:pt x="67632" y="25206"/>
                    <a:pt x="67520" y="18552"/>
                    <a:pt x="66004" y="12179"/>
                  </a:cubicBezTo>
                  <a:cubicBezTo>
                    <a:pt x="65765" y="11168"/>
                    <a:pt x="65499" y="10130"/>
                    <a:pt x="65176" y="9133"/>
                  </a:cubicBezTo>
                  <a:close/>
                  <a:moveTo>
                    <a:pt x="25141" y="93259"/>
                  </a:moveTo>
                  <a:cubicBezTo>
                    <a:pt x="25211" y="93343"/>
                    <a:pt x="25268" y="93413"/>
                    <a:pt x="25338" y="93498"/>
                  </a:cubicBezTo>
                  <a:cubicBezTo>
                    <a:pt x="25268" y="93554"/>
                    <a:pt x="25197" y="93610"/>
                    <a:pt x="25127" y="93666"/>
                  </a:cubicBezTo>
                  <a:cubicBezTo>
                    <a:pt x="24904" y="93854"/>
                    <a:pt x="25035" y="94328"/>
                    <a:pt x="25274" y="94328"/>
                  </a:cubicBezTo>
                  <a:cubicBezTo>
                    <a:pt x="25320" y="94328"/>
                    <a:pt x="25370" y="94311"/>
                    <a:pt x="25422" y="94270"/>
                  </a:cubicBezTo>
                  <a:lnTo>
                    <a:pt x="25759" y="94003"/>
                  </a:lnTo>
                  <a:cubicBezTo>
                    <a:pt x="27233" y="95758"/>
                    <a:pt x="28749" y="97470"/>
                    <a:pt x="30293" y="99169"/>
                  </a:cubicBezTo>
                  <a:cubicBezTo>
                    <a:pt x="30167" y="99309"/>
                    <a:pt x="30026" y="99435"/>
                    <a:pt x="29900" y="99576"/>
                  </a:cubicBezTo>
                  <a:cubicBezTo>
                    <a:pt x="29700" y="99775"/>
                    <a:pt x="29877" y="100159"/>
                    <a:pt x="30113" y="100159"/>
                  </a:cubicBezTo>
                  <a:cubicBezTo>
                    <a:pt x="30175" y="100159"/>
                    <a:pt x="30242" y="100132"/>
                    <a:pt x="30307" y="100067"/>
                  </a:cubicBezTo>
                  <a:cubicBezTo>
                    <a:pt x="30433" y="99927"/>
                    <a:pt x="30574" y="99786"/>
                    <a:pt x="30728" y="99646"/>
                  </a:cubicBezTo>
                  <a:cubicBezTo>
                    <a:pt x="30883" y="99800"/>
                    <a:pt x="31023" y="99969"/>
                    <a:pt x="31191" y="100137"/>
                  </a:cubicBezTo>
                  <a:cubicBezTo>
                    <a:pt x="30504" y="100853"/>
                    <a:pt x="29788" y="101527"/>
                    <a:pt x="29030" y="102159"/>
                  </a:cubicBezTo>
                  <a:cubicBezTo>
                    <a:pt x="28794" y="102347"/>
                    <a:pt x="28934" y="102821"/>
                    <a:pt x="29167" y="102821"/>
                  </a:cubicBezTo>
                  <a:cubicBezTo>
                    <a:pt x="29212" y="102821"/>
                    <a:pt x="29260" y="102803"/>
                    <a:pt x="29310" y="102762"/>
                  </a:cubicBezTo>
                  <a:cubicBezTo>
                    <a:pt x="30125" y="102088"/>
                    <a:pt x="30897" y="101373"/>
                    <a:pt x="31627" y="100600"/>
                  </a:cubicBezTo>
                  <a:cubicBezTo>
                    <a:pt x="33353" y="102467"/>
                    <a:pt x="35122" y="104278"/>
                    <a:pt x="36933" y="106075"/>
                  </a:cubicBezTo>
                  <a:cubicBezTo>
                    <a:pt x="36722" y="106286"/>
                    <a:pt x="36512" y="106482"/>
                    <a:pt x="36287" y="106693"/>
                  </a:cubicBezTo>
                  <a:cubicBezTo>
                    <a:pt x="36161" y="106819"/>
                    <a:pt x="36119" y="107016"/>
                    <a:pt x="36189" y="107170"/>
                  </a:cubicBezTo>
                  <a:cubicBezTo>
                    <a:pt x="36237" y="107267"/>
                    <a:pt x="36347" y="107351"/>
                    <a:pt x="36452" y="107351"/>
                  </a:cubicBezTo>
                  <a:cubicBezTo>
                    <a:pt x="36498" y="107351"/>
                    <a:pt x="36543" y="107335"/>
                    <a:pt x="36582" y="107296"/>
                  </a:cubicBezTo>
                  <a:cubicBezTo>
                    <a:pt x="36848" y="107030"/>
                    <a:pt x="37115" y="106763"/>
                    <a:pt x="37382" y="106510"/>
                  </a:cubicBezTo>
                  <a:cubicBezTo>
                    <a:pt x="37564" y="106693"/>
                    <a:pt x="37733" y="106861"/>
                    <a:pt x="37915" y="107030"/>
                  </a:cubicBezTo>
                  <a:cubicBezTo>
                    <a:pt x="37129" y="107830"/>
                    <a:pt x="36329" y="108616"/>
                    <a:pt x="35501" y="109346"/>
                  </a:cubicBezTo>
                  <a:cubicBezTo>
                    <a:pt x="35292" y="109543"/>
                    <a:pt x="35419" y="110019"/>
                    <a:pt x="35644" y="110019"/>
                  </a:cubicBezTo>
                  <a:cubicBezTo>
                    <a:pt x="35691" y="110019"/>
                    <a:pt x="35742" y="109998"/>
                    <a:pt x="35796" y="109949"/>
                  </a:cubicBezTo>
                  <a:cubicBezTo>
                    <a:pt x="36666" y="109149"/>
                    <a:pt x="37536" y="108321"/>
                    <a:pt x="38364" y="107465"/>
                  </a:cubicBezTo>
                  <a:cubicBezTo>
                    <a:pt x="38561" y="107661"/>
                    <a:pt x="38772" y="107858"/>
                    <a:pt x="38968" y="108054"/>
                  </a:cubicBezTo>
                  <a:cubicBezTo>
                    <a:pt x="36961" y="109977"/>
                    <a:pt x="34897" y="111830"/>
                    <a:pt x="32750" y="113613"/>
                  </a:cubicBezTo>
                  <a:cubicBezTo>
                    <a:pt x="32528" y="113800"/>
                    <a:pt x="32665" y="114267"/>
                    <a:pt x="32895" y="114267"/>
                  </a:cubicBezTo>
                  <a:cubicBezTo>
                    <a:pt x="32941" y="114267"/>
                    <a:pt x="32992" y="114248"/>
                    <a:pt x="33044" y="114203"/>
                  </a:cubicBezTo>
                  <a:cubicBezTo>
                    <a:pt x="35234" y="112378"/>
                    <a:pt x="37368" y="110483"/>
                    <a:pt x="39417" y="108489"/>
                  </a:cubicBezTo>
                  <a:cubicBezTo>
                    <a:pt x="39670" y="108728"/>
                    <a:pt x="39909" y="108953"/>
                    <a:pt x="40147" y="109191"/>
                  </a:cubicBezTo>
                  <a:cubicBezTo>
                    <a:pt x="31135" y="117038"/>
                    <a:pt x="21520" y="124492"/>
                    <a:pt x="11328" y="130795"/>
                  </a:cubicBezTo>
                  <a:lnTo>
                    <a:pt x="11328" y="130781"/>
                  </a:lnTo>
                  <a:cubicBezTo>
                    <a:pt x="13687" y="124632"/>
                    <a:pt x="16045" y="118470"/>
                    <a:pt x="18403" y="112322"/>
                  </a:cubicBezTo>
                  <a:cubicBezTo>
                    <a:pt x="18541" y="111977"/>
                    <a:pt x="18436" y="111268"/>
                    <a:pt x="17928" y="111268"/>
                  </a:cubicBezTo>
                  <a:cubicBezTo>
                    <a:pt x="17918" y="111268"/>
                    <a:pt x="17908" y="111268"/>
                    <a:pt x="17898" y="111269"/>
                  </a:cubicBezTo>
                  <a:cubicBezTo>
                    <a:pt x="17187" y="111320"/>
                    <a:pt x="16474" y="111345"/>
                    <a:pt x="15759" y="111345"/>
                  </a:cubicBezTo>
                  <a:cubicBezTo>
                    <a:pt x="11175" y="111345"/>
                    <a:pt x="6527" y="110336"/>
                    <a:pt x="2204" y="108854"/>
                  </a:cubicBezTo>
                  <a:cubicBezTo>
                    <a:pt x="9855" y="103661"/>
                    <a:pt x="17814" y="98916"/>
                    <a:pt x="25141" y="93259"/>
                  </a:cubicBezTo>
                  <a:close/>
                  <a:moveTo>
                    <a:pt x="21534" y="6325"/>
                  </a:moveTo>
                  <a:lnTo>
                    <a:pt x="21534" y="6325"/>
                  </a:lnTo>
                  <a:cubicBezTo>
                    <a:pt x="20130" y="9666"/>
                    <a:pt x="19386" y="13414"/>
                    <a:pt x="18951" y="16924"/>
                  </a:cubicBezTo>
                  <a:cubicBezTo>
                    <a:pt x="18417" y="21444"/>
                    <a:pt x="18502" y="26034"/>
                    <a:pt x="19203" y="30540"/>
                  </a:cubicBezTo>
                  <a:cubicBezTo>
                    <a:pt x="19161" y="30722"/>
                    <a:pt x="19189" y="30933"/>
                    <a:pt x="19288" y="31101"/>
                  </a:cubicBezTo>
                  <a:cubicBezTo>
                    <a:pt x="20214" y="36618"/>
                    <a:pt x="21927" y="41980"/>
                    <a:pt x="24383" y="47020"/>
                  </a:cubicBezTo>
                  <a:cubicBezTo>
                    <a:pt x="29774" y="58194"/>
                    <a:pt x="37452" y="68778"/>
                    <a:pt x="45467" y="78197"/>
                  </a:cubicBezTo>
                  <a:cubicBezTo>
                    <a:pt x="51560" y="85356"/>
                    <a:pt x="58326" y="91939"/>
                    <a:pt x="65794" y="97639"/>
                  </a:cubicBezTo>
                  <a:cubicBezTo>
                    <a:pt x="71408" y="101934"/>
                    <a:pt x="77430" y="105626"/>
                    <a:pt x="83649" y="108995"/>
                  </a:cubicBezTo>
                  <a:cubicBezTo>
                    <a:pt x="78680" y="110792"/>
                    <a:pt x="73500" y="111943"/>
                    <a:pt x="68236" y="112406"/>
                  </a:cubicBezTo>
                  <a:cubicBezTo>
                    <a:pt x="67787" y="112448"/>
                    <a:pt x="67646" y="112911"/>
                    <a:pt x="67703" y="113304"/>
                  </a:cubicBezTo>
                  <a:cubicBezTo>
                    <a:pt x="68769" y="119790"/>
                    <a:pt x="69836" y="126289"/>
                    <a:pt x="70889" y="132774"/>
                  </a:cubicBezTo>
                  <a:cubicBezTo>
                    <a:pt x="58578" y="124394"/>
                    <a:pt x="47082" y="114399"/>
                    <a:pt x="36666" y="103801"/>
                  </a:cubicBezTo>
                  <a:cubicBezTo>
                    <a:pt x="32890" y="99969"/>
                    <a:pt x="29226" y="95968"/>
                    <a:pt x="25759" y="91813"/>
                  </a:cubicBezTo>
                  <a:cubicBezTo>
                    <a:pt x="25731" y="91757"/>
                    <a:pt x="25689" y="91701"/>
                    <a:pt x="25633" y="91659"/>
                  </a:cubicBezTo>
                  <a:cubicBezTo>
                    <a:pt x="20860" y="85903"/>
                    <a:pt x="16494" y="79825"/>
                    <a:pt x="12802" y="73354"/>
                  </a:cubicBezTo>
                  <a:cubicBezTo>
                    <a:pt x="6738" y="62742"/>
                    <a:pt x="2331" y="50684"/>
                    <a:pt x="3089" y="38289"/>
                  </a:cubicBezTo>
                  <a:cubicBezTo>
                    <a:pt x="3103" y="38008"/>
                    <a:pt x="3131" y="37727"/>
                    <a:pt x="3145" y="37446"/>
                  </a:cubicBezTo>
                  <a:cubicBezTo>
                    <a:pt x="3257" y="38232"/>
                    <a:pt x="3397" y="39018"/>
                    <a:pt x="3580" y="39791"/>
                  </a:cubicBezTo>
                  <a:cubicBezTo>
                    <a:pt x="3622" y="39955"/>
                    <a:pt x="3723" y="40023"/>
                    <a:pt x="3826" y="40023"/>
                  </a:cubicBezTo>
                  <a:cubicBezTo>
                    <a:pt x="3997" y="40023"/>
                    <a:pt x="4174" y="39838"/>
                    <a:pt x="4113" y="39594"/>
                  </a:cubicBezTo>
                  <a:cubicBezTo>
                    <a:pt x="3678" y="37769"/>
                    <a:pt x="3482" y="35902"/>
                    <a:pt x="3524" y="34021"/>
                  </a:cubicBezTo>
                  <a:cubicBezTo>
                    <a:pt x="3804" y="32098"/>
                    <a:pt x="4254" y="30189"/>
                    <a:pt x="4885" y="28336"/>
                  </a:cubicBezTo>
                  <a:lnTo>
                    <a:pt x="4885" y="28336"/>
                  </a:lnTo>
                  <a:cubicBezTo>
                    <a:pt x="4282" y="32996"/>
                    <a:pt x="4661" y="37713"/>
                    <a:pt x="5994" y="42219"/>
                  </a:cubicBezTo>
                  <a:cubicBezTo>
                    <a:pt x="6042" y="42383"/>
                    <a:pt x="6146" y="42452"/>
                    <a:pt x="6251" y="42452"/>
                  </a:cubicBezTo>
                  <a:cubicBezTo>
                    <a:pt x="6423" y="42452"/>
                    <a:pt x="6598" y="42267"/>
                    <a:pt x="6528" y="42022"/>
                  </a:cubicBezTo>
                  <a:cubicBezTo>
                    <a:pt x="4984" y="36801"/>
                    <a:pt x="4759" y="31284"/>
                    <a:pt x="5868" y="25950"/>
                  </a:cubicBezTo>
                  <a:cubicBezTo>
                    <a:pt x="6500" y="24546"/>
                    <a:pt x="7230" y="23170"/>
                    <a:pt x="8030" y="21851"/>
                  </a:cubicBezTo>
                  <a:lnTo>
                    <a:pt x="8030" y="21851"/>
                  </a:lnTo>
                  <a:cubicBezTo>
                    <a:pt x="7440" y="24981"/>
                    <a:pt x="7216" y="28182"/>
                    <a:pt x="7370" y="31354"/>
                  </a:cubicBezTo>
                  <a:cubicBezTo>
                    <a:pt x="7377" y="31572"/>
                    <a:pt x="7521" y="31680"/>
                    <a:pt x="7661" y="31680"/>
                  </a:cubicBezTo>
                  <a:cubicBezTo>
                    <a:pt x="7802" y="31680"/>
                    <a:pt x="7938" y="31572"/>
                    <a:pt x="7931" y="31354"/>
                  </a:cubicBezTo>
                  <a:cubicBezTo>
                    <a:pt x="7749" y="27690"/>
                    <a:pt x="8086" y="24041"/>
                    <a:pt x="8900" y="20475"/>
                  </a:cubicBezTo>
                  <a:cubicBezTo>
                    <a:pt x="9251" y="19928"/>
                    <a:pt x="9616" y="19394"/>
                    <a:pt x="9995" y="18861"/>
                  </a:cubicBezTo>
                  <a:lnTo>
                    <a:pt x="9995" y="18861"/>
                  </a:lnTo>
                  <a:cubicBezTo>
                    <a:pt x="9658" y="20250"/>
                    <a:pt x="9462" y="21682"/>
                    <a:pt x="9391" y="23114"/>
                  </a:cubicBezTo>
                  <a:cubicBezTo>
                    <a:pt x="9384" y="23330"/>
                    <a:pt x="9519" y="23435"/>
                    <a:pt x="9658" y="23435"/>
                  </a:cubicBezTo>
                  <a:cubicBezTo>
                    <a:pt x="9800" y="23435"/>
                    <a:pt x="9946" y="23326"/>
                    <a:pt x="9953" y="23114"/>
                  </a:cubicBezTo>
                  <a:cubicBezTo>
                    <a:pt x="10037" y="21205"/>
                    <a:pt x="10374" y="19338"/>
                    <a:pt x="10949" y="17527"/>
                  </a:cubicBezTo>
                  <a:cubicBezTo>
                    <a:pt x="11750" y="16432"/>
                    <a:pt x="12564" y="15394"/>
                    <a:pt x="13364" y="14397"/>
                  </a:cubicBezTo>
                  <a:cubicBezTo>
                    <a:pt x="14445" y="13063"/>
                    <a:pt x="15582" y="11716"/>
                    <a:pt x="16817" y="10438"/>
                  </a:cubicBezTo>
                  <a:lnTo>
                    <a:pt x="16817" y="10438"/>
                  </a:lnTo>
                  <a:cubicBezTo>
                    <a:pt x="15989" y="12361"/>
                    <a:pt x="15512" y="14411"/>
                    <a:pt x="15413" y="16503"/>
                  </a:cubicBezTo>
                  <a:cubicBezTo>
                    <a:pt x="15406" y="16724"/>
                    <a:pt x="15539" y="16832"/>
                    <a:pt x="15677" y="16832"/>
                  </a:cubicBezTo>
                  <a:cubicBezTo>
                    <a:pt x="15819" y="16832"/>
                    <a:pt x="15968" y="16717"/>
                    <a:pt x="15975" y="16488"/>
                  </a:cubicBezTo>
                  <a:cubicBezTo>
                    <a:pt x="16101" y="13920"/>
                    <a:pt x="16831" y="11407"/>
                    <a:pt x="18109" y="9161"/>
                  </a:cubicBezTo>
                  <a:cubicBezTo>
                    <a:pt x="18558" y="8726"/>
                    <a:pt x="19021" y="8305"/>
                    <a:pt x="19512" y="7898"/>
                  </a:cubicBezTo>
                  <a:lnTo>
                    <a:pt x="19512" y="7898"/>
                  </a:lnTo>
                  <a:cubicBezTo>
                    <a:pt x="17940" y="11519"/>
                    <a:pt x="17182" y="15450"/>
                    <a:pt x="17294" y="19394"/>
                  </a:cubicBezTo>
                  <a:cubicBezTo>
                    <a:pt x="17301" y="19617"/>
                    <a:pt x="17443" y="19726"/>
                    <a:pt x="17582" y="19726"/>
                  </a:cubicBezTo>
                  <a:cubicBezTo>
                    <a:pt x="17724" y="19726"/>
                    <a:pt x="17863" y="19614"/>
                    <a:pt x="17856" y="19394"/>
                  </a:cubicBezTo>
                  <a:cubicBezTo>
                    <a:pt x="17730" y="15127"/>
                    <a:pt x="18642" y="10888"/>
                    <a:pt x="20537" y="7055"/>
                  </a:cubicBezTo>
                  <a:cubicBezTo>
                    <a:pt x="20860" y="6803"/>
                    <a:pt x="21197" y="6564"/>
                    <a:pt x="21534" y="6325"/>
                  </a:cubicBezTo>
                  <a:close/>
                  <a:moveTo>
                    <a:pt x="40482" y="1"/>
                  </a:moveTo>
                  <a:cubicBezTo>
                    <a:pt x="34372" y="1"/>
                    <a:pt x="28287" y="1269"/>
                    <a:pt x="22825" y="3953"/>
                  </a:cubicBezTo>
                  <a:cubicBezTo>
                    <a:pt x="22797" y="3967"/>
                    <a:pt x="22769" y="3981"/>
                    <a:pt x="22755" y="3995"/>
                  </a:cubicBezTo>
                  <a:cubicBezTo>
                    <a:pt x="22727" y="4009"/>
                    <a:pt x="22713" y="4009"/>
                    <a:pt x="22685" y="4023"/>
                  </a:cubicBezTo>
                  <a:cubicBezTo>
                    <a:pt x="19540" y="5820"/>
                    <a:pt x="16803" y="8585"/>
                    <a:pt x="14417" y="11253"/>
                  </a:cubicBezTo>
                  <a:cubicBezTo>
                    <a:pt x="9209" y="17050"/>
                    <a:pt x="4380" y="24237"/>
                    <a:pt x="2794" y="31958"/>
                  </a:cubicBezTo>
                  <a:cubicBezTo>
                    <a:pt x="323" y="44086"/>
                    <a:pt x="3215" y="56509"/>
                    <a:pt x="8409" y="67528"/>
                  </a:cubicBezTo>
                  <a:cubicBezTo>
                    <a:pt x="12592" y="76386"/>
                    <a:pt x="18052" y="84612"/>
                    <a:pt x="24299" y="92276"/>
                  </a:cubicBezTo>
                  <a:cubicBezTo>
                    <a:pt x="16663" y="98130"/>
                    <a:pt x="8353" y="103029"/>
                    <a:pt x="421" y="108489"/>
                  </a:cubicBezTo>
                  <a:cubicBezTo>
                    <a:pt x="0" y="108784"/>
                    <a:pt x="99" y="109584"/>
                    <a:pt x="576" y="109767"/>
                  </a:cubicBezTo>
                  <a:cubicBezTo>
                    <a:pt x="5328" y="111520"/>
                    <a:pt x="10596" y="112768"/>
                    <a:pt x="15747" y="112768"/>
                  </a:cubicBezTo>
                  <a:cubicBezTo>
                    <a:pt x="16165" y="112768"/>
                    <a:pt x="16583" y="112760"/>
                    <a:pt x="17000" y="112743"/>
                  </a:cubicBezTo>
                  <a:lnTo>
                    <a:pt x="17000" y="112743"/>
                  </a:lnTo>
                  <a:cubicBezTo>
                    <a:pt x="14543" y="119158"/>
                    <a:pt x="12087" y="125573"/>
                    <a:pt x="9630" y="131988"/>
                  </a:cubicBezTo>
                  <a:cubicBezTo>
                    <a:pt x="9468" y="132392"/>
                    <a:pt x="9677" y="133025"/>
                    <a:pt x="10108" y="133025"/>
                  </a:cubicBezTo>
                  <a:cubicBezTo>
                    <a:pt x="10201" y="133025"/>
                    <a:pt x="10304" y="132996"/>
                    <a:pt x="10416" y="132929"/>
                  </a:cubicBezTo>
                  <a:cubicBezTo>
                    <a:pt x="21309" y="126345"/>
                    <a:pt x="31514" y="118414"/>
                    <a:pt x="41088" y="110076"/>
                  </a:cubicBezTo>
                  <a:cubicBezTo>
                    <a:pt x="46197" y="114891"/>
                    <a:pt x="51517" y="119453"/>
                    <a:pt x="56852" y="123762"/>
                  </a:cubicBezTo>
                  <a:cubicBezTo>
                    <a:pt x="61568" y="127580"/>
                    <a:pt x="66369" y="131328"/>
                    <a:pt x="71422" y="134711"/>
                  </a:cubicBezTo>
                  <a:cubicBezTo>
                    <a:pt x="71527" y="134781"/>
                    <a:pt x="71624" y="134812"/>
                    <a:pt x="71712" y="134812"/>
                  </a:cubicBezTo>
                  <a:cubicBezTo>
                    <a:pt x="72080" y="134812"/>
                    <a:pt x="72282" y="134274"/>
                    <a:pt x="72237" y="133911"/>
                  </a:cubicBezTo>
                  <a:cubicBezTo>
                    <a:pt x="71128" y="127173"/>
                    <a:pt x="70033" y="120449"/>
                    <a:pt x="68924" y="113725"/>
                  </a:cubicBezTo>
                  <a:cubicBezTo>
                    <a:pt x="74539" y="113164"/>
                    <a:pt x="80210" y="111887"/>
                    <a:pt x="85432" y="109781"/>
                  </a:cubicBezTo>
                  <a:cubicBezTo>
                    <a:pt x="85881" y="109598"/>
                    <a:pt x="86007" y="108742"/>
                    <a:pt x="85544" y="108504"/>
                  </a:cubicBezTo>
                  <a:cubicBezTo>
                    <a:pt x="76336" y="103604"/>
                    <a:pt x="67787" y="97877"/>
                    <a:pt x="59996" y="91125"/>
                  </a:cubicBezTo>
                  <a:cubicBezTo>
                    <a:pt x="69850" y="79572"/>
                    <a:pt x="78638" y="66069"/>
                    <a:pt x="81291" y="50880"/>
                  </a:cubicBezTo>
                  <a:cubicBezTo>
                    <a:pt x="82428" y="44325"/>
                    <a:pt x="82821" y="36295"/>
                    <a:pt x="80322" y="29992"/>
                  </a:cubicBezTo>
                  <a:cubicBezTo>
                    <a:pt x="77894" y="23816"/>
                    <a:pt x="74623" y="17892"/>
                    <a:pt x="70370" y="12769"/>
                  </a:cubicBezTo>
                  <a:cubicBezTo>
                    <a:pt x="68573" y="10607"/>
                    <a:pt x="66537" y="8347"/>
                    <a:pt x="64179" y="6761"/>
                  </a:cubicBezTo>
                  <a:cubicBezTo>
                    <a:pt x="57259" y="2380"/>
                    <a:pt x="48848" y="1"/>
                    <a:pt x="4048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3395800" y="2671550"/>
              <a:ext cx="213550" cy="235275"/>
            </a:xfrm>
            <a:custGeom>
              <a:avLst/>
              <a:gdLst/>
              <a:ahLst/>
              <a:cxnLst/>
              <a:rect l="l" t="t" r="r" b="b"/>
              <a:pathLst>
                <a:path w="8542" h="9411" extrusionOk="0">
                  <a:moveTo>
                    <a:pt x="389" y="0"/>
                  </a:moveTo>
                  <a:cubicBezTo>
                    <a:pt x="172" y="0"/>
                    <a:pt x="0" y="397"/>
                    <a:pt x="186" y="616"/>
                  </a:cubicBezTo>
                  <a:cubicBezTo>
                    <a:pt x="2656" y="3620"/>
                    <a:pt x="5253" y="6526"/>
                    <a:pt x="7963" y="9319"/>
                  </a:cubicBezTo>
                  <a:cubicBezTo>
                    <a:pt x="8024" y="9384"/>
                    <a:pt x="8088" y="9411"/>
                    <a:pt x="8148" y="9411"/>
                  </a:cubicBezTo>
                  <a:cubicBezTo>
                    <a:pt x="8373" y="9411"/>
                    <a:pt x="8541" y="9027"/>
                    <a:pt x="8342" y="8828"/>
                  </a:cubicBezTo>
                  <a:cubicBezTo>
                    <a:pt x="5632" y="6020"/>
                    <a:pt x="3050" y="3114"/>
                    <a:pt x="579" y="110"/>
                  </a:cubicBezTo>
                  <a:cubicBezTo>
                    <a:pt x="517" y="33"/>
                    <a:pt x="451" y="0"/>
                    <a:pt x="38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3490900" y="2732725"/>
              <a:ext cx="99175" cy="96175"/>
            </a:xfrm>
            <a:custGeom>
              <a:avLst/>
              <a:gdLst/>
              <a:ahLst/>
              <a:cxnLst/>
              <a:rect l="l" t="t" r="r" b="b"/>
              <a:pathLst>
                <a:path w="3967" h="3847" extrusionOk="0">
                  <a:moveTo>
                    <a:pt x="401" y="0"/>
                  </a:moveTo>
                  <a:cubicBezTo>
                    <a:pt x="169" y="0"/>
                    <a:pt x="0" y="386"/>
                    <a:pt x="200" y="597"/>
                  </a:cubicBezTo>
                  <a:lnTo>
                    <a:pt x="3387" y="3756"/>
                  </a:lnTo>
                  <a:cubicBezTo>
                    <a:pt x="3450" y="3819"/>
                    <a:pt x="3515" y="3846"/>
                    <a:pt x="3574" y="3846"/>
                  </a:cubicBezTo>
                  <a:cubicBezTo>
                    <a:pt x="3804" y="3846"/>
                    <a:pt x="3966" y="3451"/>
                    <a:pt x="3766" y="3250"/>
                  </a:cubicBezTo>
                  <a:cubicBezTo>
                    <a:pt x="2699" y="2198"/>
                    <a:pt x="1646" y="1145"/>
                    <a:pt x="593" y="92"/>
                  </a:cubicBezTo>
                  <a:cubicBezTo>
                    <a:pt x="528" y="27"/>
                    <a:pt x="463" y="0"/>
                    <a:pt x="401"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3372000" y="2637100"/>
              <a:ext cx="18275" cy="17575"/>
            </a:xfrm>
            <a:custGeom>
              <a:avLst/>
              <a:gdLst/>
              <a:ahLst/>
              <a:cxnLst/>
              <a:rect l="l" t="t" r="r" b="b"/>
              <a:pathLst>
                <a:path w="731" h="703" extrusionOk="0">
                  <a:moveTo>
                    <a:pt x="366" y="1"/>
                  </a:moveTo>
                  <a:cubicBezTo>
                    <a:pt x="1" y="1"/>
                    <a:pt x="1" y="702"/>
                    <a:pt x="380" y="702"/>
                  </a:cubicBezTo>
                  <a:cubicBezTo>
                    <a:pt x="731" y="702"/>
                    <a:pt x="731"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3627500" y="2925125"/>
              <a:ext cx="14050" cy="18750"/>
            </a:xfrm>
            <a:custGeom>
              <a:avLst/>
              <a:gdLst/>
              <a:ahLst/>
              <a:cxnLst/>
              <a:rect l="l" t="t" r="r" b="b"/>
              <a:pathLst>
                <a:path w="562" h="750" extrusionOk="0">
                  <a:moveTo>
                    <a:pt x="281" y="1"/>
                  </a:moveTo>
                  <a:cubicBezTo>
                    <a:pt x="140" y="1"/>
                    <a:pt x="0" y="109"/>
                    <a:pt x="0" y="327"/>
                  </a:cubicBezTo>
                  <a:lnTo>
                    <a:pt x="0" y="425"/>
                  </a:lnTo>
                  <a:cubicBezTo>
                    <a:pt x="0" y="641"/>
                    <a:pt x="138" y="750"/>
                    <a:pt x="277" y="750"/>
                  </a:cubicBezTo>
                  <a:cubicBezTo>
                    <a:pt x="419" y="750"/>
                    <a:pt x="562" y="638"/>
                    <a:pt x="562" y="411"/>
                  </a:cubicBezTo>
                  <a:lnTo>
                    <a:pt x="562" y="327"/>
                  </a:lnTo>
                  <a:cubicBezTo>
                    <a:pt x="562" y="109"/>
                    <a:pt x="421" y="1"/>
                    <a:pt x="281"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3556850" y="2746100"/>
              <a:ext cx="24450" cy="21725"/>
            </a:xfrm>
            <a:custGeom>
              <a:avLst/>
              <a:gdLst/>
              <a:ahLst/>
              <a:cxnLst/>
              <a:rect l="l" t="t" r="r" b="b"/>
              <a:pathLst>
                <a:path w="978" h="869" extrusionOk="0">
                  <a:moveTo>
                    <a:pt x="405" y="0"/>
                  </a:moveTo>
                  <a:cubicBezTo>
                    <a:pt x="171" y="0"/>
                    <a:pt x="1" y="395"/>
                    <a:pt x="201" y="596"/>
                  </a:cubicBezTo>
                  <a:lnTo>
                    <a:pt x="384" y="778"/>
                  </a:lnTo>
                  <a:cubicBezTo>
                    <a:pt x="450" y="842"/>
                    <a:pt x="517" y="869"/>
                    <a:pt x="578" y="869"/>
                  </a:cubicBezTo>
                  <a:cubicBezTo>
                    <a:pt x="815" y="869"/>
                    <a:pt x="977" y="473"/>
                    <a:pt x="777" y="273"/>
                  </a:cubicBezTo>
                  <a:lnTo>
                    <a:pt x="594" y="90"/>
                  </a:lnTo>
                  <a:cubicBezTo>
                    <a:pt x="530" y="27"/>
                    <a:pt x="466" y="0"/>
                    <a:pt x="40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3251650" y="1055100"/>
              <a:ext cx="21075" cy="17550"/>
            </a:xfrm>
            <a:custGeom>
              <a:avLst/>
              <a:gdLst/>
              <a:ahLst/>
              <a:cxnLst/>
              <a:rect l="l" t="t" r="r" b="b"/>
              <a:pathLst>
                <a:path w="843" h="702" extrusionOk="0">
                  <a:moveTo>
                    <a:pt x="379" y="0"/>
                  </a:moveTo>
                  <a:cubicBezTo>
                    <a:pt x="0" y="0"/>
                    <a:pt x="14" y="702"/>
                    <a:pt x="393" y="702"/>
                  </a:cubicBezTo>
                  <a:lnTo>
                    <a:pt x="477" y="702"/>
                  </a:lnTo>
                  <a:cubicBezTo>
                    <a:pt x="842" y="702"/>
                    <a:pt x="828" y="0"/>
                    <a:pt x="46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3499750" y="3097475"/>
              <a:ext cx="18200" cy="19900"/>
            </a:xfrm>
            <a:custGeom>
              <a:avLst/>
              <a:gdLst/>
              <a:ahLst/>
              <a:cxnLst/>
              <a:rect l="l" t="t" r="r" b="b"/>
              <a:pathLst>
                <a:path w="728" h="796" extrusionOk="0">
                  <a:moveTo>
                    <a:pt x="355" y="0"/>
                  </a:moveTo>
                  <a:cubicBezTo>
                    <a:pt x="310" y="0"/>
                    <a:pt x="262" y="14"/>
                    <a:pt x="211" y="45"/>
                  </a:cubicBezTo>
                  <a:cubicBezTo>
                    <a:pt x="71" y="143"/>
                    <a:pt x="0" y="311"/>
                    <a:pt x="15" y="466"/>
                  </a:cubicBezTo>
                  <a:cubicBezTo>
                    <a:pt x="22" y="686"/>
                    <a:pt x="167" y="796"/>
                    <a:pt x="307" y="796"/>
                  </a:cubicBezTo>
                  <a:cubicBezTo>
                    <a:pt x="417" y="796"/>
                    <a:pt x="525" y="728"/>
                    <a:pt x="562" y="592"/>
                  </a:cubicBezTo>
                  <a:cubicBezTo>
                    <a:pt x="728" y="391"/>
                    <a:pt x="594" y="0"/>
                    <a:pt x="35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3602575" y="3374025"/>
              <a:ext cx="14050" cy="18000"/>
            </a:xfrm>
            <a:custGeom>
              <a:avLst/>
              <a:gdLst/>
              <a:ahLst/>
              <a:cxnLst/>
              <a:rect l="l" t="t" r="r" b="b"/>
              <a:pathLst>
                <a:path w="562" h="720" extrusionOk="0">
                  <a:moveTo>
                    <a:pt x="285" y="0"/>
                  </a:moveTo>
                  <a:cubicBezTo>
                    <a:pt x="143" y="0"/>
                    <a:pt x="0" y="113"/>
                    <a:pt x="0" y="339"/>
                  </a:cubicBezTo>
                  <a:lnTo>
                    <a:pt x="0" y="395"/>
                  </a:lnTo>
                  <a:cubicBezTo>
                    <a:pt x="0" y="611"/>
                    <a:pt x="139" y="720"/>
                    <a:pt x="278" y="720"/>
                  </a:cubicBezTo>
                  <a:cubicBezTo>
                    <a:pt x="419" y="720"/>
                    <a:pt x="562" y="607"/>
                    <a:pt x="562" y="381"/>
                  </a:cubicBezTo>
                  <a:lnTo>
                    <a:pt x="562" y="325"/>
                  </a:lnTo>
                  <a:cubicBezTo>
                    <a:pt x="562" y="109"/>
                    <a:pt x="424" y="0"/>
                    <a:pt x="28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3419375" y="2868025"/>
              <a:ext cx="20050" cy="17550"/>
            </a:xfrm>
            <a:custGeom>
              <a:avLst/>
              <a:gdLst/>
              <a:ahLst/>
              <a:cxnLst/>
              <a:rect l="l" t="t" r="r" b="b"/>
              <a:pathLst>
                <a:path w="802" h="702" extrusionOk="0">
                  <a:moveTo>
                    <a:pt x="366" y="0"/>
                  </a:moveTo>
                  <a:cubicBezTo>
                    <a:pt x="1" y="0"/>
                    <a:pt x="1" y="702"/>
                    <a:pt x="380" y="702"/>
                  </a:cubicBezTo>
                  <a:lnTo>
                    <a:pt x="436" y="702"/>
                  </a:lnTo>
                  <a:cubicBezTo>
                    <a:pt x="801" y="702"/>
                    <a:pt x="801" y="0"/>
                    <a:pt x="422"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4048600" y="2220725"/>
              <a:ext cx="18625" cy="21775"/>
            </a:xfrm>
            <a:custGeom>
              <a:avLst/>
              <a:gdLst/>
              <a:ahLst/>
              <a:cxnLst/>
              <a:rect l="l" t="t" r="r" b="b"/>
              <a:pathLst>
                <a:path w="745" h="871" extrusionOk="0">
                  <a:moveTo>
                    <a:pt x="436" y="0"/>
                  </a:moveTo>
                  <a:cubicBezTo>
                    <a:pt x="362" y="0"/>
                    <a:pt x="289" y="35"/>
                    <a:pt x="240" y="105"/>
                  </a:cubicBezTo>
                  <a:cubicBezTo>
                    <a:pt x="197" y="148"/>
                    <a:pt x="155" y="218"/>
                    <a:pt x="113" y="274"/>
                  </a:cubicBezTo>
                  <a:cubicBezTo>
                    <a:pt x="1" y="428"/>
                    <a:pt x="1" y="625"/>
                    <a:pt x="113" y="765"/>
                  </a:cubicBezTo>
                  <a:cubicBezTo>
                    <a:pt x="162" y="835"/>
                    <a:pt x="236" y="870"/>
                    <a:pt x="310" y="870"/>
                  </a:cubicBezTo>
                  <a:cubicBezTo>
                    <a:pt x="383" y="870"/>
                    <a:pt x="457" y="835"/>
                    <a:pt x="506" y="765"/>
                  </a:cubicBezTo>
                  <a:cubicBezTo>
                    <a:pt x="548" y="723"/>
                    <a:pt x="590" y="653"/>
                    <a:pt x="633" y="597"/>
                  </a:cubicBezTo>
                  <a:cubicBezTo>
                    <a:pt x="745" y="442"/>
                    <a:pt x="731" y="246"/>
                    <a:pt x="633" y="105"/>
                  </a:cubicBezTo>
                  <a:cubicBezTo>
                    <a:pt x="583" y="35"/>
                    <a:pt x="510" y="0"/>
                    <a:pt x="43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4016875" y="2324925"/>
              <a:ext cx="19875" cy="20275"/>
            </a:xfrm>
            <a:custGeom>
              <a:avLst/>
              <a:gdLst/>
              <a:ahLst/>
              <a:cxnLst/>
              <a:rect l="l" t="t" r="r" b="b"/>
              <a:pathLst>
                <a:path w="795" h="811" extrusionOk="0">
                  <a:moveTo>
                    <a:pt x="413" y="0"/>
                  </a:moveTo>
                  <a:cubicBezTo>
                    <a:pt x="331" y="0"/>
                    <a:pt x="248" y="51"/>
                    <a:pt x="189" y="177"/>
                  </a:cubicBezTo>
                  <a:cubicBezTo>
                    <a:pt x="161" y="205"/>
                    <a:pt x="147" y="247"/>
                    <a:pt x="119" y="289"/>
                  </a:cubicBezTo>
                  <a:cubicBezTo>
                    <a:pt x="0" y="536"/>
                    <a:pt x="187" y="810"/>
                    <a:pt x="382" y="810"/>
                  </a:cubicBezTo>
                  <a:cubicBezTo>
                    <a:pt x="464" y="810"/>
                    <a:pt x="548" y="761"/>
                    <a:pt x="610" y="640"/>
                  </a:cubicBezTo>
                  <a:cubicBezTo>
                    <a:pt x="624" y="598"/>
                    <a:pt x="652" y="556"/>
                    <a:pt x="666" y="514"/>
                  </a:cubicBezTo>
                  <a:cubicBezTo>
                    <a:pt x="794" y="278"/>
                    <a:pt x="605" y="0"/>
                    <a:pt x="41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4426575" y="2547175"/>
              <a:ext cx="14050" cy="17925"/>
            </a:xfrm>
            <a:custGeom>
              <a:avLst/>
              <a:gdLst/>
              <a:ahLst/>
              <a:cxnLst/>
              <a:rect l="l" t="t" r="r" b="b"/>
              <a:pathLst>
                <a:path w="562" h="717" extrusionOk="0">
                  <a:moveTo>
                    <a:pt x="281" y="0"/>
                  </a:moveTo>
                  <a:cubicBezTo>
                    <a:pt x="141" y="0"/>
                    <a:pt x="0" y="109"/>
                    <a:pt x="0" y="327"/>
                  </a:cubicBezTo>
                  <a:lnTo>
                    <a:pt x="0" y="397"/>
                  </a:lnTo>
                  <a:cubicBezTo>
                    <a:pt x="0" y="611"/>
                    <a:pt x="136" y="716"/>
                    <a:pt x="274" y="716"/>
                  </a:cubicBezTo>
                  <a:cubicBezTo>
                    <a:pt x="417" y="716"/>
                    <a:pt x="562" y="604"/>
                    <a:pt x="562" y="383"/>
                  </a:cubicBezTo>
                  <a:lnTo>
                    <a:pt x="562" y="327"/>
                  </a:lnTo>
                  <a:cubicBezTo>
                    <a:pt x="562" y="109"/>
                    <a:pt x="421" y="0"/>
                    <a:pt x="281"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4512200" y="1061750"/>
              <a:ext cx="21425" cy="17575"/>
            </a:xfrm>
            <a:custGeom>
              <a:avLst/>
              <a:gdLst/>
              <a:ahLst/>
              <a:cxnLst/>
              <a:rect l="l" t="t" r="r" b="b"/>
              <a:pathLst>
                <a:path w="857" h="703" extrusionOk="0">
                  <a:moveTo>
                    <a:pt x="379" y="1"/>
                  </a:moveTo>
                  <a:cubicBezTo>
                    <a:pt x="0" y="1"/>
                    <a:pt x="14" y="703"/>
                    <a:pt x="393" y="703"/>
                  </a:cubicBezTo>
                  <a:lnTo>
                    <a:pt x="478" y="703"/>
                  </a:lnTo>
                  <a:cubicBezTo>
                    <a:pt x="857" y="703"/>
                    <a:pt x="843" y="1"/>
                    <a:pt x="46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4723100" y="1440375"/>
              <a:ext cx="14075" cy="23275"/>
            </a:xfrm>
            <a:custGeom>
              <a:avLst/>
              <a:gdLst/>
              <a:ahLst/>
              <a:cxnLst/>
              <a:rect l="l" t="t" r="r" b="b"/>
              <a:pathLst>
                <a:path w="563" h="931" extrusionOk="0">
                  <a:moveTo>
                    <a:pt x="285" y="0"/>
                  </a:moveTo>
                  <a:cubicBezTo>
                    <a:pt x="143" y="0"/>
                    <a:pt x="1" y="113"/>
                    <a:pt x="1" y="339"/>
                  </a:cubicBezTo>
                  <a:lnTo>
                    <a:pt x="1" y="606"/>
                  </a:lnTo>
                  <a:cubicBezTo>
                    <a:pt x="1" y="822"/>
                    <a:pt x="139" y="930"/>
                    <a:pt x="278" y="930"/>
                  </a:cubicBezTo>
                  <a:cubicBezTo>
                    <a:pt x="420" y="930"/>
                    <a:pt x="562" y="818"/>
                    <a:pt x="562" y="592"/>
                  </a:cubicBezTo>
                  <a:lnTo>
                    <a:pt x="562" y="325"/>
                  </a:lnTo>
                  <a:cubicBezTo>
                    <a:pt x="562" y="109"/>
                    <a:pt x="424" y="0"/>
                    <a:pt x="28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4412675" y="2050475"/>
              <a:ext cx="56350" cy="74625"/>
            </a:xfrm>
            <a:custGeom>
              <a:avLst/>
              <a:gdLst/>
              <a:ahLst/>
              <a:cxnLst/>
              <a:rect l="l" t="t" r="r" b="b"/>
              <a:pathLst>
                <a:path w="2254" h="2985" extrusionOk="0">
                  <a:moveTo>
                    <a:pt x="1886" y="0"/>
                  </a:moveTo>
                  <a:cubicBezTo>
                    <a:pt x="1825" y="0"/>
                    <a:pt x="1763" y="36"/>
                    <a:pt x="1707" y="121"/>
                  </a:cubicBezTo>
                  <a:cubicBezTo>
                    <a:pt x="1230" y="893"/>
                    <a:pt x="725" y="1651"/>
                    <a:pt x="163" y="2381"/>
                  </a:cubicBezTo>
                  <a:cubicBezTo>
                    <a:pt x="0" y="2599"/>
                    <a:pt x="174" y="2985"/>
                    <a:pt x="384" y="2985"/>
                  </a:cubicBezTo>
                  <a:cubicBezTo>
                    <a:pt x="446" y="2985"/>
                    <a:pt x="510" y="2952"/>
                    <a:pt x="570" y="2873"/>
                  </a:cubicBezTo>
                  <a:cubicBezTo>
                    <a:pt x="1118" y="2143"/>
                    <a:pt x="1637" y="1385"/>
                    <a:pt x="2114" y="613"/>
                  </a:cubicBezTo>
                  <a:cubicBezTo>
                    <a:pt x="2254" y="376"/>
                    <a:pt x="2081" y="0"/>
                    <a:pt x="188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4434825" y="2005925"/>
              <a:ext cx="102925" cy="152725"/>
            </a:xfrm>
            <a:custGeom>
              <a:avLst/>
              <a:gdLst/>
              <a:ahLst/>
              <a:cxnLst/>
              <a:rect l="l" t="t" r="r" b="b"/>
              <a:pathLst>
                <a:path w="4117" h="6109" extrusionOk="0">
                  <a:moveTo>
                    <a:pt x="3737" y="1"/>
                  </a:moveTo>
                  <a:cubicBezTo>
                    <a:pt x="3656" y="1"/>
                    <a:pt x="3575" y="51"/>
                    <a:pt x="3516" y="177"/>
                  </a:cubicBezTo>
                  <a:cubicBezTo>
                    <a:pt x="2646" y="2100"/>
                    <a:pt x="1523" y="3897"/>
                    <a:pt x="176" y="5511"/>
                  </a:cubicBezTo>
                  <a:cubicBezTo>
                    <a:pt x="1" y="5729"/>
                    <a:pt x="174" y="6108"/>
                    <a:pt x="392" y="6108"/>
                  </a:cubicBezTo>
                  <a:cubicBezTo>
                    <a:pt x="454" y="6108"/>
                    <a:pt x="520" y="6077"/>
                    <a:pt x="583" y="6002"/>
                  </a:cubicBezTo>
                  <a:cubicBezTo>
                    <a:pt x="1958" y="4332"/>
                    <a:pt x="3109" y="2493"/>
                    <a:pt x="4008" y="528"/>
                  </a:cubicBezTo>
                  <a:cubicBezTo>
                    <a:pt x="4116" y="281"/>
                    <a:pt x="3927" y="1"/>
                    <a:pt x="373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4403750" y="2173650"/>
              <a:ext cx="14075" cy="18700"/>
            </a:xfrm>
            <a:custGeom>
              <a:avLst/>
              <a:gdLst/>
              <a:ahLst/>
              <a:cxnLst/>
              <a:rect l="l" t="t" r="r" b="b"/>
              <a:pathLst>
                <a:path w="563" h="748" extrusionOk="0">
                  <a:moveTo>
                    <a:pt x="285" y="0"/>
                  </a:moveTo>
                  <a:cubicBezTo>
                    <a:pt x="143" y="0"/>
                    <a:pt x="1" y="113"/>
                    <a:pt x="1" y="332"/>
                  </a:cubicBezTo>
                  <a:lnTo>
                    <a:pt x="1" y="416"/>
                  </a:lnTo>
                  <a:cubicBezTo>
                    <a:pt x="1" y="639"/>
                    <a:pt x="139" y="748"/>
                    <a:pt x="278" y="748"/>
                  </a:cubicBezTo>
                  <a:cubicBezTo>
                    <a:pt x="420" y="748"/>
                    <a:pt x="562" y="636"/>
                    <a:pt x="562" y="416"/>
                  </a:cubicBezTo>
                  <a:lnTo>
                    <a:pt x="562" y="332"/>
                  </a:lnTo>
                  <a:cubicBezTo>
                    <a:pt x="562" y="109"/>
                    <a:pt x="424" y="0"/>
                    <a:pt x="28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4500550" y="2105600"/>
              <a:ext cx="26825" cy="23600"/>
            </a:xfrm>
            <a:custGeom>
              <a:avLst/>
              <a:gdLst/>
              <a:ahLst/>
              <a:cxnLst/>
              <a:rect l="l" t="t" r="r" b="b"/>
              <a:pathLst>
                <a:path w="1073" h="944" extrusionOk="0">
                  <a:moveTo>
                    <a:pt x="660" y="0"/>
                  </a:moveTo>
                  <a:cubicBezTo>
                    <a:pt x="598" y="0"/>
                    <a:pt x="531" y="27"/>
                    <a:pt x="466" y="92"/>
                  </a:cubicBezTo>
                  <a:cubicBezTo>
                    <a:pt x="368" y="190"/>
                    <a:pt x="284" y="275"/>
                    <a:pt x="200" y="359"/>
                  </a:cubicBezTo>
                  <a:cubicBezTo>
                    <a:pt x="1" y="569"/>
                    <a:pt x="167" y="944"/>
                    <a:pt x="404" y="944"/>
                  </a:cubicBezTo>
                  <a:cubicBezTo>
                    <a:pt x="468" y="944"/>
                    <a:pt x="538" y="916"/>
                    <a:pt x="607" y="850"/>
                  </a:cubicBezTo>
                  <a:cubicBezTo>
                    <a:pt x="705" y="752"/>
                    <a:pt x="775" y="668"/>
                    <a:pt x="873" y="583"/>
                  </a:cubicBezTo>
                  <a:cubicBezTo>
                    <a:pt x="1073" y="384"/>
                    <a:pt x="896" y="0"/>
                    <a:pt x="66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3482550" y="1052625"/>
              <a:ext cx="18975" cy="17575"/>
            </a:xfrm>
            <a:custGeom>
              <a:avLst/>
              <a:gdLst/>
              <a:ahLst/>
              <a:cxnLst/>
              <a:rect l="l" t="t" r="r" b="b"/>
              <a:pathLst>
                <a:path w="759" h="703" extrusionOk="0">
                  <a:moveTo>
                    <a:pt x="380" y="1"/>
                  </a:moveTo>
                  <a:cubicBezTo>
                    <a:pt x="1" y="1"/>
                    <a:pt x="15" y="703"/>
                    <a:pt x="380" y="703"/>
                  </a:cubicBezTo>
                  <a:cubicBezTo>
                    <a:pt x="759" y="703"/>
                    <a:pt x="745" y="1"/>
                    <a:pt x="38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4307950" y="1069475"/>
              <a:ext cx="18975" cy="17575"/>
            </a:xfrm>
            <a:custGeom>
              <a:avLst/>
              <a:gdLst/>
              <a:ahLst/>
              <a:cxnLst/>
              <a:rect l="l" t="t" r="r" b="b"/>
              <a:pathLst>
                <a:path w="759" h="703" extrusionOk="0">
                  <a:moveTo>
                    <a:pt x="366" y="1"/>
                  </a:moveTo>
                  <a:cubicBezTo>
                    <a:pt x="1" y="1"/>
                    <a:pt x="15" y="702"/>
                    <a:pt x="380" y="702"/>
                  </a:cubicBezTo>
                  <a:cubicBezTo>
                    <a:pt x="759" y="702"/>
                    <a:pt x="745" y="1"/>
                    <a:pt x="366"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4274600" y="652925"/>
              <a:ext cx="19350" cy="17575"/>
            </a:xfrm>
            <a:custGeom>
              <a:avLst/>
              <a:gdLst/>
              <a:ahLst/>
              <a:cxnLst/>
              <a:rect l="l" t="t" r="r" b="b"/>
              <a:pathLst>
                <a:path w="774" h="703" extrusionOk="0">
                  <a:moveTo>
                    <a:pt x="380" y="0"/>
                  </a:moveTo>
                  <a:cubicBezTo>
                    <a:pt x="1" y="0"/>
                    <a:pt x="15" y="702"/>
                    <a:pt x="394" y="702"/>
                  </a:cubicBezTo>
                  <a:cubicBezTo>
                    <a:pt x="773" y="702"/>
                    <a:pt x="759" y="0"/>
                    <a:pt x="380"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3658725" y="755275"/>
              <a:ext cx="157925" cy="35975"/>
            </a:xfrm>
            <a:custGeom>
              <a:avLst/>
              <a:gdLst/>
              <a:ahLst/>
              <a:cxnLst/>
              <a:rect l="l" t="t" r="r" b="b"/>
              <a:pathLst>
                <a:path w="6317" h="1439" extrusionOk="0">
                  <a:moveTo>
                    <a:pt x="4947" y="0"/>
                  </a:moveTo>
                  <a:cubicBezTo>
                    <a:pt x="3371" y="0"/>
                    <a:pt x="1807" y="250"/>
                    <a:pt x="309" y="749"/>
                  </a:cubicBezTo>
                  <a:cubicBezTo>
                    <a:pt x="0" y="852"/>
                    <a:pt x="81" y="1438"/>
                    <a:pt x="388" y="1438"/>
                  </a:cubicBezTo>
                  <a:cubicBezTo>
                    <a:pt x="416" y="1438"/>
                    <a:pt x="446" y="1433"/>
                    <a:pt x="478" y="1423"/>
                  </a:cubicBezTo>
                  <a:cubicBezTo>
                    <a:pt x="1905" y="943"/>
                    <a:pt x="3407" y="696"/>
                    <a:pt x="4915" y="696"/>
                  </a:cubicBezTo>
                  <a:cubicBezTo>
                    <a:pt x="5261" y="696"/>
                    <a:pt x="5607" y="709"/>
                    <a:pt x="5952" y="735"/>
                  </a:cubicBezTo>
                  <a:cubicBezTo>
                    <a:pt x="5956" y="735"/>
                    <a:pt x="5960" y="735"/>
                    <a:pt x="5963" y="735"/>
                  </a:cubicBezTo>
                  <a:cubicBezTo>
                    <a:pt x="6317" y="735"/>
                    <a:pt x="6299" y="61"/>
                    <a:pt x="5938" y="33"/>
                  </a:cubicBezTo>
                  <a:cubicBezTo>
                    <a:pt x="5608" y="11"/>
                    <a:pt x="5277" y="0"/>
                    <a:pt x="4947"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3695850" y="727975"/>
              <a:ext cx="45101" cy="21525"/>
            </a:xfrm>
            <a:custGeom>
              <a:avLst/>
              <a:gdLst/>
              <a:ahLst/>
              <a:cxnLst/>
              <a:rect l="l" t="t" r="r" b="b"/>
              <a:pathLst>
                <a:path w="1804" h="861" extrusionOk="0">
                  <a:moveTo>
                    <a:pt x="1466" y="0"/>
                  </a:moveTo>
                  <a:cubicBezTo>
                    <a:pt x="1456" y="0"/>
                    <a:pt x="1446" y="1"/>
                    <a:pt x="1435" y="2"/>
                  </a:cubicBezTo>
                  <a:cubicBezTo>
                    <a:pt x="1084" y="58"/>
                    <a:pt x="719" y="100"/>
                    <a:pt x="354" y="157"/>
                  </a:cubicBezTo>
                  <a:cubicBezTo>
                    <a:pt x="0" y="211"/>
                    <a:pt x="3" y="860"/>
                    <a:pt x="337" y="860"/>
                  </a:cubicBezTo>
                  <a:cubicBezTo>
                    <a:pt x="347" y="860"/>
                    <a:pt x="358" y="860"/>
                    <a:pt x="368" y="858"/>
                  </a:cubicBezTo>
                  <a:cubicBezTo>
                    <a:pt x="719" y="816"/>
                    <a:pt x="1098" y="760"/>
                    <a:pt x="1449" y="704"/>
                  </a:cubicBezTo>
                  <a:cubicBezTo>
                    <a:pt x="1804" y="663"/>
                    <a:pt x="1801" y="0"/>
                    <a:pt x="146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3529400" y="1935425"/>
              <a:ext cx="135700" cy="172150"/>
            </a:xfrm>
            <a:custGeom>
              <a:avLst/>
              <a:gdLst/>
              <a:ahLst/>
              <a:cxnLst/>
              <a:rect l="l" t="t" r="r" b="b"/>
              <a:pathLst>
                <a:path w="5428" h="6886" extrusionOk="0">
                  <a:moveTo>
                    <a:pt x="382" y="1"/>
                  </a:moveTo>
                  <a:cubicBezTo>
                    <a:pt x="176" y="1"/>
                    <a:pt x="1" y="391"/>
                    <a:pt x="176" y="610"/>
                  </a:cubicBezTo>
                  <a:cubicBezTo>
                    <a:pt x="1734" y="2702"/>
                    <a:pt x="3054" y="4892"/>
                    <a:pt x="4851" y="6787"/>
                  </a:cubicBezTo>
                  <a:cubicBezTo>
                    <a:pt x="4914" y="6857"/>
                    <a:pt x="4980" y="6886"/>
                    <a:pt x="5041" y="6886"/>
                  </a:cubicBezTo>
                  <a:cubicBezTo>
                    <a:pt x="5264" y="6886"/>
                    <a:pt x="5428" y="6505"/>
                    <a:pt x="5230" y="6296"/>
                  </a:cubicBezTo>
                  <a:cubicBezTo>
                    <a:pt x="3447" y="4386"/>
                    <a:pt x="2113" y="2197"/>
                    <a:pt x="555" y="105"/>
                  </a:cubicBezTo>
                  <a:cubicBezTo>
                    <a:pt x="500" y="31"/>
                    <a:pt x="440" y="1"/>
                    <a:pt x="38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3670950" y="2134575"/>
              <a:ext cx="31025" cy="30175"/>
            </a:xfrm>
            <a:custGeom>
              <a:avLst/>
              <a:gdLst/>
              <a:ahLst/>
              <a:cxnLst/>
              <a:rect l="l" t="t" r="r" b="b"/>
              <a:pathLst>
                <a:path w="1241" h="1207" extrusionOk="0">
                  <a:moveTo>
                    <a:pt x="397" y="1"/>
                  </a:moveTo>
                  <a:cubicBezTo>
                    <a:pt x="167" y="1"/>
                    <a:pt x="0" y="394"/>
                    <a:pt x="199" y="604"/>
                  </a:cubicBezTo>
                  <a:cubicBezTo>
                    <a:pt x="354" y="772"/>
                    <a:pt x="508" y="926"/>
                    <a:pt x="662" y="1109"/>
                  </a:cubicBezTo>
                  <a:cubicBezTo>
                    <a:pt x="725" y="1178"/>
                    <a:pt x="790" y="1206"/>
                    <a:pt x="850" y="1206"/>
                  </a:cubicBezTo>
                  <a:cubicBezTo>
                    <a:pt x="1074" y="1206"/>
                    <a:pt x="1240" y="814"/>
                    <a:pt x="1041" y="604"/>
                  </a:cubicBezTo>
                  <a:cubicBezTo>
                    <a:pt x="901" y="435"/>
                    <a:pt x="747" y="267"/>
                    <a:pt x="592" y="98"/>
                  </a:cubicBezTo>
                  <a:cubicBezTo>
                    <a:pt x="527" y="30"/>
                    <a:pt x="460" y="1"/>
                    <a:pt x="397"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3498625" y="1890475"/>
              <a:ext cx="22975" cy="20050"/>
            </a:xfrm>
            <a:custGeom>
              <a:avLst/>
              <a:gdLst/>
              <a:ahLst/>
              <a:cxnLst/>
              <a:rect l="l" t="t" r="r" b="b"/>
              <a:pathLst>
                <a:path w="919" h="802" extrusionOk="0">
                  <a:moveTo>
                    <a:pt x="401" y="0"/>
                  </a:moveTo>
                  <a:cubicBezTo>
                    <a:pt x="169" y="0"/>
                    <a:pt x="0" y="387"/>
                    <a:pt x="200" y="598"/>
                  </a:cubicBezTo>
                  <a:lnTo>
                    <a:pt x="326" y="710"/>
                  </a:lnTo>
                  <a:cubicBezTo>
                    <a:pt x="391" y="775"/>
                    <a:pt x="457" y="802"/>
                    <a:pt x="518" y="802"/>
                  </a:cubicBezTo>
                  <a:cubicBezTo>
                    <a:pt x="750" y="802"/>
                    <a:pt x="919" y="415"/>
                    <a:pt x="719" y="205"/>
                  </a:cubicBezTo>
                  <a:cubicBezTo>
                    <a:pt x="677" y="176"/>
                    <a:pt x="635" y="134"/>
                    <a:pt x="593" y="92"/>
                  </a:cubicBezTo>
                  <a:cubicBezTo>
                    <a:pt x="528" y="28"/>
                    <a:pt x="462" y="0"/>
                    <a:pt x="401"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3555900" y="2043475"/>
              <a:ext cx="35125" cy="32350"/>
            </a:xfrm>
            <a:custGeom>
              <a:avLst/>
              <a:gdLst/>
              <a:ahLst/>
              <a:cxnLst/>
              <a:rect l="l" t="t" r="r" b="b"/>
              <a:pathLst>
                <a:path w="1405" h="1294" extrusionOk="0">
                  <a:moveTo>
                    <a:pt x="398" y="1"/>
                  </a:moveTo>
                  <a:cubicBezTo>
                    <a:pt x="167" y="1"/>
                    <a:pt x="0" y="387"/>
                    <a:pt x="211" y="598"/>
                  </a:cubicBezTo>
                  <a:cubicBezTo>
                    <a:pt x="408" y="794"/>
                    <a:pt x="618" y="991"/>
                    <a:pt x="815" y="1201"/>
                  </a:cubicBezTo>
                  <a:cubicBezTo>
                    <a:pt x="879" y="1266"/>
                    <a:pt x="945" y="1293"/>
                    <a:pt x="1007" y="1293"/>
                  </a:cubicBezTo>
                  <a:cubicBezTo>
                    <a:pt x="1238" y="1293"/>
                    <a:pt x="1404" y="907"/>
                    <a:pt x="1194" y="696"/>
                  </a:cubicBezTo>
                  <a:cubicBezTo>
                    <a:pt x="997" y="500"/>
                    <a:pt x="801" y="289"/>
                    <a:pt x="590" y="93"/>
                  </a:cubicBezTo>
                  <a:cubicBezTo>
                    <a:pt x="525" y="28"/>
                    <a:pt x="459" y="1"/>
                    <a:pt x="39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4307675" y="3583525"/>
              <a:ext cx="119200" cy="89450"/>
            </a:xfrm>
            <a:custGeom>
              <a:avLst/>
              <a:gdLst/>
              <a:ahLst/>
              <a:cxnLst/>
              <a:rect l="l" t="t" r="r" b="b"/>
              <a:pathLst>
                <a:path w="4768" h="3578" extrusionOk="0">
                  <a:moveTo>
                    <a:pt x="358" y="1"/>
                  </a:moveTo>
                  <a:cubicBezTo>
                    <a:pt x="121" y="1"/>
                    <a:pt x="0" y="485"/>
                    <a:pt x="236" y="662"/>
                  </a:cubicBezTo>
                  <a:cubicBezTo>
                    <a:pt x="1542" y="1673"/>
                    <a:pt x="2875" y="2627"/>
                    <a:pt x="4237" y="3526"/>
                  </a:cubicBezTo>
                  <a:cubicBezTo>
                    <a:pt x="4290" y="3562"/>
                    <a:pt x="4341" y="3578"/>
                    <a:pt x="4387" y="3578"/>
                  </a:cubicBezTo>
                  <a:cubicBezTo>
                    <a:pt x="4644" y="3578"/>
                    <a:pt x="4767" y="3089"/>
                    <a:pt x="4518" y="2922"/>
                  </a:cubicBezTo>
                  <a:cubicBezTo>
                    <a:pt x="3142" y="2010"/>
                    <a:pt x="1808" y="1055"/>
                    <a:pt x="503" y="58"/>
                  </a:cubicBezTo>
                  <a:cubicBezTo>
                    <a:pt x="451" y="18"/>
                    <a:pt x="402" y="1"/>
                    <a:pt x="35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4443775" y="3682875"/>
              <a:ext cx="18975" cy="17575"/>
            </a:xfrm>
            <a:custGeom>
              <a:avLst/>
              <a:gdLst/>
              <a:ahLst/>
              <a:cxnLst/>
              <a:rect l="l" t="t" r="r" b="b"/>
              <a:pathLst>
                <a:path w="759" h="703" extrusionOk="0">
                  <a:moveTo>
                    <a:pt x="379" y="1"/>
                  </a:moveTo>
                  <a:cubicBezTo>
                    <a:pt x="0" y="1"/>
                    <a:pt x="14" y="703"/>
                    <a:pt x="379" y="703"/>
                  </a:cubicBezTo>
                  <a:cubicBezTo>
                    <a:pt x="758" y="703"/>
                    <a:pt x="744" y="1"/>
                    <a:pt x="37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4358925" y="3583075"/>
              <a:ext cx="56725" cy="41000"/>
            </a:xfrm>
            <a:custGeom>
              <a:avLst/>
              <a:gdLst/>
              <a:ahLst/>
              <a:cxnLst/>
              <a:rect l="l" t="t" r="r" b="b"/>
              <a:pathLst>
                <a:path w="2269" h="1640" extrusionOk="0">
                  <a:moveTo>
                    <a:pt x="385" y="1"/>
                  </a:moveTo>
                  <a:cubicBezTo>
                    <a:pt x="125" y="1"/>
                    <a:pt x="0" y="485"/>
                    <a:pt x="264" y="652"/>
                  </a:cubicBezTo>
                  <a:lnTo>
                    <a:pt x="1724" y="1593"/>
                  </a:lnTo>
                  <a:cubicBezTo>
                    <a:pt x="1775" y="1625"/>
                    <a:pt x="1823" y="1639"/>
                    <a:pt x="1868" y="1639"/>
                  </a:cubicBezTo>
                  <a:cubicBezTo>
                    <a:pt x="2132" y="1639"/>
                    <a:pt x="2268" y="1145"/>
                    <a:pt x="2004" y="989"/>
                  </a:cubicBezTo>
                  <a:lnTo>
                    <a:pt x="530" y="48"/>
                  </a:lnTo>
                  <a:cubicBezTo>
                    <a:pt x="479" y="15"/>
                    <a:pt x="430" y="1"/>
                    <a:pt x="385"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4265850" y="3537950"/>
              <a:ext cx="18975" cy="17575"/>
            </a:xfrm>
            <a:custGeom>
              <a:avLst/>
              <a:gdLst/>
              <a:ahLst/>
              <a:cxnLst/>
              <a:rect l="l" t="t" r="r" b="b"/>
              <a:pathLst>
                <a:path w="759" h="703" extrusionOk="0">
                  <a:moveTo>
                    <a:pt x="379" y="0"/>
                  </a:moveTo>
                  <a:cubicBezTo>
                    <a:pt x="0" y="0"/>
                    <a:pt x="14" y="702"/>
                    <a:pt x="379" y="702"/>
                  </a:cubicBezTo>
                  <a:cubicBezTo>
                    <a:pt x="744" y="702"/>
                    <a:pt x="758" y="0"/>
                    <a:pt x="37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4208700" y="3012350"/>
              <a:ext cx="87325" cy="64750"/>
            </a:xfrm>
            <a:custGeom>
              <a:avLst/>
              <a:gdLst/>
              <a:ahLst/>
              <a:cxnLst/>
              <a:rect l="l" t="t" r="r" b="b"/>
              <a:pathLst>
                <a:path w="3493" h="2590" extrusionOk="0">
                  <a:moveTo>
                    <a:pt x="373" y="0"/>
                  </a:moveTo>
                  <a:cubicBezTo>
                    <a:pt x="124" y="0"/>
                    <a:pt x="1" y="490"/>
                    <a:pt x="251" y="656"/>
                  </a:cubicBezTo>
                  <a:lnTo>
                    <a:pt x="2974" y="2537"/>
                  </a:lnTo>
                  <a:cubicBezTo>
                    <a:pt x="3025" y="2574"/>
                    <a:pt x="3074" y="2589"/>
                    <a:pt x="3119" y="2589"/>
                  </a:cubicBezTo>
                  <a:cubicBezTo>
                    <a:pt x="3367" y="2589"/>
                    <a:pt x="3493" y="2098"/>
                    <a:pt x="3255" y="1920"/>
                  </a:cubicBezTo>
                  <a:cubicBezTo>
                    <a:pt x="2342" y="1302"/>
                    <a:pt x="1430" y="670"/>
                    <a:pt x="517" y="53"/>
                  </a:cubicBezTo>
                  <a:cubicBezTo>
                    <a:pt x="466" y="16"/>
                    <a:pt x="417" y="0"/>
                    <a:pt x="37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2251825" y="2213575"/>
              <a:ext cx="140400" cy="152275"/>
            </a:xfrm>
            <a:custGeom>
              <a:avLst/>
              <a:gdLst/>
              <a:ahLst/>
              <a:cxnLst/>
              <a:rect l="l" t="t" r="r" b="b"/>
              <a:pathLst>
                <a:path w="5616" h="6091" extrusionOk="0">
                  <a:moveTo>
                    <a:pt x="1386" y="1767"/>
                  </a:moveTo>
                  <a:cubicBezTo>
                    <a:pt x="1559" y="1767"/>
                    <a:pt x="1570" y="2118"/>
                    <a:pt x="1404" y="2118"/>
                  </a:cubicBezTo>
                  <a:cubicBezTo>
                    <a:pt x="1400" y="2118"/>
                    <a:pt x="1397" y="2118"/>
                    <a:pt x="1393" y="2118"/>
                  </a:cubicBezTo>
                  <a:cubicBezTo>
                    <a:pt x="1207" y="2118"/>
                    <a:pt x="1184" y="1781"/>
                    <a:pt x="1376" y="1767"/>
                  </a:cubicBezTo>
                  <a:cubicBezTo>
                    <a:pt x="1380" y="1767"/>
                    <a:pt x="1383" y="1767"/>
                    <a:pt x="1386" y="1767"/>
                  </a:cubicBezTo>
                  <a:close/>
                  <a:moveTo>
                    <a:pt x="2794" y="1655"/>
                  </a:moveTo>
                  <a:cubicBezTo>
                    <a:pt x="3749" y="1697"/>
                    <a:pt x="4493" y="3508"/>
                    <a:pt x="3482" y="3971"/>
                  </a:cubicBezTo>
                  <a:cubicBezTo>
                    <a:pt x="3463" y="3980"/>
                    <a:pt x="3446" y="3984"/>
                    <a:pt x="3430" y="3984"/>
                  </a:cubicBezTo>
                  <a:cubicBezTo>
                    <a:pt x="3298" y="3984"/>
                    <a:pt x="3246" y="3711"/>
                    <a:pt x="3384" y="3648"/>
                  </a:cubicBezTo>
                  <a:cubicBezTo>
                    <a:pt x="4071" y="3325"/>
                    <a:pt x="3426" y="2034"/>
                    <a:pt x="2822" y="2020"/>
                  </a:cubicBezTo>
                  <a:lnTo>
                    <a:pt x="2822" y="2006"/>
                  </a:lnTo>
                  <a:cubicBezTo>
                    <a:pt x="2640" y="2006"/>
                    <a:pt x="2612" y="1655"/>
                    <a:pt x="2794" y="1655"/>
                  </a:cubicBezTo>
                  <a:close/>
                  <a:moveTo>
                    <a:pt x="2762" y="788"/>
                  </a:moveTo>
                  <a:cubicBezTo>
                    <a:pt x="3937" y="788"/>
                    <a:pt x="4626" y="2413"/>
                    <a:pt x="4591" y="3550"/>
                  </a:cubicBezTo>
                  <a:lnTo>
                    <a:pt x="4591" y="3536"/>
                  </a:lnTo>
                  <a:cubicBezTo>
                    <a:pt x="4563" y="4111"/>
                    <a:pt x="4310" y="4968"/>
                    <a:pt x="3678" y="5164"/>
                  </a:cubicBezTo>
                  <a:cubicBezTo>
                    <a:pt x="3610" y="5184"/>
                    <a:pt x="3538" y="5193"/>
                    <a:pt x="3466" y="5193"/>
                  </a:cubicBezTo>
                  <a:cubicBezTo>
                    <a:pt x="2964" y="5193"/>
                    <a:pt x="2408" y="4759"/>
                    <a:pt x="2162" y="4378"/>
                  </a:cubicBezTo>
                  <a:cubicBezTo>
                    <a:pt x="2081" y="4267"/>
                    <a:pt x="2168" y="4119"/>
                    <a:pt x="2271" y="4119"/>
                  </a:cubicBezTo>
                  <a:cubicBezTo>
                    <a:pt x="2310" y="4119"/>
                    <a:pt x="2352" y="4141"/>
                    <a:pt x="2387" y="4196"/>
                  </a:cubicBezTo>
                  <a:cubicBezTo>
                    <a:pt x="2625" y="4549"/>
                    <a:pt x="3003" y="4758"/>
                    <a:pt x="3361" y="4758"/>
                  </a:cubicBezTo>
                  <a:cubicBezTo>
                    <a:pt x="3700" y="4758"/>
                    <a:pt x="4020" y="4570"/>
                    <a:pt x="4184" y="4139"/>
                  </a:cubicBezTo>
                  <a:cubicBezTo>
                    <a:pt x="4338" y="3662"/>
                    <a:pt x="4352" y="3157"/>
                    <a:pt x="4212" y="2680"/>
                  </a:cubicBezTo>
                  <a:cubicBezTo>
                    <a:pt x="4002" y="1917"/>
                    <a:pt x="3497" y="1147"/>
                    <a:pt x="2757" y="1147"/>
                  </a:cubicBezTo>
                  <a:cubicBezTo>
                    <a:pt x="2557" y="1147"/>
                    <a:pt x="2340" y="1203"/>
                    <a:pt x="2106" y="1332"/>
                  </a:cubicBezTo>
                  <a:cubicBezTo>
                    <a:pt x="2086" y="1341"/>
                    <a:pt x="2067" y="1345"/>
                    <a:pt x="2050" y="1345"/>
                  </a:cubicBezTo>
                  <a:cubicBezTo>
                    <a:pt x="1908" y="1345"/>
                    <a:pt x="1858" y="1070"/>
                    <a:pt x="2008" y="995"/>
                  </a:cubicBezTo>
                  <a:cubicBezTo>
                    <a:pt x="2277" y="851"/>
                    <a:pt x="2529" y="788"/>
                    <a:pt x="2762" y="788"/>
                  </a:cubicBezTo>
                  <a:close/>
                  <a:moveTo>
                    <a:pt x="2877" y="0"/>
                  </a:moveTo>
                  <a:cubicBezTo>
                    <a:pt x="2434" y="0"/>
                    <a:pt x="1972" y="135"/>
                    <a:pt x="1531" y="434"/>
                  </a:cubicBezTo>
                  <a:cubicBezTo>
                    <a:pt x="352" y="1234"/>
                    <a:pt x="1" y="2413"/>
                    <a:pt x="759" y="3606"/>
                  </a:cubicBezTo>
                  <a:cubicBezTo>
                    <a:pt x="1152" y="4224"/>
                    <a:pt x="2176" y="5768"/>
                    <a:pt x="3173" y="6049"/>
                  </a:cubicBezTo>
                  <a:cubicBezTo>
                    <a:pt x="3212" y="6045"/>
                    <a:pt x="3250" y="6043"/>
                    <a:pt x="3289" y="6043"/>
                  </a:cubicBezTo>
                  <a:cubicBezTo>
                    <a:pt x="3405" y="6043"/>
                    <a:pt x="3520" y="6059"/>
                    <a:pt x="3636" y="6091"/>
                  </a:cubicBezTo>
                  <a:cubicBezTo>
                    <a:pt x="3791" y="6063"/>
                    <a:pt x="3931" y="5992"/>
                    <a:pt x="4057" y="5894"/>
                  </a:cubicBezTo>
                  <a:cubicBezTo>
                    <a:pt x="4956" y="4855"/>
                    <a:pt x="5616" y="3536"/>
                    <a:pt x="5293" y="2118"/>
                  </a:cubicBezTo>
                  <a:cubicBezTo>
                    <a:pt x="5001" y="861"/>
                    <a:pt x="3996" y="0"/>
                    <a:pt x="2877" y="0"/>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2011800" y="2295025"/>
              <a:ext cx="141800" cy="141300"/>
            </a:xfrm>
            <a:custGeom>
              <a:avLst/>
              <a:gdLst/>
              <a:ahLst/>
              <a:cxnLst/>
              <a:rect l="l" t="t" r="r" b="b"/>
              <a:pathLst>
                <a:path w="5672" h="5652" extrusionOk="0">
                  <a:moveTo>
                    <a:pt x="2513" y="1415"/>
                  </a:moveTo>
                  <a:cubicBezTo>
                    <a:pt x="2751" y="1415"/>
                    <a:pt x="2976" y="1625"/>
                    <a:pt x="3144" y="1780"/>
                  </a:cubicBezTo>
                  <a:cubicBezTo>
                    <a:pt x="3341" y="1934"/>
                    <a:pt x="3495" y="2159"/>
                    <a:pt x="3580" y="2397"/>
                  </a:cubicBezTo>
                  <a:cubicBezTo>
                    <a:pt x="3624" y="2532"/>
                    <a:pt x="3538" y="2632"/>
                    <a:pt x="3451" y="2632"/>
                  </a:cubicBezTo>
                  <a:cubicBezTo>
                    <a:pt x="3401" y="2632"/>
                    <a:pt x="3352" y="2600"/>
                    <a:pt x="3327" y="2524"/>
                  </a:cubicBezTo>
                  <a:cubicBezTo>
                    <a:pt x="3186" y="2187"/>
                    <a:pt x="2920" y="1920"/>
                    <a:pt x="2583" y="1794"/>
                  </a:cubicBezTo>
                  <a:cubicBezTo>
                    <a:pt x="2535" y="1780"/>
                    <a:pt x="2490" y="1774"/>
                    <a:pt x="2448" y="1774"/>
                  </a:cubicBezTo>
                  <a:cubicBezTo>
                    <a:pt x="2104" y="1774"/>
                    <a:pt x="1934" y="2197"/>
                    <a:pt x="1909" y="2510"/>
                  </a:cubicBezTo>
                  <a:cubicBezTo>
                    <a:pt x="1898" y="2606"/>
                    <a:pt x="1848" y="2645"/>
                    <a:pt x="1794" y="2645"/>
                  </a:cubicBezTo>
                  <a:cubicBezTo>
                    <a:pt x="1712" y="2645"/>
                    <a:pt x="1620" y="2557"/>
                    <a:pt x="1628" y="2440"/>
                  </a:cubicBezTo>
                  <a:cubicBezTo>
                    <a:pt x="1670" y="1934"/>
                    <a:pt x="1923" y="1415"/>
                    <a:pt x="2513" y="1415"/>
                  </a:cubicBezTo>
                  <a:close/>
                  <a:moveTo>
                    <a:pt x="3829" y="2959"/>
                  </a:moveTo>
                  <a:cubicBezTo>
                    <a:pt x="4002" y="2959"/>
                    <a:pt x="4025" y="3296"/>
                    <a:pt x="3846" y="3310"/>
                  </a:cubicBezTo>
                  <a:cubicBezTo>
                    <a:pt x="3843" y="3310"/>
                    <a:pt x="3839" y="3310"/>
                    <a:pt x="3836" y="3310"/>
                  </a:cubicBezTo>
                  <a:cubicBezTo>
                    <a:pt x="3663" y="3310"/>
                    <a:pt x="3639" y="2973"/>
                    <a:pt x="3818" y="2959"/>
                  </a:cubicBezTo>
                  <a:cubicBezTo>
                    <a:pt x="3822" y="2959"/>
                    <a:pt x="3825" y="2959"/>
                    <a:pt x="3829" y="2959"/>
                  </a:cubicBezTo>
                  <a:close/>
                  <a:moveTo>
                    <a:pt x="2247" y="631"/>
                  </a:moveTo>
                  <a:cubicBezTo>
                    <a:pt x="2635" y="631"/>
                    <a:pt x="3038" y="801"/>
                    <a:pt x="3425" y="1036"/>
                  </a:cubicBezTo>
                  <a:cubicBezTo>
                    <a:pt x="4211" y="1527"/>
                    <a:pt x="4674" y="1962"/>
                    <a:pt x="4843" y="2889"/>
                  </a:cubicBezTo>
                  <a:cubicBezTo>
                    <a:pt x="4955" y="3591"/>
                    <a:pt x="4815" y="4363"/>
                    <a:pt x="4043" y="4587"/>
                  </a:cubicBezTo>
                  <a:cubicBezTo>
                    <a:pt x="4032" y="4590"/>
                    <a:pt x="4022" y="4591"/>
                    <a:pt x="4012" y="4591"/>
                  </a:cubicBezTo>
                  <a:cubicBezTo>
                    <a:pt x="3851" y="4591"/>
                    <a:pt x="3786" y="4290"/>
                    <a:pt x="3945" y="4250"/>
                  </a:cubicBezTo>
                  <a:cubicBezTo>
                    <a:pt x="4815" y="4012"/>
                    <a:pt x="4674" y="2889"/>
                    <a:pt x="4338" y="2271"/>
                  </a:cubicBezTo>
                  <a:cubicBezTo>
                    <a:pt x="4113" y="1864"/>
                    <a:pt x="3706" y="1597"/>
                    <a:pt x="3299" y="1345"/>
                  </a:cubicBezTo>
                  <a:cubicBezTo>
                    <a:pt x="2981" y="1147"/>
                    <a:pt x="2631" y="976"/>
                    <a:pt x="2279" y="976"/>
                  </a:cubicBezTo>
                  <a:cubicBezTo>
                    <a:pt x="2056" y="976"/>
                    <a:pt x="1832" y="1044"/>
                    <a:pt x="1614" y="1218"/>
                  </a:cubicBezTo>
                  <a:cubicBezTo>
                    <a:pt x="1053" y="1668"/>
                    <a:pt x="1039" y="2440"/>
                    <a:pt x="1193" y="3071"/>
                  </a:cubicBezTo>
                  <a:cubicBezTo>
                    <a:pt x="1220" y="3196"/>
                    <a:pt x="1127" y="3299"/>
                    <a:pt x="1042" y="3299"/>
                  </a:cubicBezTo>
                  <a:cubicBezTo>
                    <a:pt x="993" y="3299"/>
                    <a:pt x="947" y="3265"/>
                    <a:pt x="926" y="3184"/>
                  </a:cubicBezTo>
                  <a:cubicBezTo>
                    <a:pt x="772" y="2454"/>
                    <a:pt x="758" y="1639"/>
                    <a:pt x="1305" y="1064"/>
                  </a:cubicBezTo>
                  <a:cubicBezTo>
                    <a:pt x="1596" y="754"/>
                    <a:pt x="1916" y="631"/>
                    <a:pt x="2247" y="631"/>
                  </a:cubicBezTo>
                  <a:close/>
                  <a:moveTo>
                    <a:pt x="2631" y="1"/>
                  </a:moveTo>
                  <a:cubicBezTo>
                    <a:pt x="1867" y="1"/>
                    <a:pt x="1133" y="353"/>
                    <a:pt x="688" y="1134"/>
                  </a:cubicBezTo>
                  <a:cubicBezTo>
                    <a:pt x="0" y="2341"/>
                    <a:pt x="267" y="3577"/>
                    <a:pt x="1362" y="4377"/>
                  </a:cubicBezTo>
                  <a:cubicBezTo>
                    <a:pt x="2021" y="4840"/>
                    <a:pt x="2723" y="5219"/>
                    <a:pt x="3481" y="5500"/>
                  </a:cubicBezTo>
                  <a:cubicBezTo>
                    <a:pt x="3752" y="5601"/>
                    <a:pt x="3993" y="5651"/>
                    <a:pt x="4207" y="5651"/>
                  </a:cubicBezTo>
                  <a:cubicBezTo>
                    <a:pt x="4795" y="5651"/>
                    <a:pt x="5182" y="5275"/>
                    <a:pt x="5418" y="4545"/>
                  </a:cubicBezTo>
                  <a:cubicBezTo>
                    <a:pt x="5657" y="3226"/>
                    <a:pt x="5671" y="1836"/>
                    <a:pt x="4618" y="839"/>
                  </a:cubicBezTo>
                  <a:cubicBezTo>
                    <a:pt x="4066" y="300"/>
                    <a:pt x="3336" y="1"/>
                    <a:pt x="2631" y="1"/>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1947050" y="2534650"/>
              <a:ext cx="173200" cy="117500"/>
            </a:xfrm>
            <a:custGeom>
              <a:avLst/>
              <a:gdLst/>
              <a:ahLst/>
              <a:cxnLst/>
              <a:rect l="l" t="t" r="r" b="b"/>
              <a:pathLst>
                <a:path w="6928" h="4700" extrusionOk="0">
                  <a:moveTo>
                    <a:pt x="5955" y="2779"/>
                  </a:moveTo>
                  <a:cubicBezTo>
                    <a:pt x="6128" y="2779"/>
                    <a:pt x="6152" y="3116"/>
                    <a:pt x="5973" y="3130"/>
                  </a:cubicBezTo>
                  <a:cubicBezTo>
                    <a:pt x="5969" y="3130"/>
                    <a:pt x="5965" y="3130"/>
                    <a:pt x="5962" y="3130"/>
                  </a:cubicBezTo>
                  <a:cubicBezTo>
                    <a:pt x="5776" y="3130"/>
                    <a:pt x="5766" y="2793"/>
                    <a:pt x="5945" y="2779"/>
                  </a:cubicBezTo>
                  <a:cubicBezTo>
                    <a:pt x="5949" y="2779"/>
                    <a:pt x="5952" y="2779"/>
                    <a:pt x="5955" y="2779"/>
                  </a:cubicBezTo>
                  <a:close/>
                  <a:moveTo>
                    <a:pt x="3450" y="1067"/>
                  </a:moveTo>
                  <a:cubicBezTo>
                    <a:pt x="3862" y="1067"/>
                    <a:pt x="4259" y="1230"/>
                    <a:pt x="4499" y="1600"/>
                  </a:cubicBezTo>
                  <a:cubicBezTo>
                    <a:pt x="4571" y="1713"/>
                    <a:pt x="4478" y="1871"/>
                    <a:pt x="4379" y="1871"/>
                  </a:cubicBezTo>
                  <a:cubicBezTo>
                    <a:pt x="4342" y="1871"/>
                    <a:pt x="4305" y="1849"/>
                    <a:pt x="4274" y="1796"/>
                  </a:cubicBezTo>
                  <a:cubicBezTo>
                    <a:pt x="4098" y="1520"/>
                    <a:pt x="3807" y="1412"/>
                    <a:pt x="3498" y="1412"/>
                  </a:cubicBezTo>
                  <a:cubicBezTo>
                    <a:pt x="3195" y="1412"/>
                    <a:pt x="2876" y="1517"/>
                    <a:pt x="2632" y="1670"/>
                  </a:cubicBezTo>
                  <a:cubicBezTo>
                    <a:pt x="2464" y="1782"/>
                    <a:pt x="2029" y="2218"/>
                    <a:pt x="2085" y="2498"/>
                  </a:cubicBezTo>
                  <a:cubicBezTo>
                    <a:pt x="2153" y="2749"/>
                    <a:pt x="2500" y="2833"/>
                    <a:pt x="2756" y="2833"/>
                  </a:cubicBezTo>
                  <a:cubicBezTo>
                    <a:pt x="2814" y="2833"/>
                    <a:pt x="2868" y="2829"/>
                    <a:pt x="2913" y="2821"/>
                  </a:cubicBezTo>
                  <a:cubicBezTo>
                    <a:pt x="2920" y="2820"/>
                    <a:pt x="2927" y="2820"/>
                    <a:pt x="2933" y="2820"/>
                  </a:cubicBezTo>
                  <a:cubicBezTo>
                    <a:pt x="3097" y="2820"/>
                    <a:pt x="3116" y="3145"/>
                    <a:pt x="2941" y="3172"/>
                  </a:cubicBezTo>
                  <a:cubicBezTo>
                    <a:pt x="2874" y="3185"/>
                    <a:pt x="2807" y="3191"/>
                    <a:pt x="2741" y="3191"/>
                  </a:cubicBezTo>
                  <a:cubicBezTo>
                    <a:pt x="2380" y="3191"/>
                    <a:pt x="2050" y="3003"/>
                    <a:pt x="1860" y="2695"/>
                  </a:cubicBezTo>
                  <a:cubicBezTo>
                    <a:pt x="1664" y="2316"/>
                    <a:pt x="1930" y="1937"/>
                    <a:pt x="2169" y="1656"/>
                  </a:cubicBezTo>
                  <a:cubicBezTo>
                    <a:pt x="2471" y="1286"/>
                    <a:pt x="2971" y="1067"/>
                    <a:pt x="3450" y="1067"/>
                  </a:cubicBezTo>
                  <a:close/>
                  <a:moveTo>
                    <a:pt x="3471" y="3677"/>
                  </a:moveTo>
                  <a:cubicBezTo>
                    <a:pt x="3644" y="3677"/>
                    <a:pt x="3681" y="4015"/>
                    <a:pt x="3488" y="4028"/>
                  </a:cubicBezTo>
                  <a:lnTo>
                    <a:pt x="3474" y="4028"/>
                  </a:lnTo>
                  <a:cubicBezTo>
                    <a:pt x="3306" y="4028"/>
                    <a:pt x="3278" y="3691"/>
                    <a:pt x="3460" y="3677"/>
                  </a:cubicBezTo>
                  <a:cubicBezTo>
                    <a:pt x="3464" y="3677"/>
                    <a:pt x="3467" y="3677"/>
                    <a:pt x="3471" y="3677"/>
                  </a:cubicBezTo>
                  <a:close/>
                  <a:moveTo>
                    <a:pt x="3290" y="501"/>
                  </a:moveTo>
                  <a:cubicBezTo>
                    <a:pt x="3425" y="501"/>
                    <a:pt x="3562" y="508"/>
                    <a:pt x="3699" y="519"/>
                  </a:cubicBezTo>
                  <a:cubicBezTo>
                    <a:pt x="4836" y="603"/>
                    <a:pt x="5117" y="1319"/>
                    <a:pt x="5762" y="2203"/>
                  </a:cubicBezTo>
                  <a:cubicBezTo>
                    <a:pt x="5850" y="2312"/>
                    <a:pt x="5776" y="2514"/>
                    <a:pt x="5680" y="2514"/>
                  </a:cubicBezTo>
                  <a:cubicBezTo>
                    <a:pt x="5652" y="2514"/>
                    <a:pt x="5622" y="2497"/>
                    <a:pt x="5594" y="2456"/>
                  </a:cubicBezTo>
                  <a:lnTo>
                    <a:pt x="5580" y="2456"/>
                  </a:lnTo>
                  <a:cubicBezTo>
                    <a:pt x="5271" y="2049"/>
                    <a:pt x="4990" y="1474"/>
                    <a:pt x="4611" y="1137"/>
                  </a:cubicBezTo>
                  <a:cubicBezTo>
                    <a:pt x="4328" y="884"/>
                    <a:pt x="3885" y="820"/>
                    <a:pt x="3476" y="820"/>
                  </a:cubicBezTo>
                  <a:cubicBezTo>
                    <a:pt x="3317" y="820"/>
                    <a:pt x="3163" y="830"/>
                    <a:pt x="3025" y="842"/>
                  </a:cubicBezTo>
                  <a:cubicBezTo>
                    <a:pt x="2239" y="912"/>
                    <a:pt x="1537" y="1361"/>
                    <a:pt x="1411" y="2189"/>
                  </a:cubicBezTo>
                  <a:cubicBezTo>
                    <a:pt x="1277" y="3022"/>
                    <a:pt x="1733" y="3752"/>
                    <a:pt x="2597" y="3752"/>
                  </a:cubicBezTo>
                  <a:cubicBezTo>
                    <a:pt x="2636" y="3752"/>
                    <a:pt x="2676" y="3751"/>
                    <a:pt x="2716" y="3748"/>
                  </a:cubicBezTo>
                  <a:cubicBezTo>
                    <a:pt x="2720" y="3747"/>
                    <a:pt x="2723" y="3747"/>
                    <a:pt x="2727" y="3747"/>
                  </a:cubicBezTo>
                  <a:cubicBezTo>
                    <a:pt x="2900" y="3747"/>
                    <a:pt x="2923" y="4085"/>
                    <a:pt x="2744" y="4099"/>
                  </a:cubicBezTo>
                  <a:cubicBezTo>
                    <a:pt x="2699" y="4102"/>
                    <a:pt x="2654" y="4104"/>
                    <a:pt x="2610" y="4104"/>
                  </a:cubicBezTo>
                  <a:cubicBezTo>
                    <a:pt x="1178" y="4104"/>
                    <a:pt x="609" y="2366"/>
                    <a:pt x="1481" y="1263"/>
                  </a:cubicBezTo>
                  <a:cubicBezTo>
                    <a:pt x="1939" y="675"/>
                    <a:pt x="2595" y="501"/>
                    <a:pt x="3290" y="501"/>
                  </a:cubicBezTo>
                  <a:close/>
                  <a:moveTo>
                    <a:pt x="3139" y="0"/>
                  </a:moveTo>
                  <a:cubicBezTo>
                    <a:pt x="1571" y="0"/>
                    <a:pt x="0" y="1146"/>
                    <a:pt x="569" y="2877"/>
                  </a:cubicBezTo>
                  <a:cubicBezTo>
                    <a:pt x="959" y="4048"/>
                    <a:pt x="1869" y="4700"/>
                    <a:pt x="3005" y="4700"/>
                  </a:cubicBezTo>
                  <a:cubicBezTo>
                    <a:pt x="3135" y="4700"/>
                    <a:pt x="3268" y="4691"/>
                    <a:pt x="3404" y="4674"/>
                  </a:cubicBezTo>
                  <a:cubicBezTo>
                    <a:pt x="4218" y="4562"/>
                    <a:pt x="5004" y="4337"/>
                    <a:pt x="5748" y="4000"/>
                  </a:cubicBezTo>
                  <a:cubicBezTo>
                    <a:pt x="5973" y="3902"/>
                    <a:pt x="6394" y="3804"/>
                    <a:pt x="6549" y="3621"/>
                  </a:cubicBezTo>
                  <a:cubicBezTo>
                    <a:pt x="6928" y="3200"/>
                    <a:pt x="6689" y="2625"/>
                    <a:pt x="6464" y="2218"/>
                  </a:cubicBezTo>
                  <a:cubicBezTo>
                    <a:pt x="5762" y="1123"/>
                    <a:pt x="4808" y="140"/>
                    <a:pt x="3432" y="14"/>
                  </a:cubicBezTo>
                  <a:cubicBezTo>
                    <a:pt x="3335" y="5"/>
                    <a:pt x="3237" y="0"/>
                    <a:pt x="3139" y="0"/>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2037750" y="2728500"/>
              <a:ext cx="163575" cy="124050"/>
            </a:xfrm>
            <a:custGeom>
              <a:avLst/>
              <a:gdLst/>
              <a:ahLst/>
              <a:cxnLst/>
              <a:rect l="l" t="t" r="r" b="b"/>
              <a:pathLst>
                <a:path w="6543" h="4962" extrusionOk="0">
                  <a:moveTo>
                    <a:pt x="5360" y="682"/>
                  </a:moveTo>
                  <a:cubicBezTo>
                    <a:pt x="5533" y="682"/>
                    <a:pt x="5556" y="1019"/>
                    <a:pt x="5377" y="1033"/>
                  </a:cubicBezTo>
                  <a:cubicBezTo>
                    <a:pt x="5374" y="1033"/>
                    <a:pt x="5370" y="1033"/>
                    <a:pt x="5367" y="1033"/>
                  </a:cubicBezTo>
                  <a:cubicBezTo>
                    <a:pt x="5194" y="1033"/>
                    <a:pt x="5184" y="696"/>
                    <a:pt x="5349" y="682"/>
                  </a:cubicBezTo>
                  <a:cubicBezTo>
                    <a:pt x="5353" y="682"/>
                    <a:pt x="5356" y="682"/>
                    <a:pt x="5360" y="682"/>
                  </a:cubicBezTo>
                  <a:close/>
                  <a:moveTo>
                    <a:pt x="3595" y="1477"/>
                  </a:moveTo>
                  <a:cubicBezTo>
                    <a:pt x="3719" y="1477"/>
                    <a:pt x="3842" y="1488"/>
                    <a:pt x="3959" y="1510"/>
                  </a:cubicBezTo>
                  <a:cubicBezTo>
                    <a:pt x="4118" y="1537"/>
                    <a:pt x="4090" y="1851"/>
                    <a:pt x="3945" y="1851"/>
                  </a:cubicBezTo>
                  <a:cubicBezTo>
                    <a:pt x="3936" y="1851"/>
                    <a:pt x="3927" y="1850"/>
                    <a:pt x="3917" y="1847"/>
                  </a:cubicBezTo>
                  <a:cubicBezTo>
                    <a:pt x="3824" y="1832"/>
                    <a:pt x="3724" y="1824"/>
                    <a:pt x="3620" y="1824"/>
                  </a:cubicBezTo>
                  <a:cubicBezTo>
                    <a:pt x="2971" y="1824"/>
                    <a:pt x="2192" y="2136"/>
                    <a:pt x="2289" y="2886"/>
                  </a:cubicBezTo>
                  <a:cubicBezTo>
                    <a:pt x="2303" y="3002"/>
                    <a:pt x="2236" y="3062"/>
                    <a:pt x="2163" y="3062"/>
                  </a:cubicBezTo>
                  <a:cubicBezTo>
                    <a:pt x="2095" y="3062"/>
                    <a:pt x="2022" y="3009"/>
                    <a:pt x="2008" y="2900"/>
                  </a:cubicBezTo>
                  <a:cubicBezTo>
                    <a:pt x="1886" y="1961"/>
                    <a:pt x="2771" y="1477"/>
                    <a:pt x="3595" y="1477"/>
                  </a:cubicBezTo>
                  <a:close/>
                  <a:moveTo>
                    <a:pt x="4429" y="457"/>
                  </a:moveTo>
                  <a:cubicBezTo>
                    <a:pt x="4455" y="457"/>
                    <a:pt x="4481" y="457"/>
                    <a:pt x="4507" y="457"/>
                  </a:cubicBezTo>
                  <a:cubicBezTo>
                    <a:pt x="4687" y="457"/>
                    <a:pt x="4703" y="800"/>
                    <a:pt x="4527" y="808"/>
                  </a:cubicBezTo>
                  <a:lnTo>
                    <a:pt x="4527" y="808"/>
                  </a:lnTo>
                  <a:cubicBezTo>
                    <a:pt x="4496" y="808"/>
                    <a:pt x="4464" y="807"/>
                    <a:pt x="4432" y="807"/>
                  </a:cubicBezTo>
                  <a:cubicBezTo>
                    <a:pt x="3682" y="807"/>
                    <a:pt x="2669" y="956"/>
                    <a:pt x="2092" y="1426"/>
                  </a:cubicBezTo>
                  <a:cubicBezTo>
                    <a:pt x="1306" y="2058"/>
                    <a:pt x="1124" y="3433"/>
                    <a:pt x="2148" y="3925"/>
                  </a:cubicBezTo>
                  <a:cubicBezTo>
                    <a:pt x="2298" y="3999"/>
                    <a:pt x="2238" y="4261"/>
                    <a:pt x="2095" y="4261"/>
                  </a:cubicBezTo>
                  <a:cubicBezTo>
                    <a:pt x="2077" y="4261"/>
                    <a:pt x="2057" y="4257"/>
                    <a:pt x="2036" y="4248"/>
                  </a:cubicBezTo>
                  <a:cubicBezTo>
                    <a:pt x="1110" y="3798"/>
                    <a:pt x="941" y="2619"/>
                    <a:pt x="1390" y="1777"/>
                  </a:cubicBezTo>
                  <a:cubicBezTo>
                    <a:pt x="1953" y="749"/>
                    <a:pt x="3345" y="457"/>
                    <a:pt x="4429" y="457"/>
                  </a:cubicBezTo>
                  <a:close/>
                  <a:moveTo>
                    <a:pt x="2819" y="3967"/>
                  </a:moveTo>
                  <a:cubicBezTo>
                    <a:pt x="2917" y="3967"/>
                    <a:pt x="3012" y="4146"/>
                    <a:pt x="2949" y="4262"/>
                  </a:cubicBezTo>
                  <a:lnTo>
                    <a:pt x="2949" y="4276"/>
                  </a:lnTo>
                  <a:cubicBezTo>
                    <a:pt x="2917" y="4321"/>
                    <a:pt x="2882" y="4339"/>
                    <a:pt x="2848" y="4339"/>
                  </a:cubicBezTo>
                  <a:cubicBezTo>
                    <a:pt x="2743" y="4339"/>
                    <a:pt x="2650" y="4167"/>
                    <a:pt x="2724" y="4051"/>
                  </a:cubicBezTo>
                  <a:lnTo>
                    <a:pt x="2724" y="4037"/>
                  </a:lnTo>
                  <a:cubicBezTo>
                    <a:pt x="2752" y="3988"/>
                    <a:pt x="2786" y="3967"/>
                    <a:pt x="2819" y="3967"/>
                  </a:cubicBezTo>
                  <a:close/>
                  <a:moveTo>
                    <a:pt x="3700" y="0"/>
                  </a:moveTo>
                  <a:cubicBezTo>
                    <a:pt x="2864" y="0"/>
                    <a:pt x="2053" y="204"/>
                    <a:pt x="1376" y="794"/>
                  </a:cubicBezTo>
                  <a:cubicBezTo>
                    <a:pt x="1" y="1988"/>
                    <a:pt x="29" y="3953"/>
                    <a:pt x="1769" y="4697"/>
                  </a:cubicBezTo>
                  <a:cubicBezTo>
                    <a:pt x="2183" y="4873"/>
                    <a:pt x="2593" y="4961"/>
                    <a:pt x="2986" y="4961"/>
                  </a:cubicBezTo>
                  <a:cubicBezTo>
                    <a:pt x="3755" y="4961"/>
                    <a:pt x="4459" y="4621"/>
                    <a:pt x="4998" y="3925"/>
                  </a:cubicBezTo>
                  <a:cubicBezTo>
                    <a:pt x="5475" y="3293"/>
                    <a:pt x="5854" y="2605"/>
                    <a:pt x="6149" y="1861"/>
                  </a:cubicBezTo>
                  <a:cubicBezTo>
                    <a:pt x="6542" y="907"/>
                    <a:pt x="6233" y="486"/>
                    <a:pt x="5251" y="191"/>
                  </a:cubicBezTo>
                  <a:cubicBezTo>
                    <a:pt x="4742" y="78"/>
                    <a:pt x="4216" y="0"/>
                    <a:pt x="3700" y="0"/>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2235325" y="2957850"/>
              <a:ext cx="183925" cy="117675"/>
            </a:xfrm>
            <a:custGeom>
              <a:avLst/>
              <a:gdLst/>
              <a:ahLst/>
              <a:cxnLst/>
              <a:rect l="l" t="t" r="r" b="b"/>
              <a:pathLst>
                <a:path w="7357" h="4707" extrusionOk="0">
                  <a:moveTo>
                    <a:pt x="6047" y="2471"/>
                  </a:moveTo>
                  <a:cubicBezTo>
                    <a:pt x="6221" y="2471"/>
                    <a:pt x="6258" y="2808"/>
                    <a:pt x="6079" y="2822"/>
                  </a:cubicBezTo>
                  <a:lnTo>
                    <a:pt x="6065" y="2822"/>
                  </a:lnTo>
                  <a:cubicBezTo>
                    <a:pt x="6061" y="2822"/>
                    <a:pt x="6058" y="2823"/>
                    <a:pt x="6054" y="2823"/>
                  </a:cubicBezTo>
                  <a:cubicBezTo>
                    <a:pt x="5881" y="2823"/>
                    <a:pt x="5858" y="2485"/>
                    <a:pt x="6037" y="2471"/>
                  </a:cubicBezTo>
                  <a:cubicBezTo>
                    <a:pt x="6040" y="2471"/>
                    <a:pt x="6044" y="2471"/>
                    <a:pt x="6047" y="2471"/>
                  </a:cubicBezTo>
                  <a:close/>
                  <a:moveTo>
                    <a:pt x="3176" y="649"/>
                  </a:moveTo>
                  <a:cubicBezTo>
                    <a:pt x="4128" y="649"/>
                    <a:pt x="4913" y="1139"/>
                    <a:pt x="5616" y="1896"/>
                  </a:cubicBezTo>
                  <a:cubicBezTo>
                    <a:pt x="5715" y="1984"/>
                    <a:pt x="5650" y="2185"/>
                    <a:pt x="5542" y="2185"/>
                  </a:cubicBezTo>
                  <a:cubicBezTo>
                    <a:pt x="5513" y="2185"/>
                    <a:pt x="5480" y="2170"/>
                    <a:pt x="5447" y="2134"/>
                  </a:cubicBezTo>
                  <a:cubicBezTo>
                    <a:pt x="4830" y="1489"/>
                    <a:pt x="4268" y="1039"/>
                    <a:pt x="3356" y="1025"/>
                  </a:cubicBezTo>
                  <a:cubicBezTo>
                    <a:pt x="3296" y="1022"/>
                    <a:pt x="3235" y="1020"/>
                    <a:pt x="3175" y="1020"/>
                  </a:cubicBezTo>
                  <a:cubicBezTo>
                    <a:pt x="3011" y="1020"/>
                    <a:pt x="2846" y="1033"/>
                    <a:pt x="2682" y="1053"/>
                  </a:cubicBezTo>
                  <a:cubicBezTo>
                    <a:pt x="2177" y="1124"/>
                    <a:pt x="857" y="1966"/>
                    <a:pt x="1573" y="2640"/>
                  </a:cubicBezTo>
                  <a:cubicBezTo>
                    <a:pt x="1685" y="2730"/>
                    <a:pt x="1609" y="2936"/>
                    <a:pt x="1495" y="2936"/>
                  </a:cubicBezTo>
                  <a:cubicBezTo>
                    <a:pt x="1466" y="2936"/>
                    <a:pt x="1435" y="2923"/>
                    <a:pt x="1405" y="2892"/>
                  </a:cubicBezTo>
                  <a:cubicBezTo>
                    <a:pt x="689" y="2233"/>
                    <a:pt x="1559" y="997"/>
                    <a:pt x="2275" y="787"/>
                  </a:cubicBezTo>
                  <a:cubicBezTo>
                    <a:pt x="2592" y="693"/>
                    <a:pt x="2891" y="649"/>
                    <a:pt x="3176" y="649"/>
                  </a:cubicBezTo>
                  <a:close/>
                  <a:moveTo>
                    <a:pt x="2159" y="3257"/>
                  </a:moveTo>
                  <a:cubicBezTo>
                    <a:pt x="2333" y="3257"/>
                    <a:pt x="2370" y="3595"/>
                    <a:pt x="2191" y="3608"/>
                  </a:cubicBezTo>
                  <a:lnTo>
                    <a:pt x="2177" y="3608"/>
                  </a:lnTo>
                  <a:cubicBezTo>
                    <a:pt x="2173" y="3609"/>
                    <a:pt x="2170" y="3609"/>
                    <a:pt x="2167" y="3609"/>
                  </a:cubicBezTo>
                  <a:cubicBezTo>
                    <a:pt x="2007" y="3609"/>
                    <a:pt x="1970" y="3271"/>
                    <a:pt x="2149" y="3257"/>
                  </a:cubicBezTo>
                  <a:cubicBezTo>
                    <a:pt x="2152" y="3257"/>
                    <a:pt x="2156" y="3257"/>
                    <a:pt x="2159" y="3257"/>
                  </a:cubicBezTo>
                  <a:close/>
                  <a:moveTo>
                    <a:pt x="3514" y="1"/>
                  </a:moveTo>
                  <a:cubicBezTo>
                    <a:pt x="3503" y="1"/>
                    <a:pt x="3493" y="1"/>
                    <a:pt x="3482" y="1"/>
                  </a:cubicBezTo>
                  <a:cubicBezTo>
                    <a:pt x="1699" y="1"/>
                    <a:pt x="1" y="1573"/>
                    <a:pt x="1026" y="3356"/>
                  </a:cubicBezTo>
                  <a:cubicBezTo>
                    <a:pt x="1571" y="4286"/>
                    <a:pt x="2343" y="4706"/>
                    <a:pt x="3240" y="4706"/>
                  </a:cubicBezTo>
                  <a:cubicBezTo>
                    <a:pt x="3589" y="4706"/>
                    <a:pt x="3957" y="4643"/>
                    <a:pt x="4338" y="4521"/>
                  </a:cubicBezTo>
                  <a:cubicBezTo>
                    <a:pt x="4984" y="4310"/>
                    <a:pt x="5630" y="4015"/>
                    <a:pt x="6219" y="3664"/>
                  </a:cubicBezTo>
                  <a:cubicBezTo>
                    <a:pt x="7062" y="3187"/>
                    <a:pt x="7356" y="2724"/>
                    <a:pt x="6739" y="1868"/>
                  </a:cubicBezTo>
                  <a:cubicBezTo>
                    <a:pt x="5903" y="893"/>
                    <a:pt x="4874" y="1"/>
                    <a:pt x="3514" y="1"/>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2452550" y="3180350"/>
              <a:ext cx="150575" cy="132800"/>
            </a:xfrm>
            <a:custGeom>
              <a:avLst/>
              <a:gdLst/>
              <a:ahLst/>
              <a:cxnLst/>
              <a:rect l="l" t="t" r="r" b="b"/>
              <a:pathLst>
                <a:path w="6023" h="5312" extrusionOk="0">
                  <a:moveTo>
                    <a:pt x="4531" y="758"/>
                  </a:moveTo>
                  <a:cubicBezTo>
                    <a:pt x="4704" y="758"/>
                    <a:pt x="4714" y="1109"/>
                    <a:pt x="4535" y="1109"/>
                  </a:cubicBezTo>
                  <a:cubicBezTo>
                    <a:pt x="4532" y="1110"/>
                    <a:pt x="4528" y="1110"/>
                    <a:pt x="4525" y="1110"/>
                  </a:cubicBezTo>
                  <a:cubicBezTo>
                    <a:pt x="4366" y="1110"/>
                    <a:pt x="4342" y="772"/>
                    <a:pt x="4521" y="758"/>
                  </a:cubicBezTo>
                  <a:cubicBezTo>
                    <a:pt x="4524" y="758"/>
                    <a:pt x="4528" y="758"/>
                    <a:pt x="4531" y="758"/>
                  </a:cubicBezTo>
                  <a:close/>
                  <a:moveTo>
                    <a:pt x="3231" y="1962"/>
                  </a:moveTo>
                  <a:cubicBezTo>
                    <a:pt x="3385" y="1962"/>
                    <a:pt x="3388" y="2277"/>
                    <a:pt x="3216" y="2317"/>
                  </a:cubicBezTo>
                  <a:lnTo>
                    <a:pt x="3230" y="2317"/>
                  </a:lnTo>
                  <a:cubicBezTo>
                    <a:pt x="2724" y="2387"/>
                    <a:pt x="2345" y="2794"/>
                    <a:pt x="2303" y="3299"/>
                  </a:cubicBezTo>
                  <a:cubicBezTo>
                    <a:pt x="2297" y="3397"/>
                    <a:pt x="2247" y="3438"/>
                    <a:pt x="2190" y="3438"/>
                  </a:cubicBezTo>
                  <a:cubicBezTo>
                    <a:pt x="2108" y="3438"/>
                    <a:pt x="2014" y="3353"/>
                    <a:pt x="2022" y="3229"/>
                  </a:cubicBezTo>
                  <a:cubicBezTo>
                    <a:pt x="2078" y="2583"/>
                    <a:pt x="2570" y="2064"/>
                    <a:pt x="3201" y="1966"/>
                  </a:cubicBezTo>
                  <a:cubicBezTo>
                    <a:pt x="3212" y="1963"/>
                    <a:pt x="3222" y="1962"/>
                    <a:pt x="3231" y="1962"/>
                  </a:cubicBezTo>
                  <a:close/>
                  <a:moveTo>
                    <a:pt x="3710" y="855"/>
                  </a:moveTo>
                  <a:cubicBezTo>
                    <a:pt x="3742" y="855"/>
                    <a:pt x="3773" y="855"/>
                    <a:pt x="3805" y="857"/>
                  </a:cubicBezTo>
                  <a:cubicBezTo>
                    <a:pt x="3971" y="857"/>
                    <a:pt x="4001" y="1197"/>
                    <a:pt x="3827" y="1207"/>
                  </a:cubicBezTo>
                  <a:lnTo>
                    <a:pt x="3827" y="1207"/>
                  </a:lnTo>
                  <a:cubicBezTo>
                    <a:pt x="3797" y="1206"/>
                    <a:pt x="3766" y="1205"/>
                    <a:pt x="3736" y="1205"/>
                  </a:cubicBezTo>
                  <a:cubicBezTo>
                    <a:pt x="2238" y="1205"/>
                    <a:pt x="768" y="2768"/>
                    <a:pt x="1826" y="4184"/>
                  </a:cubicBezTo>
                  <a:cubicBezTo>
                    <a:pt x="1903" y="4294"/>
                    <a:pt x="1832" y="4501"/>
                    <a:pt x="1737" y="4501"/>
                  </a:cubicBezTo>
                  <a:cubicBezTo>
                    <a:pt x="1711" y="4501"/>
                    <a:pt x="1684" y="4486"/>
                    <a:pt x="1657" y="4450"/>
                  </a:cubicBezTo>
                  <a:cubicBezTo>
                    <a:pt x="457" y="2863"/>
                    <a:pt x="1861" y="855"/>
                    <a:pt x="3710" y="855"/>
                  </a:cubicBezTo>
                  <a:close/>
                  <a:moveTo>
                    <a:pt x="2398" y="4520"/>
                  </a:moveTo>
                  <a:cubicBezTo>
                    <a:pt x="2570" y="4520"/>
                    <a:pt x="2581" y="4858"/>
                    <a:pt x="2415" y="4871"/>
                  </a:cubicBezTo>
                  <a:cubicBezTo>
                    <a:pt x="2219" y="4871"/>
                    <a:pt x="2191" y="4520"/>
                    <a:pt x="2387" y="4520"/>
                  </a:cubicBezTo>
                  <a:cubicBezTo>
                    <a:pt x="2391" y="4520"/>
                    <a:pt x="2394" y="4520"/>
                    <a:pt x="2398" y="4520"/>
                  </a:cubicBezTo>
                  <a:close/>
                  <a:moveTo>
                    <a:pt x="4451" y="0"/>
                  </a:moveTo>
                  <a:cubicBezTo>
                    <a:pt x="3187" y="99"/>
                    <a:pt x="1854" y="407"/>
                    <a:pt x="1054" y="1474"/>
                  </a:cubicBezTo>
                  <a:cubicBezTo>
                    <a:pt x="1" y="2878"/>
                    <a:pt x="380" y="4829"/>
                    <a:pt x="2191" y="5236"/>
                  </a:cubicBezTo>
                  <a:cubicBezTo>
                    <a:pt x="2419" y="5286"/>
                    <a:pt x="2659" y="5311"/>
                    <a:pt x="2900" y="5311"/>
                  </a:cubicBezTo>
                  <a:cubicBezTo>
                    <a:pt x="3757" y="5311"/>
                    <a:pt x="4636" y="4988"/>
                    <a:pt x="5097" y="4254"/>
                  </a:cubicBezTo>
                  <a:cubicBezTo>
                    <a:pt x="5546" y="3524"/>
                    <a:pt x="5714" y="2555"/>
                    <a:pt x="5826" y="1727"/>
                  </a:cubicBezTo>
                  <a:cubicBezTo>
                    <a:pt x="5897" y="1208"/>
                    <a:pt x="6023" y="843"/>
                    <a:pt x="5672" y="436"/>
                  </a:cubicBezTo>
                  <a:cubicBezTo>
                    <a:pt x="5349" y="57"/>
                    <a:pt x="4928" y="0"/>
                    <a:pt x="4451" y="0"/>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2827000" y="2706425"/>
              <a:ext cx="144625" cy="123325"/>
            </a:xfrm>
            <a:custGeom>
              <a:avLst/>
              <a:gdLst/>
              <a:ahLst/>
              <a:cxnLst/>
              <a:rect l="l" t="t" r="r" b="b"/>
              <a:pathLst>
                <a:path w="5785" h="4933" extrusionOk="0">
                  <a:moveTo>
                    <a:pt x="1387" y="3011"/>
                  </a:moveTo>
                  <a:cubicBezTo>
                    <a:pt x="1560" y="3011"/>
                    <a:pt x="1583" y="3348"/>
                    <a:pt x="1405" y="3362"/>
                  </a:cubicBezTo>
                  <a:cubicBezTo>
                    <a:pt x="1401" y="3362"/>
                    <a:pt x="1397" y="3362"/>
                    <a:pt x="1394" y="3362"/>
                  </a:cubicBezTo>
                  <a:cubicBezTo>
                    <a:pt x="1221" y="3362"/>
                    <a:pt x="1198" y="3025"/>
                    <a:pt x="1376" y="3011"/>
                  </a:cubicBezTo>
                  <a:cubicBezTo>
                    <a:pt x="1380" y="3011"/>
                    <a:pt x="1384" y="3011"/>
                    <a:pt x="1387" y="3011"/>
                  </a:cubicBezTo>
                  <a:close/>
                  <a:moveTo>
                    <a:pt x="2896" y="1680"/>
                  </a:moveTo>
                  <a:cubicBezTo>
                    <a:pt x="3742" y="1680"/>
                    <a:pt x="4638" y="2564"/>
                    <a:pt x="4282" y="3418"/>
                  </a:cubicBezTo>
                  <a:cubicBezTo>
                    <a:pt x="4255" y="3485"/>
                    <a:pt x="4213" y="3512"/>
                    <a:pt x="4170" y="3512"/>
                  </a:cubicBezTo>
                  <a:cubicBezTo>
                    <a:pt x="4077" y="3512"/>
                    <a:pt x="3982" y="3388"/>
                    <a:pt x="4030" y="3264"/>
                  </a:cubicBezTo>
                  <a:cubicBezTo>
                    <a:pt x="4299" y="2618"/>
                    <a:pt x="3520" y="2042"/>
                    <a:pt x="2888" y="2042"/>
                  </a:cubicBezTo>
                  <a:cubicBezTo>
                    <a:pt x="2764" y="2042"/>
                    <a:pt x="2645" y="2064"/>
                    <a:pt x="2542" y="2113"/>
                  </a:cubicBezTo>
                  <a:cubicBezTo>
                    <a:pt x="2522" y="2121"/>
                    <a:pt x="2504" y="2126"/>
                    <a:pt x="2487" y="2126"/>
                  </a:cubicBezTo>
                  <a:cubicBezTo>
                    <a:pt x="2344" y="2126"/>
                    <a:pt x="2293" y="1838"/>
                    <a:pt x="2443" y="1776"/>
                  </a:cubicBezTo>
                  <a:cubicBezTo>
                    <a:pt x="2587" y="1710"/>
                    <a:pt x="2741" y="1680"/>
                    <a:pt x="2896" y="1680"/>
                  </a:cubicBezTo>
                  <a:close/>
                  <a:moveTo>
                    <a:pt x="2755" y="832"/>
                  </a:moveTo>
                  <a:cubicBezTo>
                    <a:pt x="2917" y="832"/>
                    <a:pt x="3073" y="851"/>
                    <a:pt x="3215" y="891"/>
                  </a:cubicBezTo>
                  <a:cubicBezTo>
                    <a:pt x="4240" y="1186"/>
                    <a:pt x="5630" y="2814"/>
                    <a:pt x="5040" y="3895"/>
                  </a:cubicBezTo>
                  <a:lnTo>
                    <a:pt x="5040" y="3909"/>
                  </a:lnTo>
                  <a:cubicBezTo>
                    <a:pt x="5013" y="3954"/>
                    <a:pt x="4981" y="3973"/>
                    <a:pt x="4950" y="3973"/>
                  </a:cubicBezTo>
                  <a:cubicBezTo>
                    <a:pt x="4854" y="3973"/>
                    <a:pt x="4766" y="3798"/>
                    <a:pt x="4830" y="3671"/>
                  </a:cubicBezTo>
                  <a:cubicBezTo>
                    <a:pt x="5237" y="2913"/>
                    <a:pt x="4142" y="1790"/>
                    <a:pt x="3580" y="1439"/>
                  </a:cubicBezTo>
                  <a:cubicBezTo>
                    <a:pt x="3346" y="1282"/>
                    <a:pt x="3067" y="1197"/>
                    <a:pt x="2786" y="1197"/>
                  </a:cubicBezTo>
                  <a:cubicBezTo>
                    <a:pt x="2714" y="1197"/>
                    <a:pt x="2641" y="1203"/>
                    <a:pt x="2570" y="1214"/>
                  </a:cubicBezTo>
                  <a:cubicBezTo>
                    <a:pt x="2064" y="1256"/>
                    <a:pt x="801" y="1635"/>
                    <a:pt x="1194" y="2506"/>
                  </a:cubicBezTo>
                  <a:cubicBezTo>
                    <a:pt x="1254" y="2625"/>
                    <a:pt x="1165" y="2773"/>
                    <a:pt x="1073" y="2773"/>
                  </a:cubicBezTo>
                  <a:cubicBezTo>
                    <a:pt x="1036" y="2773"/>
                    <a:pt x="998" y="2749"/>
                    <a:pt x="969" y="2688"/>
                  </a:cubicBezTo>
                  <a:cubicBezTo>
                    <a:pt x="473" y="1598"/>
                    <a:pt x="1732" y="832"/>
                    <a:pt x="2755" y="832"/>
                  </a:cubicBezTo>
                  <a:close/>
                  <a:moveTo>
                    <a:pt x="4405" y="3965"/>
                  </a:moveTo>
                  <a:cubicBezTo>
                    <a:pt x="4578" y="3965"/>
                    <a:pt x="4602" y="4303"/>
                    <a:pt x="4423" y="4316"/>
                  </a:cubicBezTo>
                  <a:lnTo>
                    <a:pt x="4409" y="4316"/>
                  </a:lnTo>
                  <a:cubicBezTo>
                    <a:pt x="4405" y="4317"/>
                    <a:pt x="4401" y="4317"/>
                    <a:pt x="4398" y="4317"/>
                  </a:cubicBezTo>
                  <a:cubicBezTo>
                    <a:pt x="4225" y="4317"/>
                    <a:pt x="4202" y="3979"/>
                    <a:pt x="4395" y="3965"/>
                  </a:cubicBezTo>
                  <a:cubicBezTo>
                    <a:pt x="4398" y="3965"/>
                    <a:pt x="4402" y="3965"/>
                    <a:pt x="4405" y="3965"/>
                  </a:cubicBezTo>
                  <a:close/>
                  <a:moveTo>
                    <a:pt x="2441" y="1"/>
                  </a:moveTo>
                  <a:cubicBezTo>
                    <a:pt x="1587" y="1"/>
                    <a:pt x="773" y="388"/>
                    <a:pt x="380" y="1270"/>
                  </a:cubicBezTo>
                  <a:cubicBezTo>
                    <a:pt x="1" y="2155"/>
                    <a:pt x="113" y="3502"/>
                    <a:pt x="899" y="4134"/>
                  </a:cubicBezTo>
                  <a:cubicBezTo>
                    <a:pt x="1329" y="4492"/>
                    <a:pt x="2961" y="4933"/>
                    <a:pt x="4221" y="4933"/>
                  </a:cubicBezTo>
                  <a:cubicBezTo>
                    <a:pt x="4689" y="4933"/>
                    <a:pt x="5106" y="4872"/>
                    <a:pt x="5391" y="4723"/>
                  </a:cubicBezTo>
                  <a:cubicBezTo>
                    <a:pt x="5518" y="4527"/>
                    <a:pt x="5658" y="4330"/>
                    <a:pt x="5784" y="4120"/>
                  </a:cubicBezTo>
                  <a:cubicBezTo>
                    <a:pt x="5686" y="2828"/>
                    <a:pt x="5363" y="1439"/>
                    <a:pt x="4268" y="611"/>
                  </a:cubicBezTo>
                  <a:cubicBezTo>
                    <a:pt x="3744" y="219"/>
                    <a:pt x="3081" y="1"/>
                    <a:pt x="2441" y="1"/>
                  </a:cubicBezTo>
                  <a:close/>
                </a:path>
              </a:pathLst>
            </a:custGeom>
            <a:solidFill>
              <a:srgbClr val="FD9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2143025" y="2400575"/>
              <a:ext cx="1828750" cy="1303400"/>
            </a:xfrm>
            <a:custGeom>
              <a:avLst/>
              <a:gdLst/>
              <a:ahLst/>
              <a:cxnLst/>
              <a:rect l="l" t="t" r="r" b="b"/>
              <a:pathLst>
                <a:path w="73150" h="52136" extrusionOk="0">
                  <a:moveTo>
                    <a:pt x="8115" y="0"/>
                  </a:moveTo>
                  <a:cubicBezTo>
                    <a:pt x="8016" y="17"/>
                    <a:pt x="7922" y="24"/>
                    <a:pt x="7830" y="24"/>
                  </a:cubicBezTo>
                  <a:cubicBezTo>
                    <a:pt x="7765" y="24"/>
                    <a:pt x="7701" y="20"/>
                    <a:pt x="7637" y="14"/>
                  </a:cubicBezTo>
                  <a:lnTo>
                    <a:pt x="7637" y="14"/>
                  </a:lnTo>
                  <a:cubicBezTo>
                    <a:pt x="7679" y="155"/>
                    <a:pt x="7722" y="337"/>
                    <a:pt x="7736" y="534"/>
                  </a:cubicBezTo>
                  <a:cubicBezTo>
                    <a:pt x="7862" y="1348"/>
                    <a:pt x="8030" y="2148"/>
                    <a:pt x="8241" y="2934"/>
                  </a:cubicBezTo>
                  <a:cubicBezTo>
                    <a:pt x="8788" y="4970"/>
                    <a:pt x="10122" y="6766"/>
                    <a:pt x="10627" y="8760"/>
                  </a:cubicBezTo>
                  <a:cubicBezTo>
                    <a:pt x="10682" y="8978"/>
                    <a:pt x="10617" y="9463"/>
                    <a:pt x="10303" y="9463"/>
                  </a:cubicBezTo>
                  <a:cubicBezTo>
                    <a:pt x="10294" y="9463"/>
                    <a:pt x="10285" y="9462"/>
                    <a:pt x="10276" y="9462"/>
                  </a:cubicBezTo>
                  <a:cubicBezTo>
                    <a:pt x="9195" y="9363"/>
                    <a:pt x="7946" y="8325"/>
                    <a:pt x="7076" y="7735"/>
                  </a:cubicBezTo>
                  <a:cubicBezTo>
                    <a:pt x="5855" y="6935"/>
                    <a:pt x="4689" y="6064"/>
                    <a:pt x="3581" y="5138"/>
                  </a:cubicBezTo>
                  <a:cubicBezTo>
                    <a:pt x="2766" y="4478"/>
                    <a:pt x="1994" y="3776"/>
                    <a:pt x="1264" y="3032"/>
                  </a:cubicBezTo>
                  <a:cubicBezTo>
                    <a:pt x="1054" y="2822"/>
                    <a:pt x="815" y="2471"/>
                    <a:pt x="577" y="2162"/>
                  </a:cubicBezTo>
                  <a:cubicBezTo>
                    <a:pt x="520" y="2232"/>
                    <a:pt x="464" y="2288"/>
                    <a:pt x="422" y="2359"/>
                  </a:cubicBezTo>
                  <a:cubicBezTo>
                    <a:pt x="436" y="2415"/>
                    <a:pt x="450" y="2457"/>
                    <a:pt x="478" y="2527"/>
                  </a:cubicBezTo>
                  <a:cubicBezTo>
                    <a:pt x="745" y="3271"/>
                    <a:pt x="1896" y="4183"/>
                    <a:pt x="2443" y="4731"/>
                  </a:cubicBezTo>
                  <a:cubicBezTo>
                    <a:pt x="3861" y="6093"/>
                    <a:pt x="5405" y="7328"/>
                    <a:pt x="7048" y="8409"/>
                  </a:cubicBezTo>
                  <a:cubicBezTo>
                    <a:pt x="7637" y="8802"/>
                    <a:pt x="10094" y="10234"/>
                    <a:pt x="8241" y="10879"/>
                  </a:cubicBezTo>
                  <a:cubicBezTo>
                    <a:pt x="8055" y="10942"/>
                    <a:pt x="7836" y="10969"/>
                    <a:pt x="7597" y="10969"/>
                  </a:cubicBezTo>
                  <a:cubicBezTo>
                    <a:pt x="6610" y="10969"/>
                    <a:pt x="5278" y="10516"/>
                    <a:pt x="4465" y="10290"/>
                  </a:cubicBezTo>
                  <a:cubicBezTo>
                    <a:pt x="2991" y="9855"/>
                    <a:pt x="1517" y="9349"/>
                    <a:pt x="43" y="8858"/>
                  </a:cubicBezTo>
                  <a:cubicBezTo>
                    <a:pt x="43" y="8956"/>
                    <a:pt x="29" y="9068"/>
                    <a:pt x="1" y="9167"/>
                  </a:cubicBezTo>
                  <a:cubicBezTo>
                    <a:pt x="113" y="9293"/>
                    <a:pt x="212" y="9181"/>
                    <a:pt x="605" y="9377"/>
                  </a:cubicBezTo>
                  <a:cubicBezTo>
                    <a:pt x="1615" y="9911"/>
                    <a:pt x="3117" y="10641"/>
                    <a:pt x="4254" y="10767"/>
                  </a:cubicBezTo>
                  <a:cubicBezTo>
                    <a:pt x="4689" y="10809"/>
                    <a:pt x="4647" y="11483"/>
                    <a:pt x="4423" y="11708"/>
                  </a:cubicBezTo>
                  <a:cubicBezTo>
                    <a:pt x="4128" y="11974"/>
                    <a:pt x="3791" y="12227"/>
                    <a:pt x="3454" y="12451"/>
                  </a:cubicBezTo>
                  <a:cubicBezTo>
                    <a:pt x="3328" y="12536"/>
                    <a:pt x="3089" y="12732"/>
                    <a:pt x="2879" y="12915"/>
                  </a:cubicBezTo>
                  <a:cubicBezTo>
                    <a:pt x="2935" y="12971"/>
                    <a:pt x="2977" y="13027"/>
                    <a:pt x="3033" y="13097"/>
                  </a:cubicBezTo>
                  <a:cubicBezTo>
                    <a:pt x="4128" y="12816"/>
                    <a:pt x="5279" y="11792"/>
                    <a:pt x="6290" y="11483"/>
                  </a:cubicBezTo>
                  <a:cubicBezTo>
                    <a:pt x="6722" y="11353"/>
                    <a:pt x="7186" y="11300"/>
                    <a:pt x="7665" y="11300"/>
                  </a:cubicBezTo>
                  <a:cubicBezTo>
                    <a:pt x="9053" y="11300"/>
                    <a:pt x="10564" y="11745"/>
                    <a:pt x="11764" y="12058"/>
                  </a:cubicBezTo>
                  <a:cubicBezTo>
                    <a:pt x="13715" y="12564"/>
                    <a:pt x="15232" y="13715"/>
                    <a:pt x="16930" y="14782"/>
                  </a:cubicBezTo>
                  <a:cubicBezTo>
                    <a:pt x="20271" y="16859"/>
                    <a:pt x="23612" y="18951"/>
                    <a:pt x="26953" y="21056"/>
                  </a:cubicBezTo>
                  <a:cubicBezTo>
                    <a:pt x="28300" y="21885"/>
                    <a:pt x="31304" y="22980"/>
                    <a:pt x="31922" y="24566"/>
                  </a:cubicBezTo>
                  <a:cubicBezTo>
                    <a:pt x="31978" y="24776"/>
                    <a:pt x="31922" y="25015"/>
                    <a:pt x="31768" y="25169"/>
                  </a:cubicBezTo>
                  <a:cubicBezTo>
                    <a:pt x="31259" y="25549"/>
                    <a:pt x="30450" y="25656"/>
                    <a:pt x="29588" y="25656"/>
                  </a:cubicBezTo>
                  <a:cubicBezTo>
                    <a:pt x="28474" y="25656"/>
                    <a:pt x="27271" y="25478"/>
                    <a:pt x="26504" y="25478"/>
                  </a:cubicBezTo>
                  <a:lnTo>
                    <a:pt x="16369" y="25492"/>
                  </a:lnTo>
                  <a:lnTo>
                    <a:pt x="11961" y="25492"/>
                  </a:lnTo>
                  <a:cubicBezTo>
                    <a:pt x="11947" y="25534"/>
                    <a:pt x="11933" y="25590"/>
                    <a:pt x="11933" y="25647"/>
                  </a:cubicBezTo>
                  <a:cubicBezTo>
                    <a:pt x="11933" y="25647"/>
                    <a:pt x="11947" y="25647"/>
                    <a:pt x="11961" y="25661"/>
                  </a:cubicBezTo>
                  <a:cubicBezTo>
                    <a:pt x="13238" y="26012"/>
                    <a:pt x="14895" y="25871"/>
                    <a:pt x="16214" y="25984"/>
                  </a:cubicBezTo>
                  <a:cubicBezTo>
                    <a:pt x="17056" y="26040"/>
                    <a:pt x="18306" y="25871"/>
                    <a:pt x="19036" y="26377"/>
                  </a:cubicBezTo>
                  <a:cubicBezTo>
                    <a:pt x="19218" y="26517"/>
                    <a:pt x="19302" y="26728"/>
                    <a:pt x="19274" y="26952"/>
                  </a:cubicBezTo>
                  <a:cubicBezTo>
                    <a:pt x="19162" y="27991"/>
                    <a:pt x="18067" y="29030"/>
                    <a:pt x="17449" y="29858"/>
                  </a:cubicBezTo>
                  <a:cubicBezTo>
                    <a:pt x="17646" y="29900"/>
                    <a:pt x="17828" y="29942"/>
                    <a:pt x="18025" y="30012"/>
                  </a:cubicBezTo>
                  <a:lnTo>
                    <a:pt x="18123" y="29998"/>
                  </a:lnTo>
                  <a:cubicBezTo>
                    <a:pt x="18853" y="29732"/>
                    <a:pt x="19078" y="28931"/>
                    <a:pt x="19555" y="28272"/>
                  </a:cubicBezTo>
                  <a:cubicBezTo>
                    <a:pt x="20425" y="27022"/>
                    <a:pt x="21296" y="26152"/>
                    <a:pt x="22840" y="26096"/>
                  </a:cubicBezTo>
                  <a:cubicBezTo>
                    <a:pt x="23536" y="26069"/>
                    <a:pt x="24235" y="26061"/>
                    <a:pt x="24934" y="26061"/>
                  </a:cubicBezTo>
                  <a:cubicBezTo>
                    <a:pt x="26052" y="26061"/>
                    <a:pt x="27172" y="26082"/>
                    <a:pt x="28286" y="26082"/>
                  </a:cubicBezTo>
                  <a:cubicBezTo>
                    <a:pt x="29360" y="26082"/>
                    <a:pt x="30578" y="26002"/>
                    <a:pt x="31801" y="26002"/>
                  </a:cubicBezTo>
                  <a:cubicBezTo>
                    <a:pt x="33392" y="26002"/>
                    <a:pt x="34992" y="26137"/>
                    <a:pt x="36302" y="26756"/>
                  </a:cubicBezTo>
                  <a:cubicBezTo>
                    <a:pt x="38098" y="27584"/>
                    <a:pt x="39769" y="28917"/>
                    <a:pt x="41411" y="30012"/>
                  </a:cubicBezTo>
                  <a:cubicBezTo>
                    <a:pt x="51532" y="36778"/>
                    <a:pt x="61485" y="43839"/>
                    <a:pt x="71423" y="50900"/>
                  </a:cubicBezTo>
                  <a:cubicBezTo>
                    <a:pt x="71971" y="51293"/>
                    <a:pt x="72518" y="51756"/>
                    <a:pt x="73108" y="52107"/>
                  </a:cubicBezTo>
                  <a:cubicBezTo>
                    <a:pt x="73122" y="52107"/>
                    <a:pt x="73136" y="52135"/>
                    <a:pt x="73150" y="52135"/>
                  </a:cubicBezTo>
                  <a:cubicBezTo>
                    <a:pt x="73122" y="52079"/>
                    <a:pt x="73108" y="52023"/>
                    <a:pt x="73094" y="51967"/>
                  </a:cubicBezTo>
                  <a:cubicBezTo>
                    <a:pt x="72953" y="51475"/>
                    <a:pt x="72967" y="50619"/>
                    <a:pt x="72687" y="50212"/>
                  </a:cubicBezTo>
                  <a:cubicBezTo>
                    <a:pt x="72336" y="49693"/>
                    <a:pt x="71100" y="49187"/>
                    <a:pt x="70595" y="48850"/>
                  </a:cubicBezTo>
                  <a:cubicBezTo>
                    <a:pt x="69837" y="48359"/>
                    <a:pt x="69079" y="47854"/>
                    <a:pt x="68321" y="47348"/>
                  </a:cubicBezTo>
                  <a:cubicBezTo>
                    <a:pt x="66468" y="46113"/>
                    <a:pt x="64629" y="44836"/>
                    <a:pt x="62790" y="43558"/>
                  </a:cubicBezTo>
                  <a:cubicBezTo>
                    <a:pt x="58298" y="40400"/>
                    <a:pt x="53862" y="37157"/>
                    <a:pt x="49553" y="33732"/>
                  </a:cubicBezTo>
                  <a:cubicBezTo>
                    <a:pt x="45524" y="30518"/>
                    <a:pt x="43376" y="25801"/>
                    <a:pt x="39811" y="22123"/>
                  </a:cubicBezTo>
                  <a:cubicBezTo>
                    <a:pt x="38435" y="20677"/>
                    <a:pt x="36933" y="19372"/>
                    <a:pt x="35305" y="18221"/>
                  </a:cubicBezTo>
                  <a:cubicBezTo>
                    <a:pt x="35024" y="18024"/>
                    <a:pt x="34589" y="17856"/>
                    <a:pt x="34350" y="17603"/>
                  </a:cubicBezTo>
                  <a:cubicBezTo>
                    <a:pt x="34266" y="17519"/>
                    <a:pt x="34182" y="17407"/>
                    <a:pt x="34112" y="17294"/>
                  </a:cubicBezTo>
                  <a:cubicBezTo>
                    <a:pt x="34070" y="17435"/>
                    <a:pt x="34014" y="17575"/>
                    <a:pt x="33943" y="17687"/>
                  </a:cubicBezTo>
                  <a:cubicBezTo>
                    <a:pt x="34617" y="17870"/>
                    <a:pt x="35740" y="19049"/>
                    <a:pt x="36203" y="19428"/>
                  </a:cubicBezTo>
                  <a:cubicBezTo>
                    <a:pt x="37944" y="20930"/>
                    <a:pt x="39558" y="22586"/>
                    <a:pt x="41018" y="24383"/>
                  </a:cubicBezTo>
                  <a:cubicBezTo>
                    <a:pt x="41453" y="24917"/>
                    <a:pt x="45622" y="29282"/>
                    <a:pt x="43727" y="29816"/>
                  </a:cubicBezTo>
                  <a:cubicBezTo>
                    <a:pt x="43676" y="29831"/>
                    <a:pt x="43620" y="29838"/>
                    <a:pt x="43560" y="29838"/>
                  </a:cubicBezTo>
                  <a:cubicBezTo>
                    <a:pt x="42837" y="29838"/>
                    <a:pt x="41554" y="28811"/>
                    <a:pt x="41074" y="28538"/>
                  </a:cubicBezTo>
                  <a:cubicBezTo>
                    <a:pt x="39769" y="27808"/>
                    <a:pt x="38463" y="27078"/>
                    <a:pt x="37172" y="26348"/>
                  </a:cubicBezTo>
                  <a:cubicBezTo>
                    <a:pt x="30673" y="22671"/>
                    <a:pt x="24131" y="18979"/>
                    <a:pt x="17955" y="14796"/>
                  </a:cubicBezTo>
                  <a:cubicBezTo>
                    <a:pt x="15667" y="13252"/>
                    <a:pt x="13575" y="11679"/>
                    <a:pt x="11975" y="9405"/>
                  </a:cubicBezTo>
                  <a:cubicBezTo>
                    <a:pt x="10655" y="7538"/>
                    <a:pt x="9687" y="5447"/>
                    <a:pt x="8943" y="3299"/>
                  </a:cubicBezTo>
                  <a:cubicBezTo>
                    <a:pt x="8690" y="2541"/>
                    <a:pt x="8522" y="927"/>
                    <a:pt x="8115" y="0"/>
                  </a:cubicBezTo>
                  <a:close/>
                </a:path>
              </a:pathLst>
            </a:custGeom>
            <a:solidFill>
              <a:srgbClr val="F19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1915625" y="2178900"/>
              <a:ext cx="2083175" cy="1553500"/>
            </a:xfrm>
            <a:custGeom>
              <a:avLst/>
              <a:gdLst/>
              <a:ahLst/>
              <a:cxnLst/>
              <a:rect l="l" t="t" r="r" b="b"/>
              <a:pathLst>
                <a:path w="83327" h="62140" extrusionOk="0">
                  <a:moveTo>
                    <a:pt x="16325" y="1387"/>
                  </a:moveTo>
                  <a:cubicBezTo>
                    <a:pt x="17444" y="1387"/>
                    <a:pt x="18449" y="2248"/>
                    <a:pt x="18741" y="3505"/>
                  </a:cubicBezTo>
                  <a:cubicBezTo>
                    <a:pt x="19064" y="4923"/>
                    <a:pt x="18404" y="6242"/>
                    <a:pt x="17519" y="7281"/>
                  </a:cubicBezTo>
                  <a:cubicBezTo>
                    <a:pt x="17393" y="7379"/>
                    <a:pt x="17253" y="7450"/>
                    <a:pt x="17084" y="7478"/>
                  </a:cubicBezTo>
                  <a:cubicBezTo>
                    <a:pt x="16979" y="7446"/>
                    <a:pt x="16858" y="7430"/>
                    <a:pt x="16739" y="7430"/>
                  </a:cubicBezTo>
                  <a:cubicBezTo>
                    <a:pt x="16699" y="7430"/>
                    <a:pt x="16660" y="7432"/>
                    <a:pt x="16621" y="7436"/>
                  </a:cubicBezTo>
                  <a:cubicBezTo>
                    <a:pt x="15624" y="7155"/>
                    <a:pt x="14600" y="5611"/>
                    <a:pt x="14207" y="4993"/>
                  </a:cubicBezTo>
                  <a:cubicBezTo>
                    <a:pt x="13449" y="3800"/>
                    <a:pt x="13800" y="2621"/>
                    <a:pt x="14979" y="1821"/>
                  </a:cubicBezTo>
                  <a:cubicBezTo>
                    <a:pt x="15420" y="1522"/>
                    <a:pt x="15882" y="1387"/>
                    <a:pt x="16325" y="1387"/>
                  </a:cubicBezTo>
                  <a:close/>
                  <a:moveTo>
                    <a:pt x="6478" y="4646"/>
                  </a:moveTo>
                  <a:cubicBezTo>
                    <a:pt x="7183" y="4646"/>
                    <a:pt x="7913" y="4945"/>
                    <a:pt x="8465" y="5484"/>
                  </a:cubicBezTo>
                  <a:cubicBezTo>
                    <a:pt x="9518" y="6481"/>
                    <a:pt x="9504" y="7871"/>
                    <a:pt x="9265" y="9190"/>
                  </a:cubicBezTo>
                  <a:cubicBezTo>
                    <a:pt x="9029" y="9920"/>
                    <a:pt x="8642" y="10296"/>
                    <a:pt x="8054" y="10296"/>
                  </a:cubicBezTo>
                  <a:cubicBezTo>
                    <a:pt x="7840" y="10296"/>
                    <a:pt x="7599" y="10246"/>
                    <a:pt x="7328" y="10145"/>
                  </a:cubicBezTo>
                  <a:cubicBezTo>
                    <a:pt x="6570" y="9864"/>
                    <a:pt x="5868" y="9485"/>
                    <a:pt x="5209" y="9022"/>
                  </a:cubicBezTo>
                  <a:cubicBezTo>
                    <a:pt x="4114" y="8222"/>
                    <a:pt x="3847" y="6986"/>
                    <a:pt x="4535" y="5779"/>
                  </a:cubicBezTo>
                  <a:cubicBezTo>
                    <a:pt x="4980" y="4998"/>
                    <a:pt x="5714" y="4646"/>
                    <a:pt x="6478" y="4646"/>
                  </a:cubicBezTo>
                  <a:close/>
                  <a:moveTo>
                    <a:pt x="4396" y="14230"/>
                  </a:moveTo>
                  <a:cubicBezTo>
                    <a:pt x="4494" y="14230"/>
                    <a:pt x="4592" y="14235"/>
                    <a:pt x="4689" y="14244"/>
                  </a:cubicBezTo>
                  <a:cubicBezTo>
                    <a:pt x="6051" y="14370"/>
                    <a:pt x="7005" y="15353"/>
                    <a:pt x="7721" y="16448"/>
                  </a:cubicBezTo>
                  <a:cubicBezTo>
                    <a:pt x="7946" y="16855"/>
                    <a:pt x="8185" y="17430"/>
                    <a:pt x="7806" y="17851"/>
                  </a:cubicBezTo>
                  <a:cubicBezTo>
                    <a:pt x="7651" y="18020"/>
                    <a:pt x="7230" y="18132"/>
                    <a:pt x="7005" y="18230"/>
                  </a:cubicBezTo>
                  <a:cubicBezTo>
                    <a:pt x="6261" y="18567"/>
                    <a:pt x="5475" y="18792"/>
                    <a:pt x="4661" y="18904"/>
                  </a:cubicBezTo>
                  <a:cubicBezTo>
                    <a:pt x="4525" y="18921"/>
                    <a:pt x="4392" y="18930"/>
                    <a:pt x="4262" y="18930"/>
                  </a:cubicBezTo>
                  <a:cubicBezTo>
                    <a:pt x="3126" y="18930"/>
                    <a:pt x="2216" y="18278"/>
                    <a:pt x="1826" y="17107"/>
                  </a:cubicBezTo>
                  <a:cubicBezTo>
                    <a:pt x="1257" y="15376"/>
                    <a:pt x="2828" y="14230"/>
                    <a:pt x="4396" y="14230"/>
                  </a:cubicBezTo>
                  <a:close/>
                  <a:moveTo>
                    <a:pt x="38896" y="21102"/>
                  </a:moveTo>
                  <a:cubicBezTo>
                    <a:pt x="39536" y="21102"/>
                    <a:pt x="40199" y="21320"/>
                    <a:pt x="40723" y="21712"/>
                  </a:cubicBezTo>
                  <a:cubicBezTo>
                    <a:pt x="41818" y="22540"/>
                    <a:pt x="42141" y="23929"/>
                    <a:pt x="42239" y="25221"/>
                  </a:cubicBezTo>
                  <a:cubicBezTo>
                    <a:pt x="42113" y="25431"/>
                    <a:pt x="41973" y="25628"/>
                    <a:pt x="41846" y="25824"/>
                  </a:cubicBezTo>
                  <a:cubicBezTo>
                    <a:pt x="41561" y="25973"/>
                    <a:pt x="41144" y="26034"/>
                    <a:pt x="40676" y="26034"/>
                  </a:cubicBezTo>
                  <a:cubicBezTo>
                    <a:pt x="39416" y="26034"/>
                    <a:pt x="37784" y="25593"/>
                    <a:pt x="37354" y="25235"/>
                  </a:cubicBezTo>
                  <a:cubicBezTo>
                    <a:pt x="36568" y="24603"/>
                    <a:pt x="36456" y="23242"/>
                    <a:pt x="36835" y="22371"/>
                  </a:cubicBezTo>
                  <a:cubicBezTo>
                    <a:pt x="37228" y="21489"/>
                    <a:pt x="38042" y="21102"/>
                    <a:pt x="38896" y="21102"/>
                  </a:cubicBezTo>
                  <a:close/>
                  <a:moveTo>
                    <a:pt x="8585" y="21984"/>
                  </a:moveTo>
                  <a:cubicBezTo>
                    <a:pt x="9101" y="21984"/>
                    <a:pt x="9627" y="22062"/>
                    <a:pt x="10136" y="22175"/>
                  </a:cubicBezTo>
                  <a:cubicBezTo>
                    <a:pt x="11118" y="22470"/>
                    <a:pt x="11427" y="22891"/>
                    <a:pt x="11034" y="23845"/>
                  </a:cubicBezTo>
                  <a:cubicBezTo>
                    <a:pt x="10739" y="24589"/>
                    <a:pt x="10360" y="25277"/>
                    <a:pt x="9883" y="25909"/>
                  </a:cubicBezTo>
                  <a:cubicBezTo>
                    <a:pt x="9344" y="26605"/>
                    <a:pt x="8640" y="26945"/>
                    <a:pt x="7871" y="26945"/>
                  </a:cubicBezTo>
                  <a:cubicBezTo>
                    <a:pt x="7478" y="26945"/>
                    <a:pt x="7068" y="26857"/>
                    <a:pt x="6654" y="26681"/>
                  </a:cubicBezTo>
                  <a:cubicBezTo>
                    <a:pt x="4914" y="25937"/>
                    <a:pt x="4886" y="23972"/>
                    <a:pt x="6261" y="22778"/>
                  </a:cubicBezTo>
                  <a:cubicBezTo>
                    <a:pt x="6938" y="22188"/>
                    <a:pt x="7749" y="21984"/>
                    <a:pt x="8585" y="21984"/>
                  </a:cubicBezTo>
                  <a:close/>
                  <a:moveTo>
                    <a:pt x="16316" y="31159"/>
                  </a:moveTo>
                  <a:cubicBezTo>
                    <a:pt x="17662" y="31159"/>
                    <a:pt x="18691" y="32037"/>
                    <a:pt x="19541" y="33026"/>
                  </a:cubicBezTo>
                  <a:cubicBezTo>
                    <a:pt x="20144" y="33882"/>
                    <a:pt x="19850" y="34345"/>
                    <a:pt x="19021" y="34822"/>
                  </a:cubicBezTo>
                  <a:cubicBezTo>
                    <a:pt x="18418" y="35173"/>
                    <a:pt x="17786" y="35468"/>
                    <a:pt x="17126" y="35679"/>
                  </a:cubicBezTo>
                  <a:cubicBezTo>
                    <a:pt x="16745" y="35801"/>
                    <a:pt x="16377" y="35864"/>
                    <a:pt x="16029" y="35864"/>
                  </a:cubicBezTo>
                  <a:cubicBezTo>
                    <a:pt x="15132" y="35864"/>
                    <a:pt x="14363" y="35444"/>
                    <a:pt x="13828" y="34514"/>
                  </a:cubicBezTo>
                  <a:cubicBezTo>
                    <a:pt x="12789" y="32731"/>
                    <a:pt x="14487" y="31159"/>
                    <a:pt x="16284" y="31159"/>
                  </a:cubicBezTo>
                  <a:cubicBezTo>
                    <a:pt x="16295" y="31159"/>
                    <a:pt x="16305" y="31159"/>
                    <a:pt x="16316" y="31159"/>
                  </a:cubicBezTo>
                  <a:close/>
                  <a:moveTo>
                    <a:pt x="25928" y="40058"/>
                  </a:moveTo>
                  <a:cubicBezTo>
                    <a:pt x="26419" y="40058"/>
                    <a:pt x="26826" y="40115"/>
                    <a:pt x="27149" y="40494"/>
                  </a:cubicBezTo>
                  <a:cubicBezTo>
                    <a:pt x="27500" y="40901"/>
                    <a:pt x="27374" y="41266"/>
                    <a:pt x="27303" y="41785"/>
                  </a:cubicBezTo>
                  <a:cubicBezTo>
                    <a:pt x="27191" y="42613"/>
                    <a:pt x="27023" y="43582"/>
                    <a:pt x="26574" y="44312"/>
                  </a:cubicBezTo>
                  <a:cubicBezTo>
                    <a:pt x="26124" y="45046"/>
                    <a:pt x="25239" y="45369"/>
                    <a:pt x="24385" y="45369"/>
                  </a:cubicBezTo>
                  <a:cubicBezTo>
                    <a:pt x="24145" y="45369"/>
                    <a:pt x="23907" y="45344"/>
                    <a:pt x="23682" y="45294"/>
                  </a:cubicBezTo>
                  <a:cubicBezTo>
                    <a:pt x="21871" y="44887"/>
                    <a:pt x="21478" y="42936"/>
                    <a:pt x="22531" y="41532"/>
                  </a:cubicBezTo>
                  <a:cubicBezTo>
                    <a:pt x="23331" y="40451"/>
                    <a:pt x="24664" y="40157"/>
                    <a:pt x="25928" y="40058"/>
                  </a:cubicBezTo>
                  <a:close/>
                  <a:moveTo>
                    <a:pt x="17211" y="8867"/>
                  </a:moveTo>
                  <a:cubicBezTo>
                    <a:pt x="17618" y="9794"/>
                    <a:pt x="17786" y="11408"/>
                    <a:pt x="18039" y="12166"/>
                  </a:cubicBezTo>
                  <a:cubicBezTo>
                    <a:pt x="18783" y="14314"/>
                    <a:pt x="19751" y="16405"/>
                    <a:pt x="21071" y="18272"/>
                  </a:cubicBezTo>
                  <a:cubicBezTo>
                    <a:pt x="22671" y="20546"/>
                    <a:pt x="24763" y="22119"/>
                    <a:pt x="27051" y="23663"/>
                  </a:cubicBezTo>
                  <a:cubicBezTo>
                    <a:pt x="33227" y="27846"/>
                    <a:pt x="39769" y="31538"/>
                    <a:pt x="46268" y="35215"/>
                  </a:cubicBezTo>
                  <a:cubicBezTo>
                    <a:pt x="47559" y="35945"/>
                    <a:pt x="48865" y="36675"/>
                    <a:pt x="50170" y="37405"/>
                  </a:cubicBezTo>
                  <a:cubicBezTo>
                    <a:pt x="50650" y="37678"/>
                    <a:pt x="51933" y="38705"/>
                    <a:pt x="52656" y="38705"/>
                  </a:cubicBezTo>
                  <a:cubicBezTo>
                    <a:pt x="52716" y="38705"/>
                    <a:pt x="52772" y="38698"/>
                    <a:pt x="52823" y="38683"/>
                  </a:cubicBezTo>
                  <a:cubicBezTo>
                    <a:pt x="54718" y="38149"/>
                    <a:pt x="50549" y="33784"/>
                    <a:pt x="50114" y="33250"/>
                  </a:cubicBezTo>
                  <a:cubicBezTo>
                    <a:pt x="48654" y="31453"/>
                    <a:pt x="47040" y="29797"/>
                    <a:pt x="45299" y="28295"/>
                  </a:cubicBezTo>
                  <a:cubicBezTo>
                    <a:pt x="44836" y="27916"/>
                    <a:pt x="43713" y="26737"/>
                    <a:pt x="43039" y="26554"/>
                  </a:cubicBezTo>
                  <a:cubicBezTo>
                    <a:pt x="43110" y="26442"/>
                    <a:pt x="43166" y="26302"/>
                    <a:pt x="43208" y="26161"/>
                  </a:cubicBezTo>
                  <a:cubicBezTo>
                    <a:pt x="43278" y="26274"/>
                    <a:pt x="43362" y="26386"/>
                    <a:pt x="43446" y="26470"/>
                  </a:cubicBezTo>
                  <a:cubicBezTo>
                    <a:pt x="43685" y="26723"/>
                    <a:pt x="44120" y="26891"/>
                    <a:pt x="44401" y="27088"/>
                  </a:cubicBezTo>
                  <a:cubicBezTo>
                    <a:pt x="46029" y="28239"/>
                    <a:pt x="47531" y="29544"/>
                    <a:pt x="48907" y="30990"/>
                  </a:cubicBezTo>
                  <a:cubicBezTo>
                    <a:pt x="52472" y="34668"/>
                    <a:pt x="54620" y="39385"/>
                    <a:pt x="58649" y="42599"/>
                  </a:cubicBezTo>
                  <a:cubicBezTo>
                    <a:pt x="62958" y="46024"/>
                    <a:pt x="67394" y="49267"/>
                    <a:pt x="71886" y="52425"/>
                  </a:cubicBezTo>
                  <a:cubicBezTo>
                    <a:pt x="73725" y="53703"/>
                    <a:pt x="75564" y="54980"/>
                    <a:pt x="77417" y="56215"/>
                  </a:cubicBezTo>
                  <a:cubicBezTo>
                    <a:pt x="78175" y="56721"/>
                    <a:pt x="78933" y="57226"/>
                    <a:pt x="79691" y="57717"/>
                  </a:cubicBezTo>
                  <a:cubicBezTo>
                    <a:pt x="80196" y="58054"/>
                    <a:pt x="81432" y="58560"/>
                    <a:pt x="81783" y="59079"/>
                  </a:cubicBezTo>
                  <a:cubicBezTo>
                    <a:pt x="82063" y="59486"/>
                    <a:pt x="82049" y="60342"/>
                    <a:pt x="82190" y="60834"/>
                  </a:cubicBezTo>
                  <a:cubicBezTo>
                    <a:pt x="82204" y="60904"/>
                    <a:pt x="82232" y="60960"/>
                    <a:pt x="82246" y="61016"/>
                  </a:cubicBezTo>
                  <a:cubicBezTo>
                    <a:pt x="82232" y="60988"/>
                    <a:pt x="82218" y="60974"/>
                    <a:pt x="82204" y="60974"/>
                  </a:cubicBezTo>
                  <a:cubicBezTo>
                    <a:pt x="81614" y="60623"/>
                    <a:pt x="81067" y="60160"/>
                    <a:pt x="80519" y="59767"/>
                  </a:cubicBezTo>
                  <a:cubicBezTo>
                    <a:pt x="70581" y="52706"/>
                    <a:pt x="60628" y="45645"/>
                    <a:pt x="50507" y="38879"/>
                  </a:cubicBezTo>
                  <a:cubicBezTo>
                    <a:pt x="48865" y="37784"/>
                    <a:pt x="47194" y="36451"/>
                    <a:pt x="45398" y="35623"/>
                  </a:cubicBezTo>
                  <a:cubicBezTo>
                    <a:pt x="44088" y="35004"/>
                    <a:pt x="42488" y="34869"/>
                    <a:pt x="40897" y="34869"/>
                  </a:cubicBezTo>
                  <a:cubicBezTo>
                    <a:pt x="39674" y="34869"/>
                    <a:pt x="38456" y="34949"/>
                    <a:pt x="37382" y="34949"/>
                  </a:cubicBezTo>
                  <a:cubicBezTo>
                    <a:pt x="36268" y="34949"/>
                    <a:pt x="35148" y="34928"/>
                    <a:pt x="34030" y="34928"/>
                  </a:cubicBezTo>
                  <a:cubicBezTo>
                    <a:pt x="33331" y="34928"/>
                    <a:pt x="32632" y="34936"/>
                    <a:pt x="31936" y="34963"/>
                  </a:cubicBezTo>
                  <a:cubicBezTo>
                    <a:pt x="30392" y="35019"/>
                    <a:pt x="29521" y="35889"/>
                    <a:pt x="28651" y="37139"/>
                  </a:cubicBezTo>
                  <a:cubicBezTo>
                    <a:pt x="28174" y="37798"/>
                    <a:pt x="27949" y="38599"/>
                    <a:pt x="27219" y="38865"/>
                  </a:cubicBezTo>
                  <a:lnTo>
                    <a:pt x="27121" y="38879"/>
                  </a:lnTo>
                  <a:cubicBezTo>
                    <a:pt x="26924" y="38809"/>
                    <a:pt x="26742" y="38767"/>
                    <a:pt x="26545" y="38725"/>
                  </a:cubicBezTo>
                  <a:cubicBezTo>
                    <a:pt x="27163" y="37897"/>
                    <a:pt x="28258" y="36858"/>
                    <a:pt x="28370" y="35819"/>
                  </a:cubicBezTo>
                  <a:cubicBezTo>
                    <a:pt x="28398" y="35595"/>
                    <a:pt x="28314" y="35384"/>
                    <a:pt x="28132" y="35244"/>
                  </a:cubicBezTo>
                  <a:cubicBezTo>
                    <a:pt x="27402" y="34738"/>
                    <a:pt x="26152" y="34907"/>
                    <a:pt x="25310" y="34851"/>
                  </a:cubicBezTo>
                  <a:cubicBezTo>
                    <a:pt x="23991" y="34738"/>
                    <a:pt x="22334" y="34879"/>
                    <a:pt x="21057" y="34528"/>
                  </a:cubicBezTo>
                  <a:cubicBezTo>
                    <a:pt x="21043" y="34514"/>
                    <a:pt x="21029" y="34514"/>
                    <a:pt x="21029" y="34514"/>
                  </a:cubicBezTo>
                  <a:cubicBezTo>
                    <a:pt x="21029" y="34457"/>
                    <a:pt x="21043" y="34401"/>
                    <a:pt x="21057" y="34359"/>
                  </a:cubicBezTo>
                  <a:lnTo>
                    <a:pt x="25465" y="34359"/>
                  </a:lnTo>
                  <a:lnTo>
                    <a:pt x="35600" y="34345"/>
                  </a:lnTo>
                  <a:cubicBezTo>
                    <a:pt x="36367" y="34345"/>
                    <a:pt x="37570" y="34523"/>
                    <a:pt x="38684" y="34523"/>
                  </a:cubicBezTo>
                  <a:cubicBezTo>
                    <a:pt x="39546" y="34523"/>
                    <a:pt x="40355" y="34416"/>
                    <a:pt x="40864" y="34036"/>
                  </a:cubicBezTo>
                  <a:cubicBezTo>
                    <a:pt x="41018" y="33882"/>
                    <a:pt x="41074" y="33643"/>
                    <a:pt x="41018" y="33433"/>
                  </a:cubicBezTo>
                  <a:cubicBezTo>
                    <a:pt x="40400" y="31847"/>
                    <a:pt x="37396" y="30752"/>
                    <a:pt x="36049" y="29923"/>
                  </a:cubicBezTo>
                  <a:cubicBezTo>
                    <a:pt x="32708" y="27818"/>
                    <a:pt x="29367" y="25726"/>
                    <a:pt x="26026" y="23649"/>
                  </a:cubicBezTo>
                  <a:cubicBezTo>
                    <a:pt x="24328" y="22582"/>
                    <a:pt x="22811" y="21431"/>
                    <a:pt x="20860" y="20925"/>
                  </a:cubicBezTo>
                  <a:cubicBezTo>
                    <a:pt x="19660" y="20612"/>
                    <a:pt x="18149" y="20167"/>
                    <a:pt x="16761" y="20167"/>
                  </a:cubicBezTo>
                  <a:cubicBezTo>
                    <a:pt x="16282" y="20167"/>
                    <a:pt x="15818" y="20220"/>
                    <a:pt x="15386" y="20350"/>
                  </a:cubicBezTo>
                  <a:cubicBezTo>
                    <a:pt x="14375" y="20659"/>
                    <a:pt x="13224" y="21683"/>
                    <a:pt x="12129" y="21964"/>
                  </a:cubicBezTo>
                  <a:cubicBezTo>
                    <a:pt x="12073" y="21894"/>
                    <a:pt x="12031" y="21838"/>
                    <a:pt x="11975" y="21782"/>
                  </a:cubicBezTo>
                  <a:cubicBezTo>
                    <a:pt x="12185" y="21599"/>
                    <a:pt x="12424" y="21403"/>
                    <a:pt x="12550" y="21318"/>
                  </a:cubicBezTo>
                  <a:cubicBezTo>
                    <a:pt x="12887" y="21094"/>
                    <a:pt x="13224" y="20841"/>
                    <a:pt x="13519" y="20575"/>
                  </a:cubicBezTo>
                  <a:cubicBezTo>
                    <a:pt x="13743" y="20350"/>
                    <a:pt x="13785" y="19676"/>
                    <a:pt x="13350" y="19634"/>
                  </a:cubicBezTo>
                  <a:cubicBezTo>
                    <a:pt x="12213" y="19508"/>
                    <a:pt x="10711" y="18778"/>
                    <a:pt x="9701" y="18244"/>
                  </a:cubicBezTo>
                  <a:cubicBezTo>
                    <a:pt x="9308" y="18048"/>
                    <a:pt x="9209" y="18160"/>
                    <a:pt x="9097" y="18034"/>
                  </a:cubicBezTo>
                  <a:cubicBezTo>
                    <a:pt x="9125" y="17935"/>
                    <a:pt x="9139" y="17823"/>
                    <a:pt x="9139" y="17725"/>
                  </a:cubicBezTo>
                  <a:cubicBezTo>
                    <a:pt x="10613" y="18216"/>
                    <a:pt x="12087" y="18722"/>
                    <a:pt x="13561" y="19157"/>
                  </a:cubicBezTo>
                  <a:cubicBezTo>
                    <a:pt x="14374" y="19383"/>
                    <a:pt x="15706" y="19836"/>
                    <a:pt x="16693" y="19836"/>
                  </a:cubicBezTo>
                  <a:cubicBezTo>
                    <a:pt x="16932" y="19836"/>
                    <a:pt x="17151" y="19809"/>
                    <a:pt x="17337" y="19746"/>
                  </a:cubicBezTo>
                  <a:cubicBezTo>
                    <a:pt x="19190" y="19101"/>
                    <a:pt x="16733" y="17669"/>
                    <a:pt x="16144" y="17276"/>
                  </a:cubicBezTo>
                  <a:cubicBezTo>
                    <a:pt x="14501" y="16195"/>
                    <a:pt x="12957" y="14960"/>
                    <a:pt x="11539" y="13598"/>
                  </a:cubicBezTo>
                  <a:cubicBezTo>
                    <a:pt x="10992" y="13050"/>
                    <a:pt x="9841" y="12138"/>
                    <a:pt x="9574" y="11394"/>
                  </a:cubicBezTo>
                  <a:cubicBezTo>
                    <a:pt x="9546" y="11324"/>
                    <a:pt x="9532" y="11282"/>
                    <a:pt x="9518" y="11226"/>
                  </a:cubicBezTo>
                  <a:cubicBezTo>
                    <a:pt x="9560" y="11155"/>
                    <a:pt x="9616" y="11099"/>
                    <a:pt x="9673" y="11029"/>
                  </a:cubicBezTo>
                  <a:cubicBezTo>
                    <a:pt x="9911" y="11338"/>
                    <a:pt x="10150" y="11689"/>
                    <a:pt x="10360" y="11899"/>
                  </a:cubicBezTo>
                  <a:cubicBezTo>
                    <a:pt x="11090" y="12643"/>
                    <a:pt x="11862" y="13345"/>
                    <a:pt x="12677" y="14005"/>
                  </a:cubicBezTo>
                  <a:cubicBezTo>
                    <a:pt x="13785" y="14931"/>
                    <a:pt x="14951" y="15802"/>
                    <a:pt x="16172" y="16602"/>
                  </a:cubicBezTo>
                  <a:cubicBezTo>
                    <a:pt x="17042" y="17192"/>
                    <a:pt x="18291" y="18230"/>
                    <a:pt x="19372" y="18329"/>
                  </a:cubicBezTo>
                  <a:cubicBezTo>
                    <a:pt x="19381" y="18329"/>
                    <a:pt x="19390" y="18330"/>
                    <a:pt x="19399" y="18330"/>
                  </a:cubicBezTo>
                  <a:cubicBezTo>
                    <a:pt x="19713" y="18330"/>
                    <a:pt x="19778" y="17845"/>
                    <a:pt x="19723" y="17627"/>
                  </a:cubicBezTo>
                  <a:cubicBezTo>
                    <a:pt x="19218" y="15633"/>
                    <a:pt x="17884" y="13837"/>
                    <a:pt x="17337" y="11801"/>
                  </a:cubicBezTo>
                  <a:cubicBezTo>
                    <a:pt x="17126" y="11015"/>
                    <a:pt x="16958" y="10215"/>
                    <a:pt x="16832" y="9401"/>
                  </a:cubicBezTo>
                  <a:cubicBezTo>
                    <a:pt x="16818" y="9204"/>
                    <a:pt x="16775" y="9022"/>
                    <a:pt x="16733" y="8881"/>
                  </a:cubicBezTo>
                  <a:lnTo>
                    <a:pt x="16733" y="8881"/>
                  </a:lnTo>
                  <a:cubicBezTo>
                    <a:pt x="16797" y="8887"/>
                    <a:pt x="16861" y="8891"/>
                    <a:pt x="16926" y="8891"/>
                  </a:cubicBezTo>
                  <a:cubicBezTo>
                    <a:pt x="17018" y="8891"/>
                    <a:pt x="17112" y="8884"/>
                    <a:pt x="17211" y="8867"/>
                  </a:cubicBezTo>
                  <a:close/>
                  <a:moveTo>
                    <a:pt x="16304" y="0"/>
                  </a:moveTo>
                  <a:cubicBezTo>
                    <a:pt x="15549" y="0"/>
                    <a:pt x="14776" y="266"/>
                    <a:pt x="14094" y="838"/>
                  </a:cubicBezTo>
                  <a:cubicBezTo>
                    <a:pt x="12438" y="2228"/>
                    <a:pt x="12241" y="4179"/>
                    <a:pt x="13392" y="5919"/>
                  </a:cubicBezTo>
                  <a:cubicBezTo>
                    <a:pt x="13954" y="6776"/>
                    <a:pt x="14880" y="8053"/>
                    <a:pt x="15961" y="8615"/>
                  </a:cubicBezTo>
                  <a:cubicBezTo>
                    <a:pt x="15947" y="10748"/>
                    <a:pt x="17786" y="15156"/>
                    <a:pt x="18572" y="17065"/>
                  </a:cubicBezTo>
                  <a:cubicBezTo>
                    <a:pt x="17519" y="16616"/>
                    <a:pt x="16298" y="15535"/>
                    <a:pt x="15554" y="15016"/>
                  </a:cubicBezTo>
                  <a:cubicBezTo>
                    <a:pt x="14375" y="14188"/>
                    <a:pt x="13252" y="13289"/>
                    <a:pt x="12185" y="12335"/>
                  </a:cubicBezTo>
                  <a:cubicBezTo>
                    <a:pt x="11483" y="11717"/>
                    <a:pt x="10852" y="10819"/>
                    <a:pt x="10164" y="10131"/>
                  </a:cubicBezTo>
                  <a:cubicBezTo>
                    <a:pt x="10220" y="9990"/>
                    <a:pt x="10262" y="9864"/>
                    <a:pt x="10304" y="9738"/>
                  </a:cubicBezTo>
                  <a:cubicBezTo>
                    <a:pt x="10304" y="9724"/>
                    <a:pt x="10304" y="9710"/>
                    <a:pt x="10304" y="9696"/>
                  </a:cubicBezTo>
                  <a:cubicBezTo>
                    <a:pt x="10318" y="9653"/>
                    <a:pt x="10332" y="9611"/>
                    <a:pt x="10332" y="9569"/>
                  </a:cubicBezTo>
                  <a:cubicBezTo>
                    <a:pt x="10753" y="7407"/>
                    <a:pt x="10416" y="5147"/>
                    <a:pt x="8451" y="3856"/>
                  </a:cubicBezTo>
                  <a:cubicBezTo>
                    <a:pt x="7828" y="3445"/>
                    <a:pt x="7151" y="3251"/>
                    <a:pt x="6494" y="3251"/>
                  </a:cubicBezTo>
                  <a:cubicBezTo>
                    <a:pt x="5155" y="3251"/>
                    <a:pt x="3897" y="4057"/>
                    <a:pt x="3342" y="5470"/>
                  </a:cubicBezTo>
                  <a:cubicBezTo>
                    <a:pt x="2584" y="7407"/>
                    <a:pt x="3187" y="9232"/>
                    <a:pt x="4872" y="10369"/>
                  </a:cubicBezTo>
                  <a:cubicBezTo>
                    <a:pt x="5728" y="10945"/>
                    <a:pt x="7202" y="11829"/>
                    <a:pt x="8269" y="11829"/>
                  </a:cubicBezTo>
                  <a:cubicBezTo>
                    <a:pt x="8395" y="11829"/>
                    <a:pt x="8521" y="11815"/>
                    <a:pt x="8648" y="11773"/>
                  </a:cubicBezTo>
                  <a:cubicBezTo>
                    <a:pt x="9167" y="12826"/>
                    <a:pt x="10571" y="13977"/>
                    <a:pt x="11245" y="14637"/>
                  </a:cubicBezTo>
                  <a:cubicBezTo>
                    <a:pt x="12283" y="15605"/>
                    <a:pt x="13378" y="16504"/>
                    <a:pt x="14529" y="17332"/>
                  </a:cubicBezTo>
                  <a:cubicBezTo>
                    <a:pt x="15007" y="17683"/>
                    <a:pt x="15512" y="18034"/>
                    <a:pt x="16003" y="18357"/>
                  </a:cubicBezTo>
                  <a:cubicBezTo>
                    <a:pt x="16102" y="18427"/>
                    <a:pt x="16200" y="18483"/>
                    <a:pt x="16284" y="18539"/>
                  </a:cubicBezTo>
                  <a:cubicBezTo>
                    <a:pt x="15316" y="18385"/>
                    <a:pt x="14361" y="18329"/>
                    <a:pt x="13406" y="18006"/>
                  </a:cubicBezTo>
                  <a:lnTo>
                    <a:pt x="9013" y="16602"/>
                  </a:lnTo>
                  <a:cubicBezTo>
                    <a:pt x="8929" y="16321"/>
                    <a:pt x="8830" y="16069"/>
                    <a:pt x="8704" y="15816"/>
                  </a:cubicBezTo>
                  <a:cubicBezTo>
                    <a:pt x="8676" y="15760"/>
                    <a:pt x="8662" y="15718"/>
                    <a:pt x="8634" y="15675"/>
                  </a:cubicBezTo>
                  <a:cubicBezTo>
                    <a:pt x="8606" y="15619"/>
                    <a:pt x="8564" y="15577"/>
                    <a:pt x="8535" y="15535"/>
                  </a:cubicBezTo>
                  <a:cubicBezTo>
                    <a:pt x="7515" y="14017"/>
                    <a:pt x="6117" y="12835"/>
                    <a:pt x="4303" y="12835"/>
                  </a:cubicBezTo>
                  <a:cubicBezTo>
                    <a:pt x="4021" y="12835"/>
                    <a:pt x="3729" y="12864"/>
                    <a:pt x="3426" y="12924"/>
                  </a:cubicBezTo>
                  <a:cubicBezTo>
                    <a:pt x="1096" y="13401"/>
                    <a:pt x="1" y="15844"/>
                    <a:pt x="941" y="17978"/>
                  </a:cubicBezTo>
                  <a:cubicBezTo>
                    <a:pt x="1652" y="19582"/>
                    <a:pt x="2875" y="20286"/>
                    <a:pt x="4357" y="20286"/>
                  </a:cubicBezTo>
                  <a:cubicBezTo>
                    <a:pt x="4806" y="20286"/>
                    <a:pt x="5280" y="20221"/>
                    <a:pt x="5770" y="20097"/>
                  </a:cubicBezTo>
                  <a:cubicBezTo>
                    <a:pt x="6598" y="19887"/>
                    <a:pt x="7932" y="19578"/>
                    <a:pt x="8634" y="18904"/>
                  </a:cubicBezTo>
                  <a:cubicBezTo>
                    <a:pt x="8690" y="18960"/>
                    <a:pt x="8760" y="19002"/>
                    <a:pt x="8830" y="19044"/>
                  </a:cubicBezTo>
                  <a:cubicBezTo>
                    <a:pt x="9574" y="19522"/>
                    <a:pt x="10894" y="20083"/>
                    <a:pt x="12017" y="20406"/>
                  </a:cubicBezTo>
                  <a:cubicBezTo>
                    <a:pt x="11666" y="20589"/>
                    <a:pt x="11329" y="20813"/>
                    <a:pt x="11020" y="21080"/>
                  </a:cubicBezTo>
                  <a:cubicBezTo>
                    <a:pt x="10838" y="20996"/>
                    <a:pt x="10641" y="20911"/>
                    <a:pt x="10459" y="20841"/>
                  </a:cubicBezTo>
                  <a:cubicBezTo>
                    <a:pt x="10416" y="20827"/>
                    <a:pt x="10374" y="20813"/>
                    <a:pt x="10332" y="20799"/>
                  </a:cubicBezTo>
                  <a:cubicBezTo>
                    <a:pt x="10290" y="20785"/>
                    <a:pt x="10234" y="20785"/>
                    <a:pt x="10192" y="20785"/>
                  </a:cubicBezTo>
                  <a:cubicBezTo>
                    <a:pt x="9689" y="20683"/>
                    <a:pt x="9185" y="20627"/>
                    <a:pt x="8692" y="20627"/>
                  </a:cubicBezTo>
                  <a:cubicBezTo>
                    <a:pt x="6890" y="20627"/>
                    <a:pt x="5246" y="21367"/>
                    <a:pt x="4409" y="23242"/>
                  </a:cubicBezTo>
                  <a:cubicBezTo>
                    <a:pt x="3580" y="25081"/>
                    <a:pt x="4507" y="27228"/>
                    <a:pt x="6332" y="28000"/>
                  </a:cubicBezTo>
                  <a:cubicBezTo>
                    <a:pt x="6874" y="28229"/>
                    <a:pt x="7391" y="28336"/>
                    <a:pt x="7879" y="28336"/>
                  </a:cubicBezTo>
                  <a:cubicBezTo>
                    <a:pt x="9248" y="28336"/>
                    <a:pt x="10389" y="27496"/>
                    <a:pt x="11217" y="26161"/>
                  </a:cubicBezTo>
                  <a:cubicBezTo>
                    <a:pt x="11736" y="25305"/>
                    <a:pt x="12522" y="24000"/>
                    <a:pt x="12480" y="22933"/>
                  </a:cubicBezTo>
                  <a:cubicBezTo>
                    <a:pt x="13224" y="22666"/>
                    <a:pt x="13996" y="22133"/>
                    <a:pt x="14614" y="21852"/>
                  </a:cubicBezTo>
                  <a:cubicBezTo>
                    <a:pt x="15456" y="21462"/>
                    <a:pt x="16199" y="21310"/>
                    <a:pt x="16981" y="21310"/>
                  </a:cubicBezTo>
                  <a:cubicBezTo>
                    <a:pt x="17607" y="21310"/>
                    <a:pt x="18259" y="21407"/>
                    <a:pt x="19007" y="21557"/>
                  </a:cubicBezTo>
                  <a:cubicBezTo>
                    <a:pt x="20846" y="21922"/>
                    <a:pt x="22068" y="22343"/>
                    <a:pt x="23598" y="23284"/>
                  </a:cubicBezTo>
                  <a:cubicBezTo>
                    <a:pt x="28455" y="26316"/>
                    <a:pt x="33297" y="29348"/>
                    <a:pt x="38154" y="32380"/>
                  </a:cubicBezTo>
                  <a:cubicBezTo>
                    <a:pt x="38491" y="32591"/>
                    <a:pt x="38898" y="32955"/>
                    <a:pt x="39319" y="33222"/>
                  </a:cubicBezTo>
                  <a:cubicBezTo>
                    <a:pt x="39148" y="33200"/>
                    <a:pt x="38966" y="33191"/>
                    <a:pt x="38779" y="33191"/>
                  </a:cubicBezTo>
                  <a:cubicBezTo>
                    <a:pt x="38136" y="33191"/>
                    <a:pt x="37428" y="33292"/>
                    <a:pt x="36863" y="33292"/>
                  </a:cubicBezTo>
                  <a:lnTo>
                    <a:pt x="23359" y="33292"/>
                  </a:lnTo>
                  <a:cubicBezTo>
                    <a:pt x="22964" y="33292"/>
                    <a:pt x="22313" y="33202"/>
                    <a:pt x="21683" y="33202"/>
                  </a:cubicBezTo>
                  <a:cubicBezTo>
                    <a:pt x="21417" y="33202"/>
                    <a:pt x="21154" y="33218"/>
                    <a:pt x="20916" y="33264"/>
                  </a:cubicBezTo>
                  <a:cubicBezTo>
                    <a:pt x="20776" y="32843"/>
                    <a:pt x="20580" y="32450"/>
                    <a:pt x="20313" y="32085"/>
                  </a:cubicBezTo>
                  <a:cubicBezTo>
                    <a:pt x="20299" y="32057"/>
                    <a:pt x="20271" y="32015"/>
                    <a:pt x="20243" y="31987"/>
                  </a:cubicBezTo>
                  <a:cubicBezTo>
                    <a:pt x="20215" y="31945"/>
                    <a:pt x="20172" y="31903"/>
                    <a:pt x="20144" y="31875"/>
                  </a:cubicBezTo>
                  <a:cubicBezTo>
                    <a:pt x="19065" y="30641"/>
                    <a:pt x="17693" y="29777"/>
                    <a:pt x="16164" y="29777"/>
                  </a:cubicBezTo>
                  <a:cubicBezTo>
                    <a:pt x="15605" y="29777"/>
                    <a:pt x="15025" y="29892"/>
                    <a:pt x="14431" y="30148"/>
                  </a:cubicBezTo>
                  <a:cubicBezTo>
                    <a:pt x="12227" y="31103"/>
                    <a:pt x="11834" y="33868"/>
                    <a:pt x="13182" y="35693"/>
                  </a:cubicBezTo>
                  <a:cubicBezTo>
                    <a:pt x="13994" y="36797"/>
                    <a:pt x="14979" y="37232"/>
                    <a:pt x="16045" y="37232"/>
                  </a:cubicBezTo>
                  <a:cubicBezTo>
                    <a:pt x="16876" y="37232"/>
                    <a:pt x="17757" y="36967"/>
                    <a:pt x="18642" y="36549"/>
                  </a:cubicBezTo>
                  <a:cubicBezTo>
                    <a:pt x="19232" y="36268"/>
                    <a:pt x="20060" y="35903"/>
                    <a:pt x="20566" y="35370"/>
                  </a:cubicBezTo>
                  <a:cubicBezTo>
                    <a:pt x="21478" y="35811"/>
                    <a:pt x="23079" y="35840"/>
                    <a:pt x="24112" y="35840"/>
                  </a:cubicBezTo>
                  <a:cubicBezTo>
                    <a:pt x="24268" y="35840"/>
                    <a:pt x="24412" y="35839"/>
                    <a:pt x="24537" y="35839"/>
                  </a:cubicBezTo>
                  <a:cubicBezTo>
                    <a:pt x="24718" y="35839"/>
                    <a:pt x="24863" y="35840"/>
                    <a:pt x="24959" y="35847"/>
                  </a:cubicBezTo>
                  <a:cubicBezTo>
                    <a:pt x="25651" y="35900"/>
                    <a:pt x="26381" y="36017"/>
                    <a:pt x="27077" y="36017"/>
                  </a:cubicBezTo>
                  <a:cubicBezTo>
                    <a:pt x="27115" y="36017"/>
                    <a:pt x="27153" y="36016"/>
                    <a:pt x="27191" y="36016"/>
                  </a:cubicBezTo>
                  <a:cubicBezTo>
                    <a:pt x="27261" y="36016"/>
                    <a:pt x="27346" y="36002"/>
                    <a:pt x="27430" y="35988"/>
                  </a:cubicBezTo>
                  <a:lnTo>
                    <a:pt x="27430" y="35988"/>
                  </a:lnTo>
                  <a:cubicBezTo>
                    <a:pt x="27388" y="36016"/>
                    <a:pt x="27332" y="36058"/>
                    <a:pt x="27275" y="36114"/>
                  </a:cubicBezTo>
                  <a:cubicBezTo>
                    <a:pt x="26700" y="36619"/>
                    <a:pt x="25759" y="37770"/>
                    <a:pt x="25465" y="38697"/>
                  </a:cubicBezTo>
                  <a:cubicBezTo>
                    <a:pt x="23289" y="38949"/>
                    <a:pt x="21478" y="40030"/>
                    <a:pt x="20902" y="42304"/>
                  </a:cubicBezTo>
                  <a:cubicBezTo>
                    <a:pt x="20355" y="44396"/>
                    <a:pt x="21773" y="46488"/>
                    <a:pt x="23920" y="46726"/>
                  </a:cubicBezTo>
                  <a:cubicBezTo>
                    <a:pt x="24101" y="46746"/>
                    <a:pt x="24276" y="46756"/>
                    <a:pt x="24445" y="46756"/>
                  </a:cubicBezTo>
                  <a:cubicBezTo>
                    <a:pt x="26406" y="46756"/>
                    <a:pt x="27601" y="45438"/>
                    <a:pt x="28118" y="43526"/>
                  </a:cubicBezTo>
                  <a:cubicBezTo>
                    <a:pt x="28384" y="42529"/>
                    <a:pt x="28791" y="40985"/>
                    <a:pt x="28412" y="39960"/>
                  </a:cubicBezTo>
                  <a:cubicBezTo>
                    <a:pt x="28342" y="39778"/>
                    <a:pt x="28230" y="39595"/>
                    <a:pt x="28090" y="39455"/>
                  </a:cubicBezTo>
                  <a:cubicBezTo>
                    <a:pt x="28539" y="38992"/>
                    <a:pt x="28904" y="38374"/>
                    <a:pt x="29297" y="37812"/>
                  </a:cubicBezTo>
                  <a:cubicBezTo>
                    <a:pt x="30462" y="36184"/>
                    <a:pt x="32175" y="35881"/>
                    <a:pt x="33995" y="35881"/>
                  </a:cubicBezTo>
                  <a:cubicBezTo>
                    <a:pt x="35046" y="35881"/>
                    <a:pt x="36133" y="35982"/>
                    <a:pt x="37172" y="35988"/>
                  </a:cubicBezTo>
                  <a:cubicBezTo>
                    <a:pt x="38309" y="35988"/>
                    <a:pt x="39625" y="35896"/>
                    <a:pt x="40933" y="35896"/>
                  </a:cubicBezTo>
                  <a:cubicBezTo>
                    <a:pt x="42289" y="35896"/>
                    <a:pt x="43637" y="35994"/>
                    <a:pt x="44766" y="36395"/>
                  </a:cubicBezTo>
                  <a:cubicBezTo>
                    <a:pt x="45805" y="36774"/>
                    <a:pt x="46787" y="37588"/>
                    <a:pt x="47714" y="38191"/>
                  </a:cubicBezTo>
                  <a:cubicBezTo>
                    <a:pt x="56515" y="43905"/>
                    <a:pt x="65064" y="50039"/>
                    <a:pt x="73641" y="56089"/>
                  </a:cubicBezTo>
                  <a:cubicBezTo>
                    <a:pt x="75606" y="57465"/>
                    <a:pt x="77557" y="58854"/>
                    <a:pt x="79508" y="60230"/>
                  </a:cubicBezTo>
                  <a:cubicBezTo>
                    <a:pt x="80365" y="60834"/>
                    <a:pt x="81572" y="62111"/>
                    <a:pt x="82653" y="62139"/>
                  </a:cubicBezTo>
                  <a:cubicBezTo>
                    <a:pt x="82807" y="62139"/>
                    <a:pt x="82948" y="61985"/>
                    <a:pt x="83004" y="61844"/>
                  </a:cubicBezTo>
                  <a:cubicBezTo>
                    <a:pt x="83327" y="61030"/>
                    <a:pt x="82962" y="59388"/>
                    <a:pt x="82541" y="58644"/>
                  </a:cubicBezTo>
                  <a:cubicBezTo>
                    <a:pt x="81937" y="57563"/>
                    <a:pt x="80196" y="56889"/>
                    <a:pt x="79186" y="56215"/>
                  </a:cubicBezTo>
                  <a:cubicBezTo>
                    <a:pt x="74146" y="52889"/>
                    <a:pt x="69205" y="49407"/>
                    <a:pt x="64362" y="45786"/>
                  </a:cubicBezTo>
                  <a:cubicBezTo>
                    <a:pt x="61695" y="43778"/>
                    <a:pt x="58565" y="41813"/>
                    <a:pt x="56389" y="39258"/>
                  </a:cubicBezTo>
                  <a:cubicBezTo>
                    <a:pt x="54480" y="36998"/>
                    <a:pt x="53076" y="34359"/>
                    <a:pt x="51153" y="32085"/>
                  </a:cubicBezTo>
                  <a:cubicBezTo>
                    <a:pt x="49609" y="30246"/>
                    <a:pt x="47882" y="28562"/>
                    <a:pt x="46001" y="27074"/>
                  </a:cubicBezTo>
                  <a:cubicBezTo>
                    <a:pt x="45229" y="26470"/>
                    <a:pt x="44218" y="25502"/>
                    <a:pt x="43348" y="24940"/>
                  </a:cubicBezTo>
                  <a:cubicBezTo>
                    <a:pt x="43152" y="22919"/>
                    <a:pt x="42380" y="20869"/>
                    <a:pt x="40386" y="20013"/>
                  </a:cubicBezTo>
                  <a:cubicBezTo>
                    <a:pt x="39905" y="19810"/>
                    <a:pt x="39414" y="19714"/>
                    <a:pt x="38937" y="19714"/>
                  </a:cubicBezTo>
                  <a:cubicBezTo>
                    <a:pt x="37368" y="19714"/>
                    <a:pt x="35958" y="20755"/>
                    <a:pt x="35614" y="22456"/>
                  </a:cubicBezTo>
                  <a:cubicBezTo>
                    <a:pt x="35263" y="24196"/>
                    <a:pt x="35880" y="26189"/>
                    <a:pt x="37635" y="26849"/>
                  </a:cubicBezTo>
                  <a:cubicBezTo>
                    <a:pt x="38613" y="27229"/>
                    <a:pt x="39808" y="27392"/>
                    <a:pt x="40910" y="27392"/>
                  </a:cubicBezTo>
                  <a:cubicBezTo>
                    <a:pt x="41153" y="27392"/>
                    <a:pt x="41391" y="27384"/>
                    <a:pt x="41622" y="27369"/>
                  </a:cubicBezTo>
                  <a:cubicBezTo>
                    <a:pt x="41776" y="27355"/>
                    <a:pt x="41944" y="27341"/>
                    <a:pt x="42099" y="27284"/>
                  </a:cubicBezTo>
                  <a:cubicBezTo>
                    <a:pt x="42197" y="27326"/>
                    <a:pt x="42281" y="27369"/>
                    <a:pt x="42380" y="27425"/>
                  </a:cubicBezTo>
                  <a:cubicBezTo>
                    <a:pt x="43404" y="28028"/>
                    <a:pt x="44387" y="28744"/>
                    <a:pt x="45299" y="29530"/>
                  </a:cubicBezTo>
                  <a:cubicBezTo>
                    <a:pt x="46675" y="30780"/>
                    <a:pt x="47966" y="32113"/>
                    <a:pt x="49160" y="33531"/>
                  </a:cubicBezTo>
                  <a:cubicBezTo>
                    <a:pt x="50184" y="34766"/>
                    <a:pt x="51251" y="36030"/>
                    <a:pt x="52122" y="37363"/>
                  </a:cubicBezTo>
                  <a:cubicBezTo>
                    <a:pt x="52093" y="37349"/>
                    <a:pt x="52079" y="37335"/>
                    <a:pt x="52051" y="37321"/>
                  </a:cubicBezTo>
                  <a:cubicBezTo>
                    <a:pt x="51700" y="37125"/>
                    <a:pt x="51335" y="36928"/>
                    <a:pt x="50985" y="36732"/>
                  </a:cubicBezTo>
                  <a:cubicBezTo>
                    <a:pt x="46521" y="34247"/>
                    <a:pt x="42085" y="31720"/>
                    <a:pt x="37691" y="29137"/>
                  </a:cubicBezTo>
                  <a:cubicBezTo>
                    <a:pt x="33340" y="26568"/>
                    <a:pt x="28862" y="24014"/>
                    <a:pt x="24861" y="20911"/>
                  </a:cubicBezTo>
                  <a:cubicBezTo>
                    <a:pt x="22292" y="18918"/>
                    <a:pt x="20551" y="16167"/>
                    <a:pt x="19330" y="13177"/>
                  </a:cubicBezTo>
                  <a:cubicBezTo>
                    <a:pt x="18825" y="11942"/>
                    <a:pt x="18418" y="10664"/>
                    <a:pt x="18081" y="9359"/>
                  </a:cubicBezTo>
                  <a:cubicBezTo>
                    <a:pt x="18025" y="9106"/>
                    <a:pt x="17983" y="8853"/>
                    <a:pt x="17926" y="8615"/>
                  </a:cubicBezTo>
                  <a:cubicBezTo>
                    <a:pt x="18011" y="8559"/>
                    <a:pt x="18095" y="8502"/>
                    <a:pt x="18179" y="8432"/>
                  </a:cubicBezTo>
                  <a:cubicBezTo>
                    <a:pt x="18221" y="8390"/>
                    <a:pt x="18263" y="8348"/>
                    <a:pt x="18291" y="8306"/>
                  </a:cubicBezTo>
                  <a:cubicBezTo>
                    <a:pt x="19793" y="6607"/>
                    <a:pt x="20453" y="4235"/>
                    <a:pt x="19443" y="2101"/>
                  </a:cubicBezTo>
                  <a:cubicBezTo>
                    <a:pt x="18815" y="767"/>
                    <a:pt x="17587" y="0"/>
                    <a:pt x="16304"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2298325" y="2233450"/>
              <a:ext cx="69150" cy="110050"/>
            </a:xfrm>
            <a:custGeom>
              <a:avLst/>
              <a:gdLst/>
              <a:ahLst/>
              <a:cxnLst/>
              <a:rect l="l" t="t" r="r" b="b"/>
              <a:pathLst>
                <a:path w="2766" h="4402" extrusionOk="0">
                  <a:moveTo>
                    <a:pt x="910" y="1"/>
                  </a:moveTo>
                  <a:cubicBezTo>
                    <a:pt x="675" y="1"/>
                    <a:pt x="420" y="66"/>
                    <a:pt x="148" y="214"/>
                  </a:cubicBezTo>
                  <a:cubicBezTo>
                    <a:pt x="1" y="288"/>
                    <a:pt x="47" y="555"/>
                    <a:pt x="183" y="555"/>
                  </a:cubicBezTo>
                  <a:cubicBezTo>
                    <a:pt x="202" y="555"/>
                    <a:pt x="223" y="549"/>
                    <a:pt x="246" y="537"/>
                  </a:cubicBezTo>
                  <a:cubicBezTo>
                    <a:pt x="480" y="408"/>
                    <a:pt x="697" y="352"/>
                    <a:pt x="897" y="352"/>
                  </a:cubicBezTo>
                  <a:cubicBezTo>
                    <a:pt x="1637" y="352"/>
                    <a:pt x="2142" y="1122"/>
                    <a:pt x="2352" y="1885"/>
                  </a:cubicBezTo>
                  <a:cubicBezTo>
                    <a:pt x="2492" y="2362"/>
                    <a:pt x="2478" y="2867"/>
                    <a:pt x="2324" y="3344"/>
                  </a:cubicBezTo>
                  <a:cubicBezTo>
                    <a:pt x="2160" y="3780"/>
                    <a:pt x="1842" y="3968"/>
                    <a:pt x="1505" y="3968"/>
                  </a:cubicBezTo>
                  <a:cubicBezTo>
                    <a:pt x="1146" y="3968"/>
                    <a:pt x="766" y="3755"/>
                    <a:pt x="527" y="3401"/>
                  </a:cubicBezTo>
                  <a:cubicBezTo>
                    <a:pt x="492" y="3351"/>
                    <a:pt x="451" y="3330"/>
                    <a:pt x="413" y="3330"/>
                  </a:cubicBezTo>
                  <a:cubicBezTo>
                    <a:pt x="310" y="3330"/>
                    <a:pt x="221" y="3475"/>
                    <a:pt x="302" y="3597"/>
                  </a:cubicBezTo>
                  <a:cubicBezTo>
                    <a:pt x="546" y="3962"/>
                    <a:pt x="1096" y="4402"/>
                    <a:pt x="1595" y="4402"/>
                  </a:cubicBezTo>
                  <a:cubicBezTo>
                    <a:pt x="1671" y="4402"/>
                    <a:pt x="1746" y="4391"/>
                    <a:pt x="1818" y="4369"/>
                  </a:cubicBezTo>
                  <a:cubicBezTo>
                    <a:pt x="2450" y="4187"/>
                    <a:pt x="2703" y="3330"/>
                    <a:pt x="2731" y="2755"/>
                  </a:cubicBezTo>
                  <a:cubicBezTo>
                    <a:pt x="2766" y="1621"/>
                    <a:pt x="2081" y="1"/>
                    <a:pt x="91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2281400" y="2257725"/>
              <a:ext cx="9675" cy="8825"/>
            </a:xfrm>
            <a:custGeom>
              <a:avLst/>
              <a:gdLst/>
              <a:ahLst/>
              <a:cxnLst/>
              <a:rect l="l" t="t" r="r" b="b"/>
              <a:pathLst>
                <a:path w="387" h="353" extrusionOk="0">
                  <a:moveTo>
                    <a:pt x="203" y="1"/>
                  </a:moveTo>
                  <a:cubicBezTo>
                    <a:pt x="200" y="1"/>
                    <a:pt x="197" y="1"/>
                    <a:pt x="193" y="1"/>
                  </a:cubicBezTo>
                  <a:cubicBezTo>
                    <a:pt x="1" y="15"/>
                    <a:pt x="24" y="352"/>
                    <a:pt x="210" y="352"/>
                  </a:cubicBezTo>
                  <a:cubicBezTo>
                    <a:pt x="214" y="352"/>
                    <a:pt x="217" y="352"/>
                    <a:pt x="221" y="352"/>
                  </a:cubicBezTo>
                  <a:cubicBezTo>
                    <a:pt x="387" y="352"/>
                    <a:pt x="376" y="1"/>
                    <a:pt x="20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2317100" y="2255275"/>
              <a:ext cx="47050" cy="58175"/>
            </a:xfrm>
            <a:custGeom>
              <a:avLst/>
              <a:gdLst/>
              <a:ahLst/>
              <a:cxnLst/>
              <a:rect l="l" t="t" r="r" b="b"/>
              <a:pathLst>
                <a:path w="1882" h="2327" extrusionOk="0">
                  <a:moveTo>
                    <a:pt x="183" y="1"/>
                  </a:moveTo>
                  <a:cubicBezTo>
                    <a:pt x="1" y="1"/>
                    <a:pt x="29" y="352"/>
                    <a:pt x="211" y="352"/>
                  </a:cubicBezTo>
                  <a:cubicBezTo>
                    <a:pt x="815" y="366"/>
                    <a:pt x="1460" y="1657"/>
                    <a:pt x="773" y="1980"/>
                  </a:cubicBezTo>
                  <a:cubicBezTo>
                    <a:pt x="633" y="2044"/>
                    <a:pt x="689" y="2327"/>
                    <a:pt x="826" y="2327"/>
                  </a:cubicBezTo>
                  <a:cubicBezTo>
                    <a:pt x="840" y="2327"/>
                    <a:pt x="855" y="2324"/>
                    <a:pt x="871" y="2317"/>
                  </a:cubicBezTo>
                  <a:cubicBezTo>
                    <a:pt x="1882" y="1854"/>
                    <a:pt x="1138" y="29"/>
                    <a:pt x="1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2030750" y="2310800"/>
              <a:ext cx="104950" cy="99000"/>
            </a:xfrm>
            <a:custGeom>
              <a:avLst/>
              <a:gdLst/>
              <a:ahLst/>
              <a:cxnLst/>
              <a:rect l="l" t="t" r="r" b="b"/>
              <a:pathLst>
                <a:path w="4198" h="3960" extrusionOk="0">
                  <a:moveTo>
                    <a:pt x="1489" y="0"/>
                  </a:moveTo>
                  <a:cubicBezTo>
                    <a:pt x="1158" y="0"/>
                    <a:pt x="838" y="123"/>
                    <a:pt x="547" y="433"/>
                  </a:cubicBezTo>
                  <a:cubicBezTo>
                    <a:pt x="0" y="1008"/>
                    <a:pt x="14" y="1823"/>
                    <a:pt x="168" y="2553"/>
                  </a:cubicBezTo>
                  <a:cubicBezTo>
                    <a:pt x="189" y="2634"/>
                    <a:pt x="235" y="2668"/>
                    <a:pt x="284" y="2668"/>
                  </a:cubicBezTo>
                  <a:cubicBezTo>
                    <a:pt x="369" y="2668"/>
                    <a:pt x="462" y="2565"/>
                    <a:pt x="435" y="2440"/>
                  </a:cubicBezTo>
                  <a:cubicBezTo>
                    <a:pt x="281" y="1795"/>
                    <a:pt x="295" y="1037"/>
                    <a:pt x="856" y="587"/>
                  </a:cubicBezTo>
                  <a:cubicBezTo>
                    <a:pt x="1074" y="413"/>
                    <a:pt x="1298" y="345"/>
                    <a:pt x="1521" y="345"/>
                  </a:cubicBezTo>
                  <a:cubicBezTo>
                    <a:pt x="1873" y="345"/>
                    <a:pt x="2223" y="516"/>
                    <a:pt x="2541" y="714"/>
                  </a:cubicBezTo>
                  <a:cubicBezTo>
                    <a:pt x="2948" y="966"/>
                    <a:pt x="3355" y="1233"/>
                    <a:pt x="3580" y="1640"/>
                  </a:cubicBezTo>
                  <a:cubicBezTo>
                    <a:pt x="3916" y="2258"/>
                    <a:pt x="4057" y="3381"/>
                    <a:pt x="3187" y="3619"/>
                  </a:cubicBezTo>
                  <a:cubicBezTo>
                    <a:pt x="3028" y="3659"/>
                    <a:pt x="3093" y="3960"/>
                    <a:pt x="3254" y="3960"/>
                  </a:cubicBezTo>
                  <a:cubicBezTo>
                    <a:pt x="3264" y="3960"/>
                    <a:pt x="3274" y="3959"/>
                    <a:pt x="3285" y="3956"/>
                  </a:cubicBezTo>
                  <a:cubicBezTo>
                    <a:pt x="4057" y="3732"/>
                    <a:pt x="4197" y="2960"/>
                    <a:pt x="4085" y="2258"/>
                  </a:cubicBezTo>
                  <a:cubicBezTo>
                    <a:pt x="3916" y="1331"/>
                    <a:pt x="3453" y="896"/>
                    <a:pt x="2667" y="405"/>
                  </a:cubicBezTo>
                  <a:cubicBezTo>
                    <a:pt x="2280" y="170"/>
                    <a:pt x="1877" y="0"/>
                    <a:pt x="148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2052275" y="2330375"/>
              <a:ext cx="50150" cy="30775"/>
            </a:xfrm>
            <a:custGeom>
              <a:avLst/>
              <a:gdLst/>
              <a:ahLst/>
              <a:cxnLst/>
              <a:rect l="l" t="t" r="r" b="b"/>
              <a:pathLst>
                <a:path w="2006" h="1231" extrusionOk="0">
                  <a:moveTo>
                    <a:pt x="894" y="1"/>
                  </a:moveTo>
                  <a:cubicBezTo>
                    <a:pt x="304" y="1"/>
                    <a:pt x="51" y="520"/>
                    <a:pt x="9" y="1026"/>
                  </a:cubicBezTo>
                  <a:cubicBezTo>
                    <a:pt x="1" y="1143"/>
                    <a:pt x="93" y="1231"/>
                    <a:pt x="175" y="1231"/>
                  </a:cubicBezTo>
                  <a:cubicBezTo>
                    <a:pt x="229" y="1231"/>
                    <a:pt x="279" y="1192"/>
                    <a:pt x="290" y="1096"/>
                  </a:cubicBezTo>
                  <a:cubicBezTo>
                    <a:pt x="315" y="783"/>
                    <a:pt x="485" y="360"/>
                    <a:pt x="829" y="360"/>
                  </a:cubicBezTo>
                  <a:cubicBezTo>
                    <a:pt x="871" y="360"/>
                    <a:pt x="916" y="366"/>
                    <a:pt x="964" y="380"/>
                  </a:cubicBezTo>
                  <a:cubicBezTo>
                    <a:pt x="1301" y="506"/>
                    <a:pt x="1567" y="773"/>
                    <a:pt x="1708" y="1110"/>
                  </a:cubicBezTo>
                  <a:cubicBezTo>
                    <a:pt x="1733" y="1186"/>
                    <a:pt x="1782" y="1218"/>
                    <a:pt x="1832" y="1218"/>
                  </a:cubicBezTo>
                  <a:cubicBezTo>
                    <a:pt x="1919" y="1218"/>
                    <a:pt x="2005" y="1118"/>
                    <a:pt x="1961" y="983"/>
                  </a:cubicBezTo>
                  <a:cubicBezTo>
                    <a:pt x="1876" y="745"/>
                    <a:pt x="1722" y="520"/>
                    <a:pt x="1525" y="366"/>
                  </a:cubicBezTo>
                  <a:cubicBezTo>
                    <a:pt x="1357" y="211"/>
                    <a:pt x="1132" y="1"/>
                    <a:pt x="89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2102775" y="2368975"/>
              <a:ext cx="9675" cy="8825"/>
            </a:xfrm>
            <a:custGeom>
              <a:avLst/>
              <a:gdLst/>
              <a:ahLst/>
              <a:cxnLst/>
              <a:rect l="l" t="t" r="r" b="b"/>
              <a:pathLst>
                <a:path w="387" h="353" extrusionOk="0">
                  <a:moveTo>
                    <a:pt x="190" y="1"/>
                  </a:moveTo>
                  <a:cubicBezTo>
                    <a:pt x="186" y="1"/>
                    <a:pt x="183" y="1"/>
                    <a:pt x="179" y="1"/>
                  </a:cubicBezTo>
                  <a:cubicBezTo>
                    <a:pt x="0" y="15"/>
                    <a:pt x="24" y="352"/>
                    <a:pt x="197" y="352"/>
                  </a:cubicBezTo>
                  <a:cubicBezTo>
                    <a:pt x="200" y="352"/>
                    <a:pt x="204" y="352"/>
                    <a:pt x="207" y="352"/>
                  </a:cubicBezTo>
                  <a:cubicBezTo>
                    <a:pt x="386" y="338"/>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1962275" y="2547150"/>
              <a:ext cx="131025" cy="90100"/>
            </a:xfrm>
            <a:custGeom>
              <a:avLst/>
              <a:gdLst/>
              <a:ahLst/>
              <a:cxnLst/>
              <a:rect l="l" t="t" r="r" b="b"/>
              <a:pathLst>
                <a:path w="5241" h="3604" extrusionOk="0">
                  <a:moveTo>
                    <a:pt x="2681" y="1"/>
                  </a:moveTo>
                  <a:cubicBezTo>
                    <a:pt x="1986" y="1"/>
                    <a:pt x="1330" y="175"/>
                    <a:pt x="872" y="763"/>
                  </a:cubicBezTo>
                  <a:cubicBezTo>
                    <a:pt x="0" y="1866"/>
                    <a:pt x="569" y="3604"/>
                    <a:pt x="2001" y="3604"/>
                  </a:cubicBezTo>
                  <a:cubicBezTo>
                    <a:pt x="2045" y="3604"/>
                    <a:pt x="2090" y="3602"/>
                    <a:pt x="2135" y="3599"/>
                  </a:cubicBezTo>
                  <a:cubicBezTo>
                    <a:pt x="2328" y="3585"/>
                    <a:pt x="2305" y="3247"/>
                    <a:pt x="2119" y="3247"/>
                  </a:cubicBezTo>
                  <a:cubicBezTo>
                    <a:pt x="2115" y="3247"/>
                    <a:pt x="2111" y="3247"/>
                    <a:pt x="2107" y="3248"/>
                  </a:cubicBezTo>
                  <a:cubicBezTo>
                    <a:pt x="2067" y="3251"/>
                    <a:pt x="2027" y="3252"/>
                    <a:pt x="1988" y="3252"/>
                  </a:cubicBezTo>
                  <a:cubicBezTo>
                    <a:pt x="1124" y="3252"/>
                    <a:pt x="668" y="2522"/>
                    <a:pt x="802" y="1689"/>
                  </a:cubicBezTo>
                  <a:cubicBezTo>
                    <a:pt x="942" y="861"/>
                    <a:pt x="1630" y="412"/>
                    <a:pt x="2430" y="342"/>
                  </a:cubicBezTo>
                  <a:cubicBezTo>
                    <a:pt x="2568" y="330"/>
                    <a:pt x="2721" y="320"/>
                    <a:pt x="2878" y="320"/>
                  </a:cubicBezTo>
                  <a:cubicBezTo>
                    <a:pt x="3283" y="320"/>
                    <a:pt x="3719" y="384"/>
                    <a:pt x="4002" y="637"/>
                  </a:cubicBezTo>
                  <a:cubicBezTo>
                    <a:pt x="4395" y="974"/>
                    <a:pt x="4676" y="1549"/>
                    <a:pt x="4985" y="1956"/>
                  </a:cubicBezTo>
                  <a:cubicBezTo>
                    <a:pt x="5013" y="1997"/>
                    <a:pt x="5043" y="2014"/>
                    <a:pt x="5071" y="2014"/>
                  </a:cubicBezTo>
                  <a:cubicBezTo>
                    <a:pt x="5167" y="2014"/>
                    <a:pt x="5241" y="1812"/>
                    <a:pt x="5153" y="1703"/>
                  </a:cubicBezTo>
                  <a:cubicBezTo>
                    <a:pt x="4508" y="819"/>
                    <a:pt x="4227" y="103"/>
                    <a:pt x="3090" y="19"/>
                  </a:cubicBezTo>
                  <a:cubicBezTo>
                    <a:pt x="2953" y="8"/>
                    <a:pt x="2816" y="1"/>
                    <a:pt x="2681"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2091200" y="2604100"/>
              <a:ext cx="9650" cy="8825"/>
            </a:xfrm>
            <a:custGeom>
              <a:avLst/>
              <a:gdLst/>
              <a:ahLst/>
              <a:cxnLst/>
              <a:rect l="l" t="t" r="r" b="b"/>
              <a:pathLst>
                <a:path w="386" h="353" extrusionOk="0">
                  <a:moveTo>
                    <a:pt x="190" y="1"/>
                  </a:moveTo>
                  <a:cubicBezTo>
                    <a:pt x="187" y="1"/>
                    <a:pt x="183" y="1"/>
                    <a:pt x="179" y="1"/>
                  </a:cubicBezTo>
                  <a:cubicBezTo>
                    <a:pt x="0" y="15"/>
                    <a:pt x="24" y="352"/>
                    <a:pt x="196" y="352"/>
                  </a:cubicBezTo>
                  <a:cubicBezTo>
                    <a:pt x="200" y="352"/>
                    <a:pt x="203" y="352"/>
                    <a:pt x="207" y="352"/>
                  </a:cubicBezTo>
                  <a:cubicBezTo>
                    <a:pt x="386" y="338"/>
                    <a:pt x="376"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1988975" y="2561300"/>
              <a:ext cx="72350" cy="53150"/>
            </a:xfrm>
            <a:custGeom>
              <a:avLst/>
              <a:gdLst/>
              <a:ahLst/>
              <a:cxnLst/>
              <a:rect l="l" t="t" r="r" b="b"/>
              <a:pathLst>
                <a:path w="2894" h="2126" extrusionOk="0">
                  <a:moveTo>
                    <a:pt x="1778" y="1"/>
                  </a:moveTo>
                  <a:cubicBezTo>
                    <a:pt x="1301" y="1"/>
                    <a:pt x="801" y="220"/>
                    <a:pt x="492" y="590"/>
                  </a:cubicBezTo>
                  <a:cubicBezTo>
                    <a:pt x="267" y="871"/>
                    <a:pt x="1" y="1250"/>
                    <a:pt x="183" y="1629"/>
                  </a:cubicBezTo>
                  <a:cubicBezTo>
                    <a:pt x="373" y="1937"/>
                    <a:pt x="713" y="2125"/>
                    <a:pt x="1068" y="2125"/>
                  </a:cubicBezTo>
                  <a:cubicBezTo>
                    <a:pt x="1133" y="2125"/>
                    <a:pt x="1199" y="2119"/>
                    <a:pt x="1264" y="2106"/>
                  </a:cubicBezTo>
                  <a:cubicBezTo>
                    <a:pt x="1439" y="2079"/>
                    <a:pt x="1420" y="1754"/>
                    <a:pt x="1256" y="1754"/>
                  </a:cubicBezTo>
                  <a:cubicBezTo>
                    <a:pt x="1250" y="1754"/>
                    <a:pt x="1243" y="1754"/>
                    <a:pt x="1236" y="1755"/>
                  </a:cubicBezTo>
                  <a:cubicBezTo>
                    <a:pt x="1191" y="1763"/>
                    <a:pt x="1137" y="1767"/>
                    <a:pt x="1079" y="1767"/>
                  </a:cubicBezTo>
                  <a:cubicBezTo>
                    <a:pt x="824" y="1767"/>
                    <a:pt x="479" y="1683"/>
                    <a:pt x="422" y="1432"/>
                  </a:cubicBezTo>
                  <a:cubicBezTo>
                    <a:pt x="352" y="1152"/>
                    <a:pt x="787" y="716"/>
                    <a:pt x="969" y="604"/>
                  </a:cubicBezTo>
                  <a:cubicBezTo>
                    <a:pt x="1206" y="451"/>
                    <a:pt x="1522" y="346"/>
                    <a:pt x="1823" y="346"/>
                  </a:cubicBezTo>
                  <a:cubicBezTo>
                    <a:pt x="2130" y="346"/>
                    <a:pt x="2421" y="454"/>
                    <a:pt x="2597" y="730"/>
                  </a:cubicBezTo>
                  <a:cubicBezTo>
                    <a:pt x="2628" y="783"/>
                    <a:pt x="2665" y="805"/>
                    <a:pt x="2702" y="805"/>
                  </a:cubicBezTo>
                  <a:cubicBezTo>
                    <a:pt x="2801" y="805"/>
                    <a:pt x="2894" y="647"/>
                    <a:pt x="2822" y="534"/>
                  </a:cubicBezTo>
                  <a:cubicBezTo>
                    <a:pt x="2582" y="164"/>
                    <a:pt x="2188" y="1"/>
                    <a:pt x="1778"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2029075" y="2626550"/>
              <a:ext cx="10025" cy="8825"/>
            </a:xfrm>
            <a:custGeom>
              <a:avLst/>
              <a:gdLst/>
              <a:ahLst/>
              <a:cxnLst/>
              <a:rect l="l" t="t" r="r" b="b"/>
              <a:pathLst>
                <a:path w="401" h="353" extrusionOk="0">
                  <a:moveTo>
                    <a:pt x="190" y="1"/>
                  </a:moveTo>
                  <a:cubicBezTo>
                    <a:pt x="186" y="1"/>
                    <a:pt x="183" y="1"/>
                    <a:pt x="179" y="1"/>
                  </a:cubicBezTo>
                  <a:cubicBezTo>
                    <a:pt x="0" y="15"/>
                    <a:pt x="24" y="353"/>
                    <a:pt x="197" y="353"/>
                  </a:cubicBezTo>
                  <a:cubicBezTo>
                    <a:pt x="200" y="353"/>
                    <a:pt x="204" y="353"/>
                    <a:pt x="207" y="352"/>
                  </a:cubicBezTo>
                  <a:cubicBezTo>
                    <a:pt x="400" y="339"/>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2060925" y="2739900"/>
              <a:ext cx="94425" cy="95150"/>
            </a:xfrm>
            <a:custGeom>
              <a:avLst/>
              <a:gdLst/>
              <a:ahLst/>
              <a:cxnLst/>
              <a:rect l="l" t="t" r="r" b="b"/>
              <a:pathLst>
                <a:path w="3777" h="3806" extrusionOk="0">
                  <a:moveTo>
                    <a:pt x="3502" y="1"/>
                  </a:moveTo>
                  <a:cubicBezTo>
                    <a:pt x="2404" y="1"/>
                    <a:pt x="1026" y="293"/>
                    <a:pt x="463" y="1321"/>
                  </a:cubicBezTo>
                  <a:cubicBezTo>
                    <a:pt x="0" y="2163"/>
                    <a:pt x="169" y="3342"/>
                    <a:pt x="1095" y="3792"/>
                  </a:cubicBezTo>
                  <a:cubicBezTo>
                    <a:pt x="1117" y="3801"/>
                    <a:pt x="1138" y="3805"/>
                    <a:pt x="1158" y="3805"/>
                  </a:cubicBezTo>
                  <a:cubicBezTo>
                    <a:pt x="1308" y="3805"/>
                    <a:pt x="1358" y="3543"/>
                    <a:pt x="1221" y="3469"/>
                  </a:cubicBezTo>
                  <a:cubicBezTo>
                    <a:pt x="183" y="2977"/>
                    <a:pt x="365" y="1602"/>
                    <a:pt x="1165" y="970"/>
                  </a:cubicBezTo>
                  <a:cubicBezTo>
                    <a:pt x="1742" y="500"/>
                    <a:pt x="2755" y="351"/>
                    <a:pt x="3493" y="351"/>
                  </a:cubicBezTo>
                  <a:cubicBezTo>
                    <a:pt x="3527" y="351"/>
                    <a:pt x="3561" y="352"/>
                    <a:pt x="3594" y="352"/>
                  </a:cubicBezTo>
                  <a:cubicBezTo>
                    <a:pt x="3776" y="352"/>
                    <a:pt x="3762" y="1"/>
                    <a:pt x="3580" y="1"/>
                  </a:cubicBezTo>
                  <a:cubicBezTo>
                    <a:pt x="3554" y="1"/>
                    <a:pt x="3528" y="1"/>
                    <a:pt x="3502"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2104000" y="2827675"/>
              <a:ext cx="9050" cy="9325"/>
            </a:xfrm>
            <a:custGeom>
              <a:avLst/>
              <a:gdLst/>
              <a:ahLst/>
              <a:cxnLst/>
              <a:rect l="l" t="t" r="r" b="b"/>
              <a:pathLst>
                <a:path w="362" h="373" extrusionOk="0">
                  <a:moveTo>
                    <a:pt x="169" y="0"/>
                  </a:moveTo>
                  <a:cubicBezTo>
                    <a:pt x="136" y="0"/>
                    <a:pt x="102" y="21"/>
                    <a:pt x="74" y="70"/>
                  </a:cubicBezTo>
                  <a:lnTo>
                    <a:pt x="74" y="84"/>
                  </a:lnTo>
                  <a:cubicBezTo>
                    <a:pt x="0" y="200"/>
                    <a:pt x="93" y="372"/>
                    <a:pt x="198" y="372"/>
                  </a:cubicBezTo>
                  <a:cubicBezTo>
                    <a:pt x="232" y="372"/>
                    <a:pt x="267" y="354"/>
                    <a:pt x="299" y="309"/>
                  </a:cubicBezTo>
                  <a:lnTo>
                    <a:pt x="299" y="295"/>
                  </a:lnTo>
                  <a:cubicBezTo>
                    <a:pt x="362" y="179"/>
                    <a:pt x="267" y="0"/>
                    <a:pt x="16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2167000" y="2745525"/>
              <a:ext cx="9650" cy="8825"/>
            </a:xfrm>
            <a:custGeom>
              <a:avLst/>
              <a:gdLst/>
              <a:ahLst/>
              <a:cxnLst/>
              <a:rect l="l" t="t" r="r" b="b"/>
              <a:pathLst>
                <a:path w="386" h="353" extrusionOk="0">
                  <a:moveTo>
                    <a:pt x="190" y="1"/>
                  </a:moveTo>
                  <a:cubicBezTo>
                    <a:pt x="186" y="1"/>
                    <a:pt x="183" y="1"/>
                    <a:pt x="179" y="1"/>
                  </a:cubicBezTo>
                  <a:cubicBezTo>
                    <a:pt x="0" y="15"/>
                    <a:pt x="10" y="352"/>
                    <a:pt x="196" y="352"/>
                  </a:cubicBezTo>
                  <a:cubicBezTo>
                    <a:pt x="199" y="352"/>
                    <a:pt x="203" y="352"/>
                    <a:pt x="207" y="352"/>
                  </a:cubicBezTo>
                  <a:cubicBezTo>
                    <a:pt x="386" y="338"/>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2084900" y="2765425"/>
              <a:ext cx="55825" cy="39625"/>
            </a:xfrm>
            <a:custGeom>
              <a:avLst/>
              <a:gdLst/>
              <a:ahLst/>
              <a:cxnLst/>
              <a:rect l="l" t="t" r="r" b="b"/>
              <a:pathLst>
                <a:path w="2233" h="1585" extrusionOk="0">
                  <a:moveTo>
                    <a:pt x="1709" y="0"/>
                  </a:moveTo>
                  <a:cubicBezTo>
                    <a:pt x="885" y="0"/>
                    <a:pt x="0" y="484"/>
                    <a:pt x="122" y="1423"/>
                  </a:cubicBezTo>
                  <a:cubicBezTo>
                    <a:pt x="136" y="1532"/>
                    <a:pt x="209" y="1585"/>
                    <a:pt x="277" y="1585"/>
                  </a:cubicBezTo>
                  <a:cubicBezTo>
                    <a:pt x="350" y="1585"/>
                    <a:pt x="417" y="1525"/>
                    <a:pt x="403" y="1409"/>
                  </a:cubicBezTo>
                  <a:cubicBezTo>
                    <a:pt x="306" y="659"/>
                    <a:pt x="1085" y="347"/>
                    <a:pt x="1734" y="347"/>
                  </a:cubicBezTo>
                  <a:cubicBezTo>
                    <a:pt x="1838" y="347"/>
                    <a:pt x="1938" y="355"/>
                    <a:pt x="2031" y="370"/>
                  </a:cubicBezTo>
                  <a:cubicBezTo>
                    <a:pt x="2041" y="373"/>
                    <a:pt x="2050" y="374"/>
                    <a:pt x="2059" y="374"/>
                  </a:cubicBezTo>
                  <a:cubicBezTo>
                    <a:pt x="2204" y="374"/>
                    <a:pt x="2232" y="60"/>
                    <a:pt x="2073" y="33"/>
                  </a:cubicBezTo>
                  <a:cubicBezTo>
                    <a:pt x="1956" y="11"/>
                    <a:pt x="1833" y="0"/>
                    <a:pt x="170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2252525" y="2974075"/>
              <a:ext cx="125700" cy="57200"/>
            </a:xfrm>
            <a:custGeom>
              <a:avLst/>
              <a:gdLst/>
              <a:ahLst/>
              <a:cxnLst/>
              <a:rect l="l" t="t" r="r" b="b"/>
              <a:pathLst>
                <a:path w="5028" h="2288" extrusionOk="0">
                  <a:moveTo>
                    <a:pt x="2488" y="0"/>
                  </a:moveTo>
                  <a:cubicBezTo>
                    <a:pt x="2203" y="0"/>
                    <a:pt x="1904" y="44"/>
                    <a:pt x="1587" y="138"/>
                  </a:cubicBezTo>
                  <a:cubicBezTo>
                    <a:pt x="871" y="348"/>
                    <a:pt x="1" y="1584"/>
                    <a:pt x="717" y="2243"/>
                  </a:cubicBezTo>
                  <a:cubicBezTo>
                    <a:pt x="747" y="2274"/>
                    <a:pt x="778" y="2287"/>
                    <a:pt x="807" y="2287"/>
                  </a:cubicBezTo>
                  <a:cubicBezTo>
                    <a:pt x="921" y="2287"/>
                    <a:pt x="997" y="2081"/>
                    <a:pt x="885" y="1991"/>
                  </a:cubicBezTo>
                  <a:cubicBezTo>
                    <a:pt x="169" y="1317"/>
                    <a:pt x="1489" y="475"/>
                    <a:pt x="1994" y="404"/>
                  </a:cubicBezTo>
                  <a:cubicBezTo>
                    <a:pt x="2158" y="384"/>
                    <a:pt x="2323" y="371"/>
                    <a:pt x="2493" y="371"/>
                  </a:cubicBezTo>
                  <a:cubicBezTo>
                    <a:pt x="2555" y="371"/>
                    <a:pt x="2618" y="373"/>
                    <a:pt x="2682" y="376"/>
                  </a:cubicBezTo>
                  <a:cubicBezTo>
                    <a:pt x="3594" y="390"/>
                    <a:pt x="4156" y="840"/>
                    <a:pt x="4759" y="1485"/>
                  </a:cubicBezTo>
                  <a:cubicBezTo>
                    <a:pt x="4792" y="1521"/>
                    <a:pt x="4825" y="1536"/>
                    <a:pt x="4854" y="1536"/>
                  </a:cubicBezTo>
                  <a:cubicBezTo>
                    <a:pt x="4962" y="1536"/>
                    <a:pt x="5027" y="1335"/>
                    <a:pt x="4928" y="1247"/>
                  </a:cubicBezTo>
                  <a:cubicBezTo>
                    <a:pt x="4225" y="490"/>
                    <a:pt x="3440" y="0"/>
                    <a:pt x="248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2382125" y="3019600"/>
              <a:ext cx="9650" cy="8825"/>
            </a:xfrm>
            <a:custGeom>
              <a:avLst/>
              <a:gdLst/>
              <a:ahLst/>
              <a:cxnLst/>
              <a:rect l="l" t="t" r="r" b="b"/>
              <a:pathLst>
                <a:path w="386" h="353" extrusionOk="0">
                  <a:moveTo>
                    <a:pt x="189" y="1"/>
                  </a:moveTo>
                  <a:cubicBezTo>
                    <a:pt x="186" y="1"/>
                    <a:pt x="182" y="1"/>
                    <a:pt x="179" y="1"/>
                  </a:cubicBezTo>
                  <a:cubicBezTo>
                    <a:pt x="0" y="15"/>
                    <a:pt x="10" y="353"/>
                    <a:pt x="196" y="353"/>
                  </a:cubicBezTo>
                  <a:cubicBezTo>
                    <a:pt x="199" y="353"/>
                    <a:pt x="203" y="352"/>
                    <a:pt x="207" y="352"/>
                  </a:cubicBezTo>
                  <a:cubicBezTo>
                    <a:pt x="386" y="338"/>
                    <a:pt x="362" y="1"/>
                    <a:pt x="189"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2284900" y="3039250"/>
              <a:ext cx="9675" cy="8825"/>
            </a:xfrm>
            <a:custGeom>
              <a:avLst/>
              <a:gdLst/>
              <a:ahLst/>
              <a:cxnLst/>
              <a:rect l="l" t="t" r="r" b="b"/>
              <a:pathLst>
                <a:path w="387" h="353" extrusionOk="0">
                  <a:moveTo>
                    <a:pt x="190" y="1"/>
                  </a:moveTo>
                  <a:cubicBezTo>
                    <a:pt x="187" y="1"/>
                    <a:pt x="183" y="1"/>
                    <a:pt x="180" y="1"/>
                  </a:cubicBezTo>
                  <a:cubicBezTo>
                    <a:pt x="1" y="15"/>
                    <a:pt x="24" y="353"/>
                    <a:pt x="197" y="353"/>
                  </a:cubicBezTo>
                  <a:cubicBezTo>
                    <a:pt x="201" y="353"/>
                    <a:pt x="204" y="353"/>
                    <a:pt x="208" y="352"/>
                  </a:cubicBezTo>
                  <a:cubicBezTo>
                    <a:pt x="387" y="339"/>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2838800" y="2727200"/>
              <a:ext cx="128950" cy="78350"/>
            </a:xfrm>
            <a:custGeom>
              <a:avLst/>
              <a:gdLst/>
              <a:ahLst/>
              <a:cxnLst/>
              <a:rect l="l" t="t" r="r" b="b"/>
              <a:pathLst>
                <a:path w="5158" h="3134" extrusionOk="0">
                  <a:moveTo>
                    <a:pt x="2283" y="1"/>
                  </a:moveTo>
                  <a:cubicBezTo>
                    <a:pt x="1260" y="1"/>
                    <a:pt x="1" y="767"/>
                    <a:pt x="497" y="1857"/>
                  </a:cubicBezTo>
                  <a:cubicBezTo>
                    <a:pt x="526" y="1918"/>
                    <a:pt x="563" y="1942"/>
                    <a:pt x="601" y="1942"/>
                  </a:cubicBezTo>
                  <a:cubicBezTo>
                    <a:pt x="693" y="1942"/>
                    <a:pt x="786" y="1791"/>
                    <a:pt x="736" y="1661"/>
                  </a:cubicBezTo>
                  <a:cubicBezTo>
                    <a:pt x="343" y="804"/>
                    <a:pt x="1592" y="425"/>
                    <a:pt x="2098" y="369"/>
                  </a:cubicBezTo>
                  <a:cubicBezTo>
                    <a:pt x="2157" y="362"/>
                    <a:pt x="2217" y="358"/>
                    <a:pt x="2277" y="358"/>
                  </a:cubicBezTo>
                  <a:cubicBezTo>
                    <a:pt x="2571" y="358"/>
                    <a:pt x="2864" y="442"/>
                    <a:pt x="3108" y="594"/>
                  </a:cubicBezTo>
                  <a:cubicBezTo>
                    <a:pt x="3684" y="959"/>
                    <a:pt x="4765" y="2068"/>
                    <a:pt x="4358" y="2840"/>
                  </a:cubicBezTo>
                  <a:cubicBezTo>
                    <a:pt x="4295" y="2955"/>
                    <a:pt x="4389" y="3134"/>
                    <a:pt x="4482" y="3134"/>
                  </a:cubicBezTo>
                  <a:cubicBezTo>
                    <a:pt x="4513" y="3134"/>
                    <a:pt x="4544" y="3114"/>
                    <a:pt x="4568" y="3064"/>
                  </a:cubicBezTo>
                  <a:cubicBezTo>
                    <a:pt x="5158" y="1983"/>
                    <a:pt x="3782" y="355"/>
                    <a:pt x="2743" y="60"/>
                  </a:cubicBezTo>
                  <a:cubicBezTo>
                    <a:pt x="2601" y="20"/>
                    <a:pt x="2445" y="1"/>
                    <a:pt x="228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2856925" y="2781675"/>
              <a:ext cx="9675" cy="8825"/>
            </a:xfrm>
            <a:custGeom>
              <a:avLst/>
              <a:gdLst/>
              <a:ahLst/>
              <a:cxnLst/>
              <a:rect l="l" t="t" r="r" b="b"/>
              <a:pathLst>
                <a:path w="387" h="353" extrusionOk="0">
                  <a:moveTo>
                    <a:pt x="190" y="1"/>
                  </a:moveTo>
                  <a:cubicBezTo>
                    <a:pt x="187" y="1"/>
                    <a:pt x="183" y="1"/>
                    <a:pt x="179" y="1"/>
                  </a:cubicBezTo>
                  <a:cubicBezTo>
                    <a:pt x="1" y="15"/>
                    <a:pt x="24" y="352"/>
                    <a:pt x="197" y="352"/>
                  </a:cubicBezTo>
                  <a:cubicBezTo>
                    <a:pt x="200" y="352"/>
                    <a:pt x="204" y="352"/>
                    <a:pt x="208" y="352"/>
                  </a:cubicBezTo>
                  <a:cubicBezTo>
                    <a:pt x="386" y="338"/>
                    <a:pt x="363" y="1"/>
                    <a:pt x="190"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2932300" y="2805550"/>
              <a:ext cx="9750" cy="8800"/>
            </a:xfrm>
            <a:custGeom>
              <a:avLst/>
              <a:gdLst/>
              <a:ahLst/>
              <a:cxnLst/>
              <a:rect l="l" t="t" r="r" b="b"/>
              <a:pathLst>
                <a:path w="390" h="352" extrusionOk="0">
                  <a:moveTo>
                    <a:pt x="193" y="0"/>
                  </a:moveTo>
                  <a:cubicBezTo>
                    <a:pt x="190" y="0"/>
                    <a:pt x="186" y="0"/>
                    <a:pt x="183" y="0"/>
                  </a:cubicBezTo>
                  <a:cubicBezTo>
                    <a:pt x="0" y="15"/>
                    <a:pt x="14" y="351"/>
                    <a:pt x="211" y="351"/>
                  </a:cubicBezTo>
                  <a:cubicBezTo>
                    <a:pt x="390" y="338"/>
                    <a:pt x="366" y="0"/>
                    <a:pt x="193"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2884300" y="2748425"/>
              <a:ext cx="59000" cy="45825"/>
            </a:xfrm>
            <a:custGeom>
              <a:avLst/>
              <a:gdLst/>
              <a:ahLst/>
              <a:cxnLst/>
              <a:rect l="l" t="t" r="r" b="b"/>
              <a:pathLst>
                <a:path w="2360" h="1833" extrusionOk="0">
                  <a:moveTo>
                    <a:pt x="605" y="0"/>
                  </a:moveTo>
                  <a:cubicBezTo>
                    <a:pt x="449" y="0"/>
                    <a:pt x="295" y="30"/>
                    <a:pt x="151" y="96"/>
                  </a:cubicBezTo>
                  <a:cubicBezTo>
                    <a:pt x="1" y="158"/>
                    <a:pt x="63" y="446"/>
                    <a:pt x="199" y="446"/>
                  </a:cubicBezTo>
                  <a:cubicBezTo>
                    <a:pt x="215" y="446"/>
                    <a:pt x="232" y="441"/>
                    <a:pt x="250" y="433"/>
                  </a:cubicBezTo>
                  <a:cubicBezTo>
                    <a:pt x="353" y="384"/>
                    <a:pt x="472" y="362"/>
                    <a:pt x="597" y="362"/>
                  </a:cubicBezTo>
                  <a:cubicBezTo>
                    <a:pt x="1232" y="362"/>
                    <a:pt x="2019" y="938"/>
                    <a:pt x="1738" y="1584"/>
                  </a:cubicBezTo>
                  <a:cubicBezTo>
                    <a:pt x="1690" y="1708"/>
                    <a:pt x="1785" y="1832"/>
                    <a:pt x="1882" y="1832"/>
                  </a:cubicBezTo>
                  <a:cubicBezTo>
                    <a:pt x="1927" y="1832"/>
                    <a:pt x="1973" y="1805"/>
                    <a:pt x="2004" y="1738"/>
                  </a:cubicBezTo>
                  <a:cubicBezTo>
                    <a:pt x="2360" y="884"/>
                    <a:pt x="1454" y="0"/>
                    <a:pt x="605"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2463600" y="3201700"/>
              <a:ext cx="89000" cy="91175"/>
            </a:xfrm>
            <a:custGeom>
              <a:avLst/>
              <a:gdLst/>
              <a:ahLst/>
              <a:cxnLst/>
              <a:rect l="l" t="t" r="r" b="b"/>
              <a:pathLst>
                <a:path w="3560" h="3647" extrusionOk="0">
                  <a:moveTo>
                    <a:pt x="3254" y="1"/>
                  </a:moveTo>
                  <a:cubicBezTo>
                    <a:pt x="1405" y="1"/>
                    <a:pt x="0" y="2009"/>
                    <a:pt x="1201" y="3596"/>
                  </a:cubicBezTo>
                  <a:cubicBezTo>
                    <a:pt x="1228" y="3632"/>
                    <a:pt x="1255" y="3647"/>
                    <a:pt x="1281" y="3647"/>
                  </a:cubicBezTo>
                  <a:cubicBezTo>
                    <a:pt x="1376" y="3647"/>
                    <a:pt x="1447" y="3440"/>
                    <a:pt x="1370" y="3330"/>
                  </a:cubicBezTo>
                  <a:cubicBezTo>
                    <a:pt x="312" y="1914"/>
                    <a:pt x="1782" y="351"/>
                    <a:pt x="3280" y="351"/>
                  </a:cubicBezTo>
                  <a:cubicBezTo>
                    <a:pt x="3312" y="351"/>
                    <a:pt x="3345" y="352"/>
                    <a:pt x="3377" y="354"/>
                  </a:cubicBezTo>
                  <a:cubicBezTo>
                    <a:pt x="3560" y="354"/>
                    <a:pt x="3532" y="3"/>
                    <a:pt x="3349" y="3"/>
                  </a:cubicBezTo>
                  <a:cubicBezTo>
                    <a:pt x="3317" y="1"/>
                    <a:pt x="3286" y="1"/>
                    <a:pt x="3254"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2507300" y="3293350"/>
              <a:ext cx="9775" cy="8800"/>
            </a:xfrm>
            <a:custGeom>
              <a:avLst/>
              <a:gdLst/>
              <a:ahLst/>
              <a:cxnLst/>
              <a:rect l="l" t="t" r="r" b="b"/>
              <a:pathLst>
                <a:path w="391" h="352" extrusionOk="0">
                  <a:moveTo>
                    <a:pt x="208" y="0"/>
                  </a:moveTo>
                  <a:cubicBezTo>
                    <a:pt x="204" y="0"/>
                    <a:pt x="201" y="0"/>
                    <a:pt x="197" y="0"/>
                  </a:cubicBezTo>
                  <a:cubicBezTo>
                    <a:pt x="1" y="0"/>
                    <a:pt x="29" y="351"/>
                    <a:pt x="225" y="351"/>
                  </a:cubicBezTo>
                  <a:cubicBezTo>
                    <a:pt x="391" y="338"/>
                    <a:pt x="380" y="0"/>
                    <a:pt x="208"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2560750" y="3199300"/>
              <a:ext cx="9675" cy="8800"/>
            </a:xfrm>
            <a:custGeom>
              <a:avLst/>
              <a:gdLst/>
              <a:ahLst/>
              <a:cxnLst/>
              <a:rect l="l" t="t" r="r" b="b"/>
              <a:pathLst>
                <a:path w="387" h="352" extrusionOk="0">
                  <a:moveTo>
                    <a:pt x="189" y="0"/>
                  </a:moveTo>
                  <a:cubicBezTo>
                    <a:pt x="186" y="0"/>
                    <a:pt x="182" y="0"/>
                    <a:pt x="179" y="0"/>
                  </a:cubicBezTo>
                  <a:cubicBezTo>
                    <a:pt x="0" y="14"/>
                    <a:pt x="24" y="352"/>
                    <a:pt x="196" y="352"/>
                  </a:cubicBezTo>
                  <a:cubicBezTo>
                    <a:pt x="200" y="352"/>
                    <a:pt x="203" y="352"/>
                    <a:pt x="207" y="351"/>
                  </a:cubicBezTo>
                  <a:cubicBezTo>
                    <a:pt x="386" y="351"/>
                    <a:pt x="362" y="0"/>
                    <a:pt x="189"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2502675" y="3229400"/>
              <a:ext cx="34575" cy="36775"/>
            </a:xfrm>
            <a:custGeom>
              <a:avLst/>
              <a:gdLst/>
              <a:ahLst/>
              <a:cxnLst/>
              <a:rect l="l" t="t" r="r" b="b"/>
              <a:pathLst>
                <a:path w="1383" h="1471" extrusionOk="0">
                  <a:moveTo>
                    <a:pt x="1226" y="0"/>
                  </a:moveTo>
                  <a:cubicBezTo>
                    <a:pt x="1217" y="0"/>
                    <a:pt x="1207" y="1"/>
                    <a:pt x="1196" y="4"/>
                  </a:cubicBezTo>
                  <a:cubicBezTo>
                    <a:pt x="551" y="102"/>
                    <a:pt x="73" y="621"/>
                    <a:pt x="17" y="1267"/>
                  </a:cubicBezTo>
                  <a:cubicBezTo>
                    <a:pt x="1" y="1390"/>
                    <a:pt x="90" y="1470"/>
                    <a:pt x="170" y="1470"/>
                  </a:cubicBezTo>
                  <a:cubicBezTo>
                    <a:pt x="227" y="1470"/>
                    <a:pt x="278" y="1430"/>
                    <a:pt x="284" y="1337"/>
                  </a:cubicBezTo>
                  <a:cubicBezTo>
                    <a:pt x="340" y="832"/>
                    <a:pt x="719" y="425"/>
                    <a:pt x="1211" y="355"/>
                  </a:cubicBezTo>
                  <a:cubicBezTo>
                    <a:pt x="1383" y="315"/>
                    <a:pt x="1380" y="0"/>
                    <a:pt x="1226" y="0"/>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37"/>
          <p:cNvGrpSpPr/>
          <p:nvPr/>
        </p:nvGrpSpPr>
        <p:grpSpPr>
          <a:xfrm>
            <a:off x="1439306" y="851338"/>
            <a:ext cx="1723470" cy="244202"/>
            <a:chOff x="1492607" y="851338"/>
            <a:chExt cx="1723470" cy="244202"/>
          </a:xfrm>
        </p:grpSpPr>
        <p:grpSp>
          <p:nvGrpSpPr>
            <p:cNvPr id="759" name="Google Shape;759;p37"/>
            <p:cNvGrpSpPr/>
            <p:nvPr/>
          </p:nvGrpSpPr>
          <p:grpSpPr>
            <a:xfrm rot="-2996437">
              <a:off x="3078946" y="911006"/>
              <a:ext cx="79552" cy="187505"/>
              <a:chOff x="7955425" y="1825375"/>
              <a:chExt cx="79550" cy="187500"/>
            </a:xfrm>
          </p:grpSpPr>
          <p:sp>
            <p:nvSpPr>
              <p:cNvPr id="760" name="Google Shape;760;p37"/>
              <p:cNvSpPr/>
              <p:nvPr/>
            </p:nvSpPr>
            <p:spPr>
              <a:xfrm>
                <a:off x="7986425" y="1955625"/>
                <a:ext cx="48550" cy="57250"/>
              </a:xfrm>
              <a:custGeom>
                <a:avLst/>
                <a:gdLst/>
                <a:ahLst/>
                <a:cxnLst/>
                <a:rect l="l" t="t" r="r" b="b"/>
                <a:pathLst>
                  <a:path w="1942" h="2290" extrusionOk="0">
                    <a:moveTo>
                      <a:pt x="1208" y="0"/>
                    </a:moveTo>
                    <a:cubicBezTo>
                      <a:pt x="1165" y="0"/>
                      <a:pt x="1123" y="7"/>
                      <a:pt x="1081" y="20"/>
                    </a:cubicBezTo>
                    <a:cubicBezTo>
                      <a:pt x="512" y="224"/>
                      <a:pt x="118" y="735"/>
                      <a:pt x="45" y="1333"/>
                    </a:cubicBezTo>
                    <a:cubicBezTo>
                      <a:pt x="1" y="1611"/>
                      <a:pt x="74" y="1888"/>
                      <a:pt x="249" y="2107"/>
                    </a:cubicBezTo>
                    <a:cubicBezTo>
                      <a:pt x="374" y="2237"/>
                      <a:pt x="517" y="2290"/>
                      <a:pt x="663" y="2290"/>
                    </a:cubicBezTo>
                    <a:cubicBezTo>
                      <a:pt x="977" y="2290"/>
                      <a:pt x="1305" y="2045"/>
                      <a:pt x="1504" y="1786"/>
                    </a:cubicBezTo>
                    <a:cubicBezTo>
                      <a:pt x="1737" y="1494"/>
                      <a:pt x="1942" y="1144"/>
                      <a:pt x="1898" y="735"/>
                    </a:cubicBezTo>
                    <a:cubicBezTo>
                      <a:pt x="1872" y="374"/>
                      <a:pt x="153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7955425" y="1825375"/>
                <a:ext cx="39425" cy="33050"/>
              </a:xfrm>
              <a:custGeom>
                <a:avLst/>
                <a:gdLst/>
                <a:ahLst/>
                <a:cxnLst/>
                <a:rect l="l" t="t" r="r" b="b"/>
                <a:pathLst>
                  <a:path w="1577" h="1322" extrusionOk="0">
                    <a:moveTo>
                      <a:pt x="1081" y="0"/>
                    </a:moveTo>
                    <a:cubicBezTo>
                      <a:pt x="713" y="0"/>
                      <a:pt x="359" y="186"/>
                      <a:pt x="161" y="502"/>
                    </a:cubicBezTo>
                    <a:cubicBezTo>
                      <a:pt x="44" y="648"/>
                      <a:pt x="1" y="838"/>
                      <a:pt x="44" y="1028"/>
                    </a:cubicBezTo>
                    <a:cubicBezTo>
                      <a:pt x="105" y="1244"/>
                      <a:pt x="289" y="1322"/>
                      <a:pt x="493" y="1322"/>
                    </a:cubicBezTo>
                    <a:cubicBezTo>
                      <a:pt x="632" y="1322"/>
                      <a:pt x="781" y="1285"/>
                      <a:pt x="905" y="1232"/>
                    </a:cubicBezTo>
                    <a:cubicBezTo>
                      <a:pt x="1153" y="1145"/>
                      <a:pt x="1358" y="955"/>
                      <a:pt x="1474" y="721"/>
                    </a:cubicBezTo>
                    <a:cubicBezTo>
                      <a:pt x="1577" y="459"/>
                      <a:pt x="1460" y="50"/>
                      <a:pt x="1197" y="6"/>
                    </a:cubicBezTo>
                    <a:cubicBezTo>
                      <a:pt x="1158" y="2"/>
                      <a:pt x="1119" y="0"/>
                      <a:pt x="1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7"/>
            <p:cNvGrpSpPr/>
            <p:nvPr/>
          </p:nvGrpSpPr>
          <p:grpSpPr>
            <a:xfrm rot="-6991136">
              <a:off x="1554479" y="835037"/>
              <a:ext cx="79551" cy="187503"/>
              <a:chOff x="7955425" y="1825375"/>
              <a:chExt cx="79550" cy="187500"/>
            </a:xfrm>
          </p:grpSpPr>
          <p:sp>
            <p:nvSpPr>
              <p:cNvPr id="763" name="Google Shape;763;p37"/>
              <p:cNvSpPr/>
              <p:nvPr/>
            </p:nvSpPr>
            <p:spPr>
              <a:xfrm>
                <a:off x="7986425" y="1955625"/>
                <a:ext cx="48550" cy="57250"/>
              </a:xfrm>
              <a:custGeom>
                <a:avLst/>
                <a:gdLst/>
                <a:ahLst/>
                <a:cxnLst/>
                <a:rect l="l" t="t" r="r" b="b"/>
                <a:pathLst>
                  <a:path w="1942" h="2290" extrusionOk="0">
                    <a:moveTo>
                      <a:pt x="1208" y="0"/>
                    </a:moveTo>
                    <a:cubicBezTo>
                      <a:pt x="1165" y="0"/>
                      <a:pt x="1123" y="7"/>
                      <a:pt x="1081" y="20"/>
                    </a:cubicBezTo>
                    <a:cubicBezTo>
                      <a:pt x="512" y="224"/>
                      <a:pt x="118" y="735"/>
                      <a:pt x="45" y="1333"/>
                    </a:cubicBezTo>
                    <a:cubicBezTo>
                      <a:pt x="1" y="1611"/>
                      <a:pt x="74" y="1888"/>
                      <a:pt x="249" y="2107"/>
                    </a:cubicBezTo>
                    <a:cubicBezTo>
                      <a:pt x="374" y="2237"/>
                      <a:pt x="517" y="2290"/>
                      <a:pt x="663" y="2290"/>
                    </a:cubicBezTo>
                    <a:cubicBezTo>
                      <a:pt x="977" y="2290"/>
                      <a:pt x="1305" y="2045"/>
                      <a:pt x="1504" y="1786"/>
                    </a:cubicBezTo>
                    <a:cubicBezTo>
                      <a:pt x="1737" y="1494"/>
                      <a:pt x="1942" y="1144"/>
                      <a:pt x="1898" y="735"/>
                    </a:cubicBezTo>
                    <a:cubicBezTo>
                      <a:pt x="1872" y="374"/>
                      <a:pt x="153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7955425" y="1825375"/>
                <a:ext cx="39425" cy="33050"/>
              </a:xfrm>
              <a:custGeom>
                <a:avLst/>
                <a:gdLst/>
                <a:ahLst/>
                <a:cxnLst/>
                <a:rect l="l" t="t" r="r" b="b"/>
                <a:pathLst>
                  <a:path w="1577" h="1322" extrusionOk="0">
                    <a:moveTo>
                      <a:pt x="1081" y="0"/>
                    </a:moveTo>
                    <a:cubicBezTo>
                      <a:pt x="713" y="0"/>
                      <a:pt x="359" y="186"/>
                      <a:pt x="161" y="502"/>
                    </a:cubicBezTo>
                    <a:cubicBezTo>
                      <a:pt x="44" y="648"/>
                      <a:pt x="1" y="838"/>
                      <a:pt x="44" y="1028"/>
                    </a:cubicBezTo>
                    <a:cubicBezTo>
                      <a:pt x="105" y="1244"/>
                      <a:pt x="289" y="1322"/>
                      <a:pt x="493" y="1322"/>
                    </a:cubicBezTo>
                    <a:cubicBezTo>
                      <a:pt x="632" y="1322"/>
                      <a:pt x="781" y="1285"/>
                      <a:pt x="905" y="1232"/>
                    </a:cubicBezTo>
                    <a:cubicBezTo>
                      <a:pt x="1153" y="1145"/>
                      <a:pt x="1358" y="955"/>
                      <a:pt x="1474" y="721"/>
                    </a:cubicBezTo>
                    <a:cubicBezTo>
                      <a:pt x="1577" y="459"/>
                      <a:pt x="1460" y="50"/>
                      <a:pt x="1197" y="6"/>
                    </a:cubicBezTo>
                    <a:cubicBezTo>
                      <a:pt x="1158" y="2"/>
                      <a:pt x="1119" y="0"/>
                      <a:pt x="10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1"/>
        <p:cNvGrpSpPr/>
        <p:nvPr/>
      </p:nvGrpSpPr>
      <p:grpSpPr>
        <a:xfrm>
          <a:off x="0" y="0"/>
          <a:ext cx="0" cy="0"/>
          <a:chOff x="0" y="0"/>
          <a:chExt cx="0" cy="0"/>
        </a:xfrm>
      </p:grpSpPr>
      <p:sp>
        <p:nvSpPr>
          <p:cNvPr id="1122" name="Google Shape;1122;p47"/>
          <p:cNvSpPr/>
          <p:nvPr/>
        </p:nvSpPr>
        <p:spPr>
          <a:xfrm rot="-5400000">
            <a:off x="3099934" y="1500100"/>
            <a:ext cx="2954700" cy="2954700"/>
          </a:xfrm>
          <a:prstGeom prst="arc">
            <a:avLst>
              <a:gd name="adj1" fmla="val 16200000"/>
              <a:gd name="adj2" fmla="val 0"/>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p>
            <a:r>
              <a:rPr lang="en" dirty="0"/>
              <a:t>   </a:t>
            </a:r>
          </a:p>
        </p:txBody>
      </p:sp>
      <p:sp>
        <p:nvSpPr>
          <p:cNvPr id="1146" name="Google Shape;1146;p47"/>
          <p:cNvSpPr/>
          <p:nvPr/>
        </p:nvSpPr>
        <p:spPr>
          <a:xfrm rot="5400000">
            <a:off x="3099934" y="1500100"/>
            <a:ext cx="2954700" cy="2954700"/>
          </a:xfrm>
          <a:prstGeom prst="arc">
            <a:avLst>
              <a:gd name="adj1" fmla="val 16200000"/>
              <a:gd name="adj2" fmla="val 0"/>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 name="Table 2">
            <a:extLst>
              <a:ext uri="{FF2B5EF4-FFF2-40B4-BE49-F238E27FC236}">
                <a16:creationId xmlns:a16="http://schemas.microsoft.com/office/drawing/2014/main" id="{F8A910A7-B327-6714-F764-EE75BF94F38D}"/>
              </a:ext>
            </a:extLst>
          </p:cNvPr>
          <p:cNvGraphicFramePr>
            <a:graphicFrameLocks noGrp="1"/>
          </p:cNvGraphicFramePr>
          <p:nvPr>
            <p:extLst>
              <p:ext uri="{D42A27DB-BD31-4B8C-83A1-F6EECF244321}">
                <p14:modId xmlns:p14="http://schemas.microsoft.com/office/powerpoint/2010/main" val="4180385898"/>
              </p:ext>
            </p:extLst>
          </p:nvPr>
        </p:nvGraphicFramePr>
        <p:xfrm>
          <a:off x="742097" y="1428750"/>
          <a:ext cx="7932740" cy="2063654"/>
        </p:xfrm>
        <a:graphic>
          <a:graphicData uri="http://schemas.openxmlformats.org/drawingml/2006/table">
            <a:tbl>
              <a:tblPr bandRow="1">
                <a:tableStyleId>{A4061B76-B728-4A5D-ACD0-D49B2CC70A65}</a:tableStyleId>
              </a:tblPr>
              <a:tblGrid>
                <a:gridCol w="1983185">
                  <a:extLst>
                    <a:ext uri="{9D8B030D-6E8A-4147-A177-3AD203B41FA5}">
                      <a16:colId xmlns:a16="http://schemas.microsoft.com/office/drawing/2014/main" val="3127654598"/>
                    </a:ext>
                  </a:extLst>
                </a:gridCol>
                <a:gridCol w="1983185">
                  <a:extLst>
                    <a:ext uri="{9D8B030D-6E8A-4147-A177-3AD203B41FA5}">
                      <a16:colId xmlns:a16="http://schemas.microsoft.com/office/drawing/2014/main" val="2586216395"/>
                    </a:ext>
                  </a:extLst>
                </a:gridCol>
                <a:gridCol w="1983185">
                  <a:extLst>
                    <a:ext uri="{9D8B030D-6E8A-4147-A177-3AD203B41FA5}">
                      <a16:colId xmlns:a16="http://schemas.microsoft.com/office/drawing/2014/main" val="2946901180"/>
                    </a:ext>
                  </a:extLst>
                </a:gridCol>
                <a:gridCol w="1983185">
                  <a:extLst>
                    <a:ext uri="{9D8B030D-6E8A-4147-A177-3AD203B41FA5}">
                      <a16:colId xmlns:a16="http://schemas.microsoft.com/office/drawing/2014/main" val="3381993325"/>
                    </a:ext>
                  </a:extLst>
                </a:gridCol>
              </a:tblGrid>
              <a:tr h="537380">
                <a:tc>
                  <a:txBody>
                    <a:bodyPr/>
                    <a:lstStyle/>
                    <a:p>
                      <a:r>
                        <a:rPr lang="en-US" b="1" dirty="0"/>
                        <a:t>Metric</a:t>
                      </a:r>
                      <a:endParaRPr lang="en-US" dirty="0"/>
                    </a:p>
                  </a:txBody>
                  <a:tcPr anchor="ctr">
                    <a:lnL>
                      <a:noFill/>
                    </a:lnL>
                    <a:lnR>
                      <a:noFill/>
                    </a:lnR>
                    <a:lnT>
                      <a:noFill/>
                    </a:lnT>
                    <a:lnB>
                      <a:noFill/>
                    </a:lnB>
                    <a:solidFill>
                      <a:schemeClr val="bg2"/>
                    </a:solidFill>
                  </a:tcPr>
                </a:tc>
                <a:tc>
                  <a:txBody>
                    <a:bodyPr/>
                    <a:lstStyle/>
                    <a:p>
                      <a:r>
                        <a:rPr lang="en-US" b="1" dirty="0">
                          <a:solidFill>
                            <a:schemeClr val="accent5"/>
                          </a:solidFill>
                        </a:rPr>
                        <a:t>Logistic Regression</a:t>
                      </a:r>
                      <a:endParaRPr lang="en-US" dirty="0">
                        <a:solidFill>
                          <a:schemeClr val="accent5"/>
                        </a:solidFill>
                      </a:endParaRPr>
                    </a:p>
                  </a:txBody>
                  <a:tcPr anchor="ctr">
                    <a:lnL>
                      <a:noFill/>
                    </a:lnL>
                    <a:lnR>
                      <a:noFill/>
                    </a:lnR>
                    <a:lnT>
                      <a:noFill/>
                    </a:lnT>
                    <a:lnB>
                      <a:noFill/>
                    </a:lnB>
                    <a:solidFill>
                      <a:schemeClr val="accent1"/>
                    </a:solidFill>
                  </a:tcPr>
                </a:tc>
                <a:tc>
                  <a:txBody>
                    <a:bodyPr/>
                    <a:lstStyle/>
                    <a:p>
                      <a:r>
                        <a:rPr lang="en-US" b="1" dirty="0"/>
                        <a:t>Neural Network</a:t>
                      </a:r>
                      <a:endParaRPr lang="en-US" dirty="0"/>
                    </a:p>
                  </a:txBody>
                  <a:tcPr anchor="ctr">
                    <a:lnL>
                      <a:noFill/>
                    </a:lnL>
                    <a:lnR>
                      <a:noFill/>
                    </a:lnR>
                    <a:lnT>
                      <a:noFill/>
                    </a:lnT>
                    <a:lnB>
                      <a:noFill/>
                    </a:lnB>
                    <a:solidFill>
                      <a:schemeClr val="bg2"/>
                    </a:solidFill>
                  </a:tcPr>
                </a:tc>
                <a:tc>
                  <a:txBody>
                    <a:bodyPr/>
                    <a:lstStyle/>
                    <a:p>
                      <a:r>
                        <a:rPr lang="en-US" b="1" dirty="0"/>
                        <a:t>Decision Tree</a:t>
                      </a:r>
                      <a:endParaRPr lang="en-US" dirty="0"/>
                    </a:p>
                  </a:txBody>
                  <a:tcPr anchor="ctr">
                    <a:lnL>
                      <a:noFill/>
                    </a:lnL>
                    <a:lnR>
                      <a:noFill/>
                    </a:lnR>
                    <a:lnT>
                      <a:noFill/>
                    </a:lnT>
                    <a:lnB>
                      <a:noFill/>
                    </a:lnB>
                    <a:solidFill>
                      <a:schemeClr val="accent1"/>
                    </a:solidFill>
                  </a:tcPr>
                </a:tc>
                <a:extLst>
                  <a:ext uri="{0D108BD9-81ED-4DB2-BD59-A6C34878D82A}">
                    <a16:rowId xmlns:a16="http://schemas.microsoft.com/office/drawing/2014/main" val="3766784239"/>
                  </a:ext>
                </a:extLst>
              </a:tr>
              <a:tr h="0">
                <a:tc>
                  <a:txBody>
                    <a:bodyPr/>
                    <a:lstStyle/>
                    <a:p>
                      <a:r>
                        <a:rPr lang="en-US" b="1" dirty="0"/>
                        <a:t>Accuracy</a:t>
                      </a:r>
                      <a:endParaRPr lang="en-US" dirty="0"/>
                    </a:p>
                  </a:txBody>
                  <a:tcPr anchor="ctr">
                    <a:lnL>
                      <a:noFill/>
                    </a:lnL>
                    <a:lnR>
                      <a:noFill/>
                    </a:lnR>
                    <a:lnT>
                      <a:noFill/>
                    </a:lnT>
                    <a:lnB>
                      <a:noFill/>
                    </a:lnB>
                    <a:solidFill>
                      <a:schemeClr val="bg2"/>
                    </a:solidFill>
                  </a:tcPr>
                </a:tc>
                <a:tc>
                  <a:txBody>
                    <a:bodyPr/>
                    <a:lstStyle/>
                    <a:p>
                      <a:r>
                        <a:rPr lang="en-US" dirty="0">
                          <a:solidFill>
                            <a:schemeClr val="accent5"/>
                          </a:solidFill>
                        </a:rPr>
                        <a:t>72.61%</a:t>
                      </a:r>
                    </a:p>
                  </a:txBody>
                  <a:tcPr anchor="ctr">
                    <a:lnL>
                      <a:noFill/>
                    </a:lnL>
                    <a:lnR>
                      <a:noFill/>
                    </a:lnR>
                    <a:lnT>
                      <a:noFill/>
                    </a:lnT>
                    <a:lnB>
                      <a:noFill/>
                    </a:lnB>
                    <a:solidFill>
                      <a:schemeClr val="accent1"/>
                    </a:solidFill>
                  </a:tcPr>
                </a:tc>
                <a:tc>
                  <a:txBody>
                    <a:bodyPr/>
                    <a:lstStyle/>
                    <a:p>
                      <a:r>
                        <a:rPr lang="en-US" b="1" dirty="0"/>
                        <a:t>74.20%</a:t>
                      </a:r>
                      <a:endParaRPr lang="en-US" dirty="0"/>
                    </a:p>
                  </a:txBody>
                  <a:tcPr anchor="ctr">
                    <a:lnL>
                      <a:noFill/>
                    </a:lnL>
                    <a:lnR>
                      <a:noFill/>
                    </a:lnR>
                    <a:lnT>
                      <a:noFill/>
                    </a:lnT>
                    <a:lnB>
                      <a:noFill/>
                    </a:lnB>
                    <a:solidFill>
                      <a:schemeClr val="bg2"/>
                    </a:solidFill>
                  </a:tcPr>
                </a:tc>
                <a:tc>
                  <a:txBody>
                    <a:bodyPr/>
                    <a:lstStyle/>
                    <a:p>
                      <a:r>
                        <a:rPr lang="en-US" dirty="0"/>
                        <a:t>71.45%</a:t>
                      </a:r>
                    </a:p>
                  </a:txBody>
                  <a:tcPr anchor="ctr">
                    <a:lnL>
                      <a:noFill/>
                    </a:lnL>
                    <a:lnR>
                      <a:noFill/>
                    </a:lnR>
                    <a:lnT>
                      <a:noFill/>
                    </a:lnT>
                    <a:lnB>
                      <a:noFill/>
                    </a:lnB>
                    <a:solidFill>
                      <a:schemeClr val="accent1"/>
                    </a:solidFill>
                  </a:tcPr>
                </a:tc>
                <a:extLst>
                  <a:ext uri="{0D108BD9-81ED-4DB2-BD59-A6C34878D82A}">
                    <a16:rowId xmlns:a16="http://schemas.microsoft.com/office/drawing/2014/main" val="3908001136"/>
                  </a:ext>
                </a:extLst>
              </a:tr>
              <a:tr h="0">
                <a:tc>
                  <a:txBody>
                    <a:bodyPr/>
                    <a:lstStyle/>
                    <a:p>
                      <a:r>
                        <a:rPr lang="en-US" b="1" dirty="0"/>
                        <a:t>Precision</a:t>
                      </a:r>
                      <a:endParaRPr lang="en-US" dirty="0"/>
                    </a:p>
                  </a:txBody>
                  <a:tcPr anchor="ctr">
                    <a:lnL>
                      <a:noFill/>
                    </a:lnL>
                    <a:lnR>
                      <a:noFill/>
                    </a:lnR>
                    <a:lnT>
                      <a:noFill/>
                    </a:lnT>
                    <a:lnB>
                      <a:noFill/>
                    </a:lnB>
                    <a:solidFill>
                      <a:schemeClr val="bg2"/>
                    </a:solidFill>
                  </a:tcPr>
                </a:tc>
                <a:tc>
                  <a:txBody>
                    <a:bodyPr/>
                    <a:lstStyle/>
                    <a:p>
                      <a:r>
                        <a:rPr lang="en-US" dirty="0">
                          <a:solidFill>
                            <a:schemeClr val="accent5"/>
                          </a:solidFill>
                        </a:rPr>
                        <a:t>0.7534</a:t>
                      </a:r>
                    </a:p>
                  </a:txBody>
                  <a:tcPr anchor="ctr">
                    <a:lnL>
                      <a:noFill/>
                    </a:lnL>
                    <a:lnR>
                      <a:noFill/>
                    </a:lnR>
                    <a:lnT>
                      <a:noFill/>
                    </a:lnT>
                    <a:lnB>
                      <a:noFill/>
                    </a:lnB>
                    <a:solidFill>
                      <a:schemeClr val="accent1"/>
                    </a:solidFill>
                  </a:tcPr>
                </a:tc>
                <a:tc>
                  <a:txBody>
                    <a:bodyPr/>
                    <a:lstStyle/>
                    <a:p>
                      <a:r>
                        <a:rPr lang="en-US" b="1" dirty="0"/>
                        <a:t>0.7693</a:t>
                      </a:r>
                      <a:endParaRPr lang="en-US" dirty="0"/>
                    </a:p>
                  </a:txBody>
                  <a:tcPr anchor="ctr">
                    <a:lnL>
                      <a:noFill/>
                    </a:lnL>
                    <a:lnR>
                      <a:noFill/>
                    </a:lnR>
                    <a:lnT>
                      <a:noFill/>
                    </a:lnT>
                    <a:lnB>
                      <a:noFill/>
                    </a:lnB>
                    <a:solidFill>
                      <a:schemeClr val="bg2"/>
                    </a:solidFill>
                  </a:tcPr>
                </a:tc>
                <a:tc>
                  <a:txBody>
                    <a:bodyPr/>
                    <a:lstStyle/>
                    <a:p>
                      <a:r>
                        <a:rPr lang="en-US" dirty="0"/>
                        <a:t>0.7601</a:t>
                      </a:r>
                    </a:p>
                  </a:txBody>
                  <a:tcPr anchor="ctr">
                    <a:lnL>
                      <a:noFill/>
                    </a:lnL>
                    <a:lnR>
                      <a:noFill/>
                    </a:lnR>
                    <a:lnT>
                      <a:noFill/>
                    </a:lnT>
                    <a:lnB>
                      <a:noFill/>
                    </a:lnB>
                    <a:solidFill>
                      <a:schemeClr val="accent1"/>
                    </a:solidFill>
                  </a:tcPr>
                </a:tc>
                <a:extLst>
                  <a:ext uri="{0D108BD9-81ED-4DB2-BD59-A6C34878D82A}">
                    <a16:rowId xmlns:a16="http://schemas.microsoft.com/office/drawing/2014/main" val="4214306109"/>
                  </a:ext>
                </a:extLst>
              </a:tr>
              <a:tr h="0">
                <a:tc>
                  <a:txBody>
                    <a:bodyPr/>
                    <a:lstStyle/>
                    <a:p>
                      <a:r>
                        <a:rPr lang="en-US" b="1" dirty="0"/>
                        <a:t>Recall</a:t>
                      </a:r>
                      <a:endParaRPr lang="en-US" dirty="0"/>
                    </a:p>
                  </a:txBody>
                  <a:tcPr anchor="ctr">
                    <a:lnL>
                      <a:noFill/>
                    </a:lnL>
                    <a:lnR>
                      <a:noFill/>
                    </a:lnR>
                    <a:lnT>
                      <a:noFill/>
                    </a:lnT>
                    <a:lnB>
                      <a:noFill/>
                    </a:lnB>
                    <a:solidFill>
                      <a:schemeClr val="bg2"/>
                    </a:solidFill>
                  </a:tcPr>
                </a:tc>
                <a:tc>
                  <a:txBody>
                    <a:bodyPr/>
                    <a:lstStyle/>
                    <a:p>
                      <a:r>
                        <a:rPr lang="en-US" dirty="0">
                          <a:solidFill>
                            <a:schemeClr val="accent5"/>
                          </a:solidFill>
                        </a:rPr>
                        <a:t>0.8560</a:t>
                      </a:r>
                    </a:p>
                  </a:txBody>
                  <a:tcPr anchor="ctr">
                    <a:lnL>
                      <a:noFill/>
                    </a:lnL>
                    <a:lnR>
                      <a:noFill/>
                    </a:lnR>
                    <a:lnT>
                      <a:noFill/>
                    </a:lnT>
                    <a:lnB>
                      <a:noFill/>
                    </a:lnB>
                    <a:solidFill>
                      <a:schemeClr val="accent1"/>
                    </a:solidFill>
                  </a:tcPr>
                </a:tc>
                <a:tc>
                  <a:txBody>
                    <a:bodyPr/>
                    <a:lstStyle/>
                    <a:p>
                      <a:r>
                        <a:rPr lang="en-US" b="1" dirty="0"/>
                        <a:t>0.8575</a:t>
                      </a:r>
                      <a:endParaRPr lang="en-US" dirty="0"/>
                    </a:p>
                  </a:txBody>
                  <a:tcPr anchor="ctr">
                    <a:lnL>
                      <a:noFill/>
                    </a:lnL>
                    <a:lnR>
                      <a:noFill/>
                    </a:lnR>
                    <a:lnT>
                      <a:noFill/>
                    </a:lnT>
                    <a:lnB>
                      <a:noFill/>
                    </a:lnB>
                    <a:solidFill>
                      <a:schemeClr val="bg2"/>
                    </a:solidFill>
                  </a:tcPr>
                </a:tc>
                <a:tc>
                  <a:txBody>
                    <a:bodyPr/>
                    <a:lstStyle/>
                    <a:p>
                      <a:r>
                        <a:rPr lang="en-US" dirty="0"/>
                        <a:t>0.7605</a:t>
                      </a:r>
                    </a:p>
                  </a:txBody>
                  <a:tcPr anchor="ctr">
                    <a:lnL>
                      <a:noFill/>
                    </a:lnL>
                    <a:lnR>
                      <a:noFill/>
                    </a:lnR>
                    <a:lnT>
                      <a:noFill/>
                    </a:lnT>
                    <a:lnB>
                      <a:noFill/>
                    </a:lnB>
                    <a:solidFill>
                      <a:schemeClr val="accent1"/>
                    </a:solidFill>
                  </a:tcPr>
                </a:tc>
                <a:extLst>
                  <a:ext uri="{0D108BD9-81ED-4DB2-BD59-A6C34878D82A}">
                    <a16:rowId xmlns:a16="http://schemas.microsoft.com/office/drawing/2014/main" val="1898463167"/>
                  </a:ext>
                </a:extLst>
              </a:tr>
              <a:tr h="307074">
                <a:tc>
                  <a:txBody>
                    <a:bodyPr/>
                    <a:lstStyle/>
                    <a:p>
                      <a:r>
                        <a:rPr lang="en-US" b="1" dirty="0"/>
                        <a:t>F1 Score</a:t>
                      </a:r>
                      <a:endParaRPr lang="en-US" dirty="0"/>
                    </a:p>
                  </a:txBody>
                  <a:tcPr anchor="ctr">
                    <a:lnL>
                      <a:noFill/>
                    </a:lnL>
                    <a:lnR>
                      <a:noFill/>
                    </a:lnR>
                    <a:lnT>
                      <a:noFill/>
                    </a:lnT>
                    <a:lnB>
                      <a:noFill/>
                    </a:lnB>
                    <a:solidFill>
                      <a:schemeClr val="bg2"/>
                    </a:solidFill>
                  </a:tcPr>
                </a:tc>
                <a:tc>
                  <a:txBody>
                    <a:bodyPr/>
                    <a:lstStyle/>
                    <a:p>
                      <a:r>
                        <a:rPr lang="en-US" dirty="0">
                          <a:solidFill>
                            <a:schemeClr val="accent5"/>
                          </a:solidFill>
                        </a:rPr>
                        <a:t>0.8014</a:t>
                      </a:r>
                    </a:p>
                  </a:txBody>
                  <a:tcPr anchor="ctr">
                    <a:lnL>
                      <a:noFill/>
                    </a:lnL>
                    <a:lnR>
                      <a:noFill/>
                    </a:lnR>
                    <a:lnT>
                      <a:noFill/>
                    </a:lnT>
                    <a:lnB>
                      <a:noFill/>
                    </a:lnB>
                    <a:solidFill>
                      <a:schemeClr val="accent1"/>
                    </a:solidFill>
                  </a:tcPr>
                </a:tc>
                <a:tc>
                  <a:txBody>
                    <a:bodyPr/>
                    <a:lstStyle/>
                    <a:p>
                      <a:r>
                        <a:rPr lang="en-US" b="1" dirty="0"/>
                        <a:t>0.8110</a:t>
                      </a:r>
                      <a:endParaRPr lang="en-US" dirty="0"/>
                    </a:p>
                  </a:txBody>
                  <a:tcPr anchor="ctr">
                    <a:lnL>
                      <a:noFill/>
                    </a:lnL>
                    <a:lnR>
                      <a:noFill/>
                    </a:lnR>
                    <a:lnT>
                      <a:noFill/>
                    </a:lnT>
                    <a:lnB>
                      <a:noFill/>
                    </a:lnB>
                    <a:solidFill>
                      <a:schemeClr val="bg2"/>
                    </a:solidFill>
                  </a:tcPr>
                </a:tc>
                <a:tc>
                  <a:txBody>
                    <a:bodyPr/>
                    <a:lstStyle/>
                    <a:p>
                      <a:r>
                        <a:rPr lang="en-US" dirty="0"/>
                        <a:t>0.7603</a:t>
                      </a:r>
                    </a:p>
                  </a:txBody>
                  <a:tcPr anchor="ctr">
                    <a:lnL>
                      <a:noFill/>
                    </a:lnL>
                    <a:lnR>
                      <a:noFill/>
                    </a:lnR>
                    <a:lnT>
                      <a:noFill/>
                    </a:lnT>
                    <a:lnB>
                      <a:noFill/>
                    </a:lnB>
                    <a:solidFill>
                      <a:schemeClr val="accent1"/>
                    </a:solidFill>
                  </a:tcPr>
                </a:tc>
                <a:extLst>
                  <a:ext uri="{0D108BD9-81ED-4DB2-BD59-A6C34878D82A}">
                    <a16:rowId xmlns:a16="http://schemas.microsoft.com/office/drawing/2014/main" val="3130805800"/>
                  </a:ext>
                </a:extLst>
              </a:tr>
              <a:tr h="0">
                <a:tc>
                  <a:txBody>
                    <a:bodyPr/>
                    <a:lstStyle/>
                    <a:p>
                      <a:r>
                        <a:rPr lang="en-US" b="1" dirty="0"/>
                        <a:t>AUC Score</a:t>
                      </a:r>
                      <a:endParaRPr lang="en-US" dirty="0"/>
                    </a:p>
                  </a:txBody>
                  <a:tcPr anchor="ctr">
                    <a:lnL>
                      <a:noFill/>
                    </a:lnL>
                    <a:lnR>
                      <a:noFill/>
                    </a:lnR>
                    <a:lnT>
                      <a:noFill/>
                    </a:lnT>
                    <a:lnB>
                      <a:noFill/>
                    </a:lnB>
                    <a:solidFill>
                      <a:schemeClr val="bg2"/>
                    </a:solidFill>
                  </a:tcPr>
                </a:tc>
                <a:tc>
                  <a:txBody>
                    <a:bodyPr/>
                    <a:lstStyle/>
                    <a:p>
                      <a:r>
                        <a:rPr lang="en-US" dirty="0">
                          <a:solidFill>
                            <a:schemeClr val="accent5"/>
                          </a:solidFill>
                        </a:rPr>
                        <a:t>0.7493</a:t>
                      </a:r>
                    </a:p>
                  </a:txBody>
                  <a:tcPr anchor="ctr">
                    <a:lnL>
                      <a:noFill/>
                    </a:lnL>
                    <a:lnR>
                      <a:noFill/>
                    </a:lnR>
                    <a:lnT>
                      <a:noFill/>
                    </a:lnT>
                    <a:lnB>
                      <a:noFill/>
                    </a:lnB>
                    <a:solidFill>
                      <a:schemeClr val="accent1"/>
                    </a:solidFill>
                  </a:tcPr>
                </a:tc>
                <a:tc>
                  <a:txBody>
                    <a:bodyPr/>
                    <a:lstStyle/>
                    <a:p>
                      <a:r>
                        <a:rPr lang="en-US" b="1" dirty="0"/>
                        <a:t>0.7677</a:t>
                      </a:r>
                      <a:endParaRPr lang="en-US" dirty="0"/>
                    </a:p>
                  </a:txBody>
                  <a:tcPr anchor="ctr">
                    <a:lnL>
                      <a:noFill/>
                    </a:lnL>
                    <a:lnR>
                      <a:noFill/>
                    </a:lnR>
                    <a:lnT>
                      <a:noFill/>
                    </a:lnT>
                    <a:lnB>
                      <a:noFill/>
                    </a:lnB>
                    <a:solidFill>
                      <a:schemeClr val="bg2"/>
                    </a:solidFill>
                  </a:tcPr>
                </a:tc>
                <a:tc>
                  <a:txBody>
                    <a:bodyPr/>
                    <a:lstStyle/>
                    <a:p>
                      <a:r>
                        <a:rPr lang="en-US" dirty="0"/>
                        <a:t>0.7109</a:t>
                      </a:r>
                    </a:p>
                  </a:txBody>
                  <a:tcPr anchor="ctr">
                    <a:lnL>
                      <a:noFill/>
                    </a:lnL>
                    <a:lnR>
                      <a:noFill/>
                    </a:lnR>
                    <a:lnT>
                      <a:noFill/>
                    </a:lnT>
                    <a:lnB>
                      <a:noFill/>
                    </a:lnB>
                    <a:solidFill>
                      <a:schemeClr val="accent1"/>
                    </a:solidFill>
                  </a:tcPr>
                </a:tc>
                <a:extLst>
                  <a:ext uri="{0D108BD9-81ED-4DB2-BD59-A6C34878D82A}">
                    <a16:rowId xmlns:a16="http://schemas.microsoft.com/office/drawing/2014/main" val="116975069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45"/>
          <p:cNvSpPr txBox="1">
            <a:spLocks noGrp="1"/>
          </p:cNvSpPr>
          <p:nvPr>
            <p:ph type="title" idx="6"/>
          </p:nvPr>
        </p:nvSpPr>
        <p:spPr>
          <a:xfrm>
            <a:off x="364550" y="546550"/>
            <a:ext cx="8414700" cy="730500"/>
          </a:xfrm>
          <a:prstGeom prst="rect">
            <a:avLst/>
          </a:prstGeom>
        </p:spPr>
        <p:txBody>
          <a:bodyPr spcFirstLastPara="1" wrap="square" lIns="91425" tIns="91425" rIns="91425" bIns="91425" anchor="b" anchorCtr="0">
            <a:noAutofit/>
          </a:bodyPr>
          <a:lstStyle/>
          <a:p>
            <a:r>
              <a:rPr lang="en" dirty="0"/>
              <a:t>Interpretation of Results</a:t>
            </a:r>
          </a:p>
        </p:txBody>
      </p:sp>
      <p:sp>
        <p:nvSpPr>
          <p:cNvPr id="14" name="TextBox 13">
            <a:extLst>
              <a:ext uri="{FF2B5EF4-FFF2-40B4-BE49-F238E27FC236}">
                <a16:creationId xmlns:a16="http://schemas.microsoft.com/office/drawing/2014/main" id="{EE7BFFF9-88FC-BE3B-7FF8-104761193407}"/>
              </a:ext>
            </a:extLst>
          </p:cNvPr>
          <p:cNvSpPr txBox="1"/>
          <p:nvPr/>
        </p:nvSpPr>
        <p:spPr>
          <a:xfrm>
            <a:off x="1006522" y="1535373"/>
            <a:ext cx="695182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dirty="0">
                <a:solidFill>
                  <a:schemeClr val="tx1"/>
                </a:solidFill>
              </a:rPr>
              <a:t>Neural Network</a:t>
            </a:r>
            <a:r>
              <a:rPr lang="en-US" dirty="0">
                <a:solidFill>
                  <a:schemeClr val="tx1"/>
                </a:solidFill>
              </a:rPr>
              <a:t> performs the best overall across all key metrics — highest </a:t>
            </a:r>
            <a:r>
              <a:rPr lang="en-US" b="1" dirty="0">
                <a:solidFill>
                  <a:schemeClr val="tx1"/>
                </a:solidFill>
              </a:rPr>
              <a:t>accuracy, precision, recall, F1-score</a:t>
            </a:r>
            <a:r>
              <a:rPr lang="en-US" dirty="0">
                <a:solidFill>
                  <a:schemeClr val="tx1"/>
                </a:solidFill>
              </a:rPr>
              <a:t>, and </a:t>
            </a:r>
            <a:r>
              <a:rPr lang="en-US" b="1" dirty="0">
                <a:solidFill>
                  <a:schemeClr val="tx1"/>
                </a:solidFill>
              </a:rPr>
              <a:t>AUC</a:t>
            </a:r>
            <a:r>
              <a:rPr lang="en-US" dirty="0">
                <a:solidFill>
                  <a:schemeClr val="tx1"/>
                </a:solidFill>
              </a:rPr>
              <a:t>.</a:t>
            </a:r>
          </a:p>
          <a:p>
            <a:pPr marL="285750" indent="-285750">
              <a:buChar char="•"/>
            </a:pPr>
            <a:r>
              <a:rPr lang="en-US" b="1" dirty="0">
                <a:solidFill>
                  <a:schemeClr val="tx1"/>
                </a:solidFill>
              </a:rPr>
              <a:t>Logistic Regression</a:t>
            </a:r>
            <a:r>
              <a:rPr lang="en-US" dirty="0">
                <a:solidFill>
                  <a:schemeClr val="tx1"/>
                </a:solidFill>
              </a:rPr>
              <a:t> is a strong baseline model with solid performance but slightly below the neural network in all areas.</a:t>
            </a:r>
          </a:p>
          <a:p>
            <a:pPr marL="285750" indent="-285750">
              <a:buChar char="•"/>
            </a:pPr>
            <a:r>
              <a:rPr lang="en-US" b="1" dirty="0">
                <a:solidFill>
                  <a:schemeClr val="tx1"/>
                </a:solidFill>
              </a:rPr>
              <a:t>Decision Tree</a:t>
            </a:r>
            <a:r>
              <a:rPr lang="en-US" dirty="0">
                <a:solidFill>
                  <a:schemeClr val="tx1"/>
                </a:solidFill>
              </a:rPr>
              <a:t> shows the lowest performance, especially in </a:t>
            </a:r>
            <a:r>
              <a:rPr lang="en-US" b="1" dirty="0">
                <a:solidFill>
                  <a:schemeClr val="tx1"/>
                </a:solidFill>
              </a:rPr>
              <a:t>AUC</a:t>
            </a:r>
            <a:r>
              <a:rPr lang="en-US" dirty="0">
                <a:solidFill>
                  <a:schemeClr val="tx1"/>
                </a:solidFill>
              </a:rPr>
              <a:t> and </a:t>
            </a:r>
            <a:r>
              <a:rPr lang="en-US" b="1" dirty="0">
                <a:solidFill>
                  <a:schemeClr val="tx1"/>
                </a:solidFill>
              </a:rPr>
              <a:t>accuracy</a:t>
            </a:r>
            <a:r>
              <a:rPr lang="en-US" dirty="0">
                <a:solidFill>
                  <a:schemeClr val="tx1"/>
                </a:solidFill>
              </a:rPr>
              <a:t>, though it's still better than random guessing.</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7"/>
        <p:cNvGrpSpPr/>
        <p:nvPr/>
      </p:nvGrpSpPr>
      <p:grpSpPr>
        <a:xfrm>
          <a:off x="0" y="0"/>
          <a:ext cx="0" cy="0"/>
          <a:chOff x="0" y="0"/>
          <a:chExt cx="0" cy="0"/>
        </a:xfrm>
      </p:grpSpPr>
      <p:sp>
        <p:nvSpPr>
          <p:cNvPr id="1928" name="Google Shape;1928;p68"/>
          <p:cNvSpPr/>
          <p:nvPr/>
        </p:nvSpPr>
        <p:spPr>
          <a:xfrm rot="-5400000">
            <a:off x="3099934" y="1712308"/>
            <a:ext cx="2954700" cy="2954700"/>
          </a:xfrm>
          <a:prstGeom prst="arc">
            <a:avLst>
              <a:gd name="adj1" fmla="val 16200000"/>
              <a:gd name="adj2" fmla="val 0"/>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8"/>
          <p:cNvSpPr txBox="1">
            <a:spLocks noGrp="1"/>
          </p:cNvSpPr>
          <p:nvPr>
            <p:ph type="title"/>
          </p:nvPr>
        </p:nvSpPr>
        <p:spPr>
          <a:xfrm>
            <a:off x="822008" y="392709"/>
            <a:ext cx="7704600" cy="572700"/>
          </a:xfrm>
          <a:prstGeom prst="rect">
            <a:avLst/>
          </a:prstGeom>
        </p:spPr>
        <p:txBody>
          <a:bodyPr spcFirstLastPara="1" wrap="square" lIns="91425" tIns="91425" rIns="91425" bIns="91425" anchor="ctr" anchorCtr="0">
            <a:noAutofit/>
          </a:bodyPr>
          <a:lstStyle/>
          <a:p>
            <a:r>
              <a:rPr lang="en"/>
              <a:t>  </a:t>
            </a:r>
          </a:p>
        </p:txBody>
      </p:sp>
      <p:cxnSp>
        <p:nvCxnSpPr>
          <p:cNvPr id="1934" name="Google Shape;1934;p68"/>
          <p:cNvCxnSpPr>
            <a:cxnSpLocks/>
            <a:stCxn id="1935" idx="0"/>
          </p:cNvCxnSpPr>
          <p:nvPr/>
        </p:nvCxnSpPr>
        <p:spPr>
          <a:xfrm rot="-5400000">
            <a:off x="6444034" y="2313358"/>
            <a:ext cx="486900" cy="1265700"/>
          </a:xfrm>
          <a:prstGeom prst="bentConnector3">
            <a:avLst>
              <a:gd name="adj1" fmla="val 148935"/>
            </a:avLst>
          </a:prstGeom>
          <a:noFill/>
          <a:ln w="28575" cap="flat" cmpd="sng">
            <a:solidFill>
              <a:srgbClr val="FFFFFF"/>
            </a:solidFill>
            <a:prstDash val="solid"/>
            <a:round/>
            <a:headEnd type="none" w="med" len="med"/>
            <a:tailEnd type="oval" w="med" len="med"/>
          </a:ln>
        </p:spPr>
      </p:cxnSp>
      <p:cxnSp>
        <p:nvCxnSpPr>
          <p:cNvPr id="1936" name="Google Shape;1936;p68"/>
          <p:cNvCxnSpPr>
            <a:cxnSpLocks/>
            <a:stCxn id="1928" idx="0"/>
          </p:cNvCxnSpPr>
          <p:nvPr/>
        </p:nvCxnSpPr>
        <p:spPr>
          <a:xfrm rot="5400000" flipH="1">
            <a:off x="2218084" y="2307808"/>
            <a:ext cx="486900" cy="1276800"/>
          </a:xfrm>
          <a:prstGeom prst="bentConnector5">
            <a:avLst>
              <a:gd name="adj1" fmla="val -48906"/>
              <a:gd name="adj2" fmla="val 19508"/>
              <a:gd name="adj3" fmla="val 148935"/>
            </a:avLst>
          </a:prstGeom>
          <a:noFill/>
          <a:ln w="28575" cap="flat" cmpd="sng">
            <a:solidFill>
              <a:srgbClr val="FFFFFF"/>
            </a:solidFill>
            <a:prstDash val="solid"/>
            <a:round/>
            <a:headEnd type="none" w="med" len="med"/>
            <a:tailEnd type="oval" w="med" len="med"/>
          </a:ln>
        </p:spPr>
      </p:cxnSp>
      <p:sp>
        <p:nvSpPr>
          <p:cNvPr id="1935" name="Google Shape;1935;p68"/>
          <p:cNvSpPr/>
          <p:nvPr/>
        </p:nvSpPr>
        <p:spPr>
          <a:xfrm rot="5400000">
            <a:off x="3099934" y="1712308"/>
            <a:ext cx="2954700" cy="2954700"/>
          </a:xfrm>
          <a:prstGeom prst="arc">
            <a:avLst>
              <a:gd name="adj1" fmla="val 16200000"/>
              <a:gd name="adj2" fmla="val 0"/>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Subtitle 2">
            <a:extLst>
              <a:ext uri="{FF2B5EF4-FFF2-40B4-BE49-F238E27FC236}">
                <a16:creationId xmlns:a16="http://schemas.microsoft.com/office/drawing/2014/main" id="{A743D485-6068-74F4-BA43-8AA6CDB1FAE8}"/>
              </a:ext>
            </a:extLst>
          </p:cNvPr>
          <p:cNvSpPr>
            <a:spLocks noGrp="1"/>
          </p:cNvSpPr>
          <p:nvPr>
            <p:ph type="subTitle" idx="4"/>
          </p:nvPr>
        </p:nvSpPr>
        <p:spPr/>
        <p:txBody>
          <a:bodyPr/>
          <a:lstStyle/>
          <a:p>
            <a:r>
              <a:rPr lang="en-US"/>
              <a:t>   </a:t>
            </a:r>
          </a:p>
        </p:txBody>
      </p:sp>
      <p:sp>
        <p:nvSpPr>
          <p:cNvPr id="5" name="Title 4">
            <a:extLst>
              <a:ext uri="{FF2B5EF4-FFF2-40B4-BE49-F238E27FC236}">
                <a16:creationId xmlns:a16="http://schemas.microsoft.com/office/drawing/2014/main" id="{E5E55136-97B3-DD2C-9AFA-C1F5A47ED838}"/>
              </a:ext>
            </a:extLst>
          </p:cNvPr>
          <p:cNvSpPr>
            <a:spLocks noGrp="1"/>
          </p:cNvSpPr>
          <p:nvPr>
            <p:ph type="title" idx="3"/>
          </p:nvPr>
        </p:nvSpPr>
        <p:spPr/>
        <p:txBody>
          <a:bodyPr/>
          <a:lstStyle/>
          <a:p>
            <a:r>
              <a:rPr lang="en-US"/>
              <a:t>  </a:t>
            </a:r>
          </a:p>
        </p:txBody>
      </p:sp>
      <p:sp>
        <p:nvSpPr>
          <p:cNvPr id="7" name="Subtitle 6">
            <a:extLst>
              <a:ext uri="{FF2B5EF4-FFF2-40B4-BE49-F238E27FC236}">
                <a16:creationId xmlns:a16="http://schemas.microsoft.com/office/drawing/2014/main" id="{E13723F6-9800-63C6-9901-3DDF610FC574}"/>
              </a:ext>
            </a:extLst>
          </p:cNvPr>
          <p:cNvSpPr>
            <a:spLocks noGrp="1"/>
          </p:cNvSpPr>
          <p:nvPr>
            <p:ph type="subTitle" idx="1"/>
          </p:nvPr>
        </p:nvSpPr>
        <p:spPr/>
        <p:txBody>
          <a:bodyPr/>
          <a:lstStyle/>
          <a:p>
            <a:r>
              <a:rPr lang="en-US"/>
              <a:t>   </a:t>
            </a:r>
          </a:p>
        </p:txBody>
      </p:sp>
      <p:sp>
        <p:nvSpPr>
          <p:cNvPr id="9" name="Title 8">
            <a:extLst>
              <a:ext uri="{FF2B5EF4-FFF2-40B4-BE49-F238E27FC236}">
                <a16:creationId xmlns:a16="http://schemas.microsoft.com/office/drawing/2014/main" id="{2DEE3204-9F3B-D5DD-291E-2AF7A900A518}"/>
              </a:ext>
            </a:extLst>
          </p:cNvPr>
          <p:cNvSpPr>
            <a:spLocks noGrp="1"/>
          </p:cNvSpPr>
          <p:nvPr>
            <p:ph type="title" idx="2"/>
          </p:nvPr>
        </p:nvSpPr>
        <p:spPr/>
        <p:txBody>
          <a:bodyPr/>
          <a:lstStyle/>
          <a:p>
            <a:r>
              <a:rPr lang="en-US"/>
              <a:t>  </a:t>
            </a:r>
          </a:p>
        </p:txBody>
      </p:sp>
      <p:pic>
        <p:nvPicPr>
          <p:cNvPr id="10" name="Picture 9" descr="Premium Vector | Breast Cancer Awareness Month Background Cartoon  Illustration with Ribbon Pink">
            <a:extLst>
              <a:ext uri="{FF2B5EF4-FFF2-40B4-BE49-F238E27FC236}">
                <a16:creationId xmlns:a16="http://schemas.microsoft.com/office/drawing/2014/main" id="{142F1D93-A291-82AE-43FB-449DDB0F7952}"/>
              </a:ext>
            </a:extLst>
          </p:cNvPr>
          <p:cNvPicPr>
            <a:picLocks noChangeAspect="1"/>
          </p:cNvPicPr>
          <p:nvPr/>
        </p:nvPicPr>
        <p:blipFill>
          <a:blip r:embed="rId3"/>
          <a:stretch>
            <a:fillRect/>
          </a:stretch>
        </p:blipFill>
        <p:spPr>
          <a:xfrm>
            <a:off x="3115101" y="2029914"/>
            <a:ext cx="3097189" cy="2166963"/>
          </a:xfrm>
          <a:prstGeom prst="ellipse">
            <a:avLst/>
          </a:prstGeom>
          <a:ln>
            <a:noFill/>
          </a:ln>
          <a:effectLst>
            <a:softEdge rad="112500"/>
          </a:effectLst>
        </p:spPr>
      </p:pic>
      <p:sp>
        <p:nvSpPr>
          <p:cNvPr id="11" name="TextBox 10">
            <a:extLst>
              <a:ext uri="{FF2B5EF4-FFF2-40B4-BE49-F238E27FC236}">
                <a16:creationId xmlns:a16="http://schemas.microsoft.com/office/drawing/2014/main" id="{FA8955D3-0D80-A972-7416-DC16CF840FCC}"/>
              </a:ext>
            </a:extLst>
          </p:cNvPr>
          <p:cNvSpPr txBox="1"/>
          <p:nvPr/>
        </p:nvSpPr>
        <p:spPr>
          <a:xfrm>
            <a:off x="2697140" y="159508"/>
            <a:ext cx="411650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0">
                <a:solidFill>
                  <a:srgbClr val="951B6C"/>
                </a:solidFill>
                <a:latin typeface="Sacramento"/>
              </a:rPr>
              <a:t>Thanks!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5"/>
        <p:cNvGrpSpPr/>
        <p:nvPr/>
      </p:nvGrpSpPr>
      <p:grpSpPr>
        <a:xfrm>
          <a:off x="0" y="0"/>
          <a:ext cx="0" cy="0"/>
          <a:chOff x="0" y="0"/>
          <a:chExt cx="0" cy="0"/>
        </a:xfrm>
      </p:grpSpPr>
      <p:sp>
        <p:nvSpPr>
          <p:cNvPr id="476" name="Google Shape;476;p35"/>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p>
            <a:r>
              <a:rPr lang="en"/>
              <a:t>What is Breast Cancer?</a:t>
            </a:r>
            <a:endParaRPr lang="en-US"/>
          </a:p>
        </p:txBody>
      </p:sp>
      <p:sp>
        <p:nvSpPr>
          <p:cNvPr id="477" name="Google Shape;477;p35"/>
          <p:cNvSpPr txBox="1">
            <a:spLocks noGrp="1"/>
          </p:cNvSpPr>
          <p:nvPr>
            <p:ph type="body" idx="1"/>
          </p:nvPr>
        </p:nvSpPr>
        <p:spPr>
          <a:xfrm>
            <a:off x="719650" y="1268177"/>
            <a:ext cx="7704600" cy="3344400"/>
          </a:xfrm>
          <a:prstGeom prst="rect">
            <a:avLst/>
          </a:prstGeom>
        </p:spPr>
        <p:txBody>
          <a:bodyPr spcFirstLastPara="1" wrap="square" lIns="91425" tIns="91425" rIns="91425" bIns="91425" anchor="t" anchorCtr="0">
            <a:noAutofit/>
          </a:bodyPr>
          <a:lstStyle/>
          <a:p>
            <a:pPr marL="0" indent="0">
              <a:buNone/>
            </a:pPr>
            <a:r>
              <a:rPr lang="en" sz="1800">
                <a:latin typeface="Barlow Black"/>
              </a:rPr>
              <a:t>Breast Cancer:</a:t>
            </a:r>
            <a:endParaRPr lang="en-US"/>
          </a:p>
          <a:p>
            <a:pPr marL="285750" indent="-285750"/>
            <a:endParaRPr lang="en" b="1"/>
          </a:p>
          <a:p>
            <a:pPr marL="285750" indent="-285750"/>
            <a:r>
              <a:rPr lang="en" b="1"/>
              <a:t>Breast cancer</a:t>
            </a:r>
            <a:r>
              <a:rPr lang="en"/>
              <a:t> is a type of cancer that begins in the cells of the breast.</a:t>
            </a:r>
            <a:endParaRPr lang="en-US"/>
          </a:p>
          <a:p>
            <a:pPr marL="285750" indent="-285750"/>
            <a:r>
              <a:rPr lang="en"/>
              <a:t>It most often starts in the </a:t>
            </a:r>
            <a:r>
              <a:rPr lang="en" b="1"/>
              <a:t>milk ducts</a:t>
            </a:r>
            <a:r>
              <a:rPr lang="en"/>
              <a:t>  (glands that produce milk) of the breast tissue.</a:t>
            </a:r>
          </a:p>
          <a:p>
            <a:pPr marL="285750" indent="-285750"/>
            <a:r>
              <a:rPr lang="en" b="1"/>
              <a:t>Cancerous cells</a:t>
            </a:r>
            <a:r>
              <a:rPr lang="en"/>
              <a:t> in the breast can spread to other parts of the body, which is known as </a:t>
            </a:r>
            <a:r>
              <a:rPr lang="en" b="1"/>
              <a:t>metastasis</a:t>
            </a:r>
            <a:r>
              <a:rPr lang="en"/>
              <a:t>.</a:t>
            </a:r>
          </a:p>
          <a:p>
            <a:pPr marL="0" indent="0">
              <a:buNone/>
            </a:pPr>
            <a:endParaRPr lang="en"/>
          </a:p>
          <a:p>
            <a:pPr marL="0" indent="0">
              <a:buNone/>
            </a:pPr>
            <a:endParaRPr lang="en"/>
          </a:p>
          <a:p>
            <a:pPr marL="0" indent="0">
              <a:buNone/>
            </a:pPr>
            <a:r>
              <a:rPr lang="en" sz="1800">
                <a:latin typeface="Barlow Black"/>
              </a:rPr>
              <a:t>Types of Breast Cancer:</a:t>
            </a:r>
            <a:endParaRPr lang="en"/>
          </a:p>
          <a:p>
            <a:pPr marL="0" indent="0">
              <a:buNone/>
            </a:pPr>
            <a:endParaRPr lang="en" sz="1800">
              <a:latin typeface="Barlow Black"/>
            </a:endParaRPr>
          </a:p>
          <a:p>
            <a:pPr marL="285750" indent="-285750"/>
            <a:r>
              <a:rPr lang="en"/>
              <a:t>Invasive Ductal Carcinoma (IDC): The most common type; starts in the ducts and spreads to surrounding tissue.</a:t>
            </a:r>
            <a:endParaRPr lang="en-US"/>
          </a:p>
          <a:p>
            <a:pPr marL="285750" indent="-285750"/>
            <a:r>
              <a:rPr lang="en" b="1"/>
              <a:t>Invasive Lobular Carcinoma (ILC):</a:t>
            </a:r>
            <a:r>
              <a:rPr lang="en"/>
              <a:t> Starts in the lobules and can spread.</a:t>
            </a:r>
            <a:endParaRPr lang="en-US"/>
          </a:p>
          <a:p>
            <a:pPr marL="285750" indent="-285750"/>
            <a:r>
              <a:rPr lang="en" b="1"/>
              <a:t>Ductal Carcinoma In Situ (DCIS):</a:t>
            </a:r>
            <a:r>
              <a:rPr lang="en"/>
              <a:t> A non-invasive form that remains within the milk ducts.</a:t>
            </a:r>
          </a:p>
          <a:p>
            <a:pPr marL="285750" indent="-285750"/>
            <a:r>
              <a:rPr lang="en" b="1"/>
              <a:t>Inflammatory Breast Cancer:</a:t>
            </a:r>
            <a:r>
              <a:rPr lang="en"/>
              <a:t> A rare but aggressive form, causing redness and swelling.</a:t>
            </a:r>
          </a:p>
        </p:txBody>
      </p:sp>
      <p:pic>
        <p:nvPicPr>
          <p:cNvPr id="2" name="Picture 1" descr="Breast cancer awareness cartoon vector ...">
            <a:extLst>
              <a:ext uri="{FF2B5EF4-FFF2-40B4-BE49-F238E27FC236}">
                <a16:creationId xmlns:a16="http://schemas.microsoft.com/office/drawing/2014/main" id="{CA154538-51F5-8E0B-AAD2-8976219F4B6E}"/>
              </a:ext>
            </a:extLst>
          </p:cNvPr>
          <p:cNvPicPr>
            <a:picLocks noChangeAspect="1"/>
          </p:cNvPicPr>
          <p:nvPr/>
        </p:nvPicPr>
        <p:blipFill>
          <a:blip r:embed="rId3"/>
          <a:stretch>
            <a:fillRect/>
          </a:stretch>
        </p:blipFill>
        <p:spPr>
          <a:xfrm>
            <a:off x="7000382" y="-1479"/>
            <a:ext cx="2143125" cy="21431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8"/>
        <p:cNvGrpSpPr/>
        <p:nvPr/>
      </p:nvGrpSpPr>
      <p:grpSpPr>
        <a:xfrm>
          <a:off x="0" y="0"/>
          <a:ext cx="0" cy="0"/>
          <a:chOff x="0" y="0"/>
          <a:chExt cx="0" cy="0"/>
        </a:xfrm>
      </p:grpSpPr>
      <p:sp>
        <p:nvSpPr>
          <p:cNvPr id="769" name="Google Shape;769;p38"/>
          <p:cNvSpPr/>
          <p:nvPr/>
        </p:nvSpPr>
        <p:spPr>
          <a:xfrm rot="5400000">
            <a:off x="4518489" y="696704"/>
            <a:ext cx="3758100" cy="3758100"/>
          </a:xfrm>
          <a:prstGeom prst="arc">
            <a:avLst>
              <a:gd name="adj1" fmla="val 16200000"/>
              <a:gd name="adj2" fmla="val 0"/>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rot="-5400000">
            <a:off x="4518489" y="696704"/>
            <a:ext cx="3758100" cy="3758100"/>
          </a:xfrm>
          <a:prstGeom prst="arc">
            <a:avLst>
              <a:gd name="adj1" fmla="val 16200000"/>
              <a:gd name="adj2" fmla="val 0"/>
            </a:avLst>
          </a:prstGeom>
          <a:no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1" name="Google Shape;771;p38"/>
          <p:cNvPicPr preferRelativeResize="0"/>
          <p:nvPr/>
        </p:nvPicPr>
        <p:blipFill rotWithShape="1">
          <a:blip r:embed="rId3">
            <a:alphaModFix/>
          </a:blip>
          <a:srcRect/>
          <a:stretch/>
        </p:blipFill>
        <p:spPr>
          <a:xfrm>
            <a:off x="4894089" y="1072304"/>
            <a:ext cx="3009600" cy="3009600"/>
          </a:xfrm>
          <a:prstGeom prst="ellipse">
            <a:avLst/>
          </a:prstGeom>
          <a:noFill/>
          <a:ln w="19050" cap="flat" cmpd="sng">
            <a:solidFill>
              <a:schemeClr val="dk1"/>
            </a:solidFill>
            <a:prstDash val="solid"/>
            <a:round/>
            <a:headEnd type="none" w="sm" len="sm"/>
            <a:tailEnd type="none" w="sm" len="sm"/>
          </a:ln>
        </p:spPr>
      </p:pic>
      <p:sp>
        <p:nvSpPr>
          <p:cNvPr id="772" name="Google Shape;772;p38"/>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p>
            <a:r>
              <a:rPr lang="en"/>
              <a:t>Symptoms of Breast Cancer</a:t>
            </a:r>
            <a:endParaRPr lang="en-US"/>
          </a:p>
        </p:txBody>
      </p:sp>
      <p:sp>
        <p:nvSpPr>
          <p:cNvPr id="773" name="Google Shape;773;p38"/>
          <p:cNvSpPr txBox="1">
            <a:spLocks noGrp="1"/>
          </p:cNvSpPr>
          <p:nvPr>
            <p:ph type="subTitle" idx="1"/>
          </p:nvPr>
        </p:nvSpPr>
        <p:spPr>
          <a:xfrm flipH="1">
            <a:off x="719650" y="1431637"/>
            <a:ext cx="3727119" cy="2277436"/>
          </a:xfrm>
          <a:prstGeom prst="rect">
            <a:avLst/>
          </a:prstGeom>
        </p:spPr>
        <p:txBody>
          <a:bodyPr spcFirstLastPara="1" wrap="square" lIns="91425" tIns="91425" rIns="91425" bIns="91425" anchor="ctr" anchorCtr="0">
            <a:noAutofit/>
          </a:bodyPr>
          <a:lstStyle/>
          <a:p>
            <a:pPr marL="285750" lvl="0" indent="-285750" algn="l">
              <a:buFont typeface="Arial"/>
              <a:buChar char="•"/>
            </a:pPr>
            <a:endParaRPr lang="en-US" sz="1400"/>
          </a:p>
          <a:p>
            <a:pPr marL="285750" indent="-285750">
              <a:buFont typeface="Arial"/>
              <a:buChar char="•"/>
            </a:pPr>
            <a:r>
              <a:rPr lang="en" sz="1400"/>
              <a:t>A </a:t>
            </a:r>
            <a:r>
              <a:rPr lang="en" sz="1400" b="1"/>
              <a:t>lump</a:t>
            </a:r>
            <a:r>
              <a:rPr lang="en" sz="1400"/>
              <a:t> in the breast or underarm.</a:t>
            </a:r>
          </a:p>
          <a:p>
            <a:pPr marL="285750" indent="-285750">
              <a:buFont typeface="Arial"/>
              <a:buChar char="•"/>
            </a:pPr>
            <a:r>
              <a:rPr lang="en" sz="1400" b="1"/>
              <a:t>Change in the size or shape</a:t>
            </a:r>
            <a:r>
              <a:rPr lang="en" sz="1400"/>
              <a:t> of the breast.</a:t>
            </a:r>
          </a:p>
          <a:p>
            <a:pPr marL="285750" indent="-285750">
              <a:buFont typeface="Arial"/>
              <a:buChar char="•"/>
            </a:pPr>
            <a:r>
              <a:rPr lang="en" sz="1400"/>
              <a:t>Unexplained </a:t>
            </a:r>
            <a:r>
              <a:rPr lang="en" sz="1400" b="1"/>
              <a:t>pain</a:t>
            </a:r>
            <a:r>
              <a:rPr lang="en" sz="1400"/>
              <a:t> in the breast or nipple.</a:t>
            </a:r>
          </a:p>
          <a:p>
            <a:pPr marL="285750" indent="-285750">
              <a:buFont typeface="Arial"/>
              <a:buChar char="•"/>
            </a:pPr>
            <a:r>
              <a:rPr lang="en" sz="1400" b="1"/>
              <a:t>Skin changes</a:t>
            </a:r>
            <a:r>
              <a:rPr lang="en" sz="1400"/>
              <a:t>, such as redness, dimpling, or puckering.</a:t>
            </a:r>
          </a:p>
          <a:p>
            <a:pPr marL="285750" indent="-285750">
              <a:buFont typeface="Arial"/>
              <a:buChar char="•"/>
            </a:pPr>
            <a:r>
              <a:rPr lang="en" sz="1400" b="1"/>
              <a:t>Unusual discharge</a:t>
            </a:r>
            <a:r>
              <a:rPr lang="en" sz="1400"/>
              <a:t> from the nipple, possibly with blood.</a:t>
            </a:r>
          </a:p>
          <a:p>
            <a:pPr marL="285750" indent="-285750">
              <a:buFont typeface="Arial"/>
              <a:buChar char="•"/>
            </a:pPr>
            <a:endParaRPr lang="en" sz="1400"/>
          </a:p>
          <a:p>
            <a:pPr marL="0" indent="0"/>
            <a:endParaRPr lang="en" sz="1400"/>
          </a:p>
        </p:txBody>
      </p:sp>
      <p:grpSp>
        <p:nvGrpSpPr>
          <p:cNvPr id="774" name="Google Shape;774;p38"/>
          <p:cNvGrpSpPr/>
          <p:nvPr/>
        </p:nvGrpSpPr>
        <p:grpSpPr>
          <a:xfrm>
            <a:off x="4268817" y="731165"/>
            <a:ext cx="4260143" cy="3691878"/>
            <a:chOff x="4162580" y="767477"/>
            <a:chExt cx="4504751" cy="3903858"/>
          </a:xfrm>
        </p:grpSpPr>
        <p:grpSp>
          <p:nvGrpSpPr>
            <p:cNvPr id="775" name="Google Shape;775;p38"/>
            <p:cNvGrpSpPr/>
            <p:nvPr/>
          </p:nvGrpSpPr>
          <p:grpSpPr>
            <a:xfrm rot="-4199991">
              <a:off x="7286959" y="732325"/>
              <a:ext cx="991168" cy="1522387"/>
              <a:chOff x="10125750" y="947475"/>
              <a:chExt cx="1568000" cy="2408375"/>
            </a:xfrm>
          </p:grpSpPr>
          <p:sp>
            <p:nvSpPr>
              <p:cNvPr id="776" name="Google Shape;776;p38"/>
              <p:cNvSpPr/>
              <p:nvPr/>
            </p:nvSpPr>
            <p:spPr>
              <a:xfrm>
                <a:off x="11132225" y="2283925"/>
                <a:ext cx="412375" cy="87550"/>
              </a:xfrm>
              <a:custGeom>
                <a:avLst/>
                <a:gdLst/>
                <a:ahLst/>
                <a:cxnLst/>
                <a:rect l="l" t="t" r="r" b="b"/>
                <a:pathLst>
                  <a:path w="16495" h="3502" extrusionOk="0">
                    <a:moveTo>
                      <a:pt x="8802" y="1284"/>
                    </a:moveTo>
                    <a:cubicBezTo>
                      <a:pt x="9167" y="1284"/>
                      <a:pt x="9181" y="1986"/>
                      <a:pt x="8816" y="1986"/>
                    </a:cubicBezTo>
                    <a:cubicBezTo>
                      <a:pt x="8451" y="1986"/>
                      <a:pt x="8437" y="1284"/>
                      <a:pt x="8802" y="1284"/>
                    </a:cubicBezTo>
                    <a:close/>
                    <a:moveTo>
                      <a:pt x="9462" y="0"/>
                    </a:moveTo>
                    <a:cubicBezTo>
                      <a:pt x="6289" y="0"/>
                      <a:pt x="3180" y="619"/>
                      <a:pt x="99" y="1944"/>
                    </a:cubicBezTo>
                    <a:cubicBezTo>
                      <a:pt x="2289" y="1930"/>
                      <a:pt x="4465" y="1761"/>
                      <a:pt x="6640" y="1467"/>
                    </a:cubicBezTo>
                    <a:cubicBezTo>
                      <a:pt x="6654" y="1465"/>
                      <a:pt x="6667" y="1464"/>
                      <a:pt x="6679" y="1464"/>
                    </a:cubicBezTo>
                    <a:cubicBezTo>
                      <a:pt x="6993" y="1464"/>
                      <a:pt x="7005" y="2115"/>
                      <a:pt x="6640" y="2169"/>
                    </a:cubicBezTo>
                    <a:cubicBezTo>
                      <a:pt x="4437" y="2477"/>
                      <a:pt x="2219" y="2632"/>
                      <a:pt x="1" y="2646"/>
                    </a:cubicBezTo>
                    <a:cubicBezTo>
                      <a:pt x="1870" y="3231"/>
                      <a:pt x="3830" y="3501"/>
                      <a:pt x="5802" y="3501"/>
                    </a:cubicBezTo>
                    <a:cubicBezTo>
                      <a:pt x="9502" y="3501"/>
                      <a:pt x="13244" y="2550"/>
                      <a:pt x="16495" y="947"/>
                    </a:cubicBezTo>
                    <a:cubicBezTo>
                      <a:pt x="14108" y="327"/>
                      <a:pt x="11768" y="0"/>
                      <a:pt x="94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11223475" y="2035375"/>
                <a:ext cx="393775" cy="96375"/>
              </a:xfrm>
              <a:custGeom>
                <a:avLst/>
                <a:gdLst/>
                <a:ahLst/>
                <a:cxnLst/>
                <a:rect l="l" t="t" r="r" b="b"/>
                <a:pathLst>
                  <a:path w="15751" h="3855" extrusionOk="0">
                    <a:moveTo>
                      <a:pt x="11513" y="1"/>
                    </a:moveTo>
                    <a:cubicBezTo>
                      <a:pt x="7473" y="1"/>
                      <a:pt x="3648" y="963"/>
                      <a:pt x="0" y="3085"/>
                    </a:cubicBezTo>
                    <a:cubicBezTo>
                      <a:pt x="2078" y="2916"/>
                      <a:pt x="4099" y="2397"/>
                      <a:pt x="6121" y="1849"/>
                    </a:cubicBezTo>
                    <a:cubicBezTo>
                      <a:pt x="6146" y="1843"/>
                      <a:pt x="6170" y="1840"/>
                      <a:pt x="6193" y="1840"/>
                    </a:cubicBezTo>
                    <a:cubicBezTo>
                      <a:pt x="6514" y="1840"/>
                      <a:pt x="6603" y="2444"/>
                      <a:pt x="6275" y="2523"/>
                    </a:cubicBezTo>
                    <a:cubicBezTo>
                      <a:pt x="4605" y="3000"/>
                      <a:pt x="2920" y="3379"/>
                      <a:pt x="1208" y="3660"/>
                    </a:cubicBezTo>
                    <a:cubicBezTo>
                      <a:pt x="2093" y="3792"/>
                      <a:pt x="2988" y="3855"/>
                      <a:pt x="3884" y="3855"/>
                    </a:cubicBezTo>
                    <a:cubicBezTo>
                      <a:pt x="8051" y="3855"/>
                      <a:pt x="12262" y="2493"/>
                      <a:pt x="15750" y="333"/>
                    </a:cubicBezTo>
                    <a:cubicBezTo>
                      <a:pt x="14312" y="114"/>
                      <a:pt x="12900" y="1"/>
                      <a:pt x="11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8"/>
              <p:cNvSpPr/>
              <p:nvPr/>
            </p:nvSpPr>
            <p:spPr>
              <a:xfrm>
                <a:off x="11337175" y="1811450"/>
                <a:ext cx="307800" cy="87425"/>
              </a:xfrm>
              <a:custGeom>
                <a:avLst/>
                <a:gdLst/>
                <a:ahLst/>
                <a:cxnLst/>
                <a:rect l="l" t="t" r="r" b="b"/>
                <a:pathLst>
                  <a:path w="12312" h="3497" extrusionOk="0">
                    <a:moveTo>
                      <a:pt x="10164" y="0"/>
                    </a:moveTo>
                    <a:cubicBezTo>
                      <a:pt x="6627" y="0"/>
                      <a:pt x="3340" y="813"/>
                      <a:pt x="239" y="2651"/>
                    </a:cubicBezTo>
                    <a:cubicBezTo>
                      <a:pt x="1825" y="2412"/>
                      <a:pt x="3341" y="1921"/>
                      <a:pt x="4900" y="1485"/>
                    </a:cubicBezTo>
                    <a:cubicBezTo>
                      <a:pt x="4931" y="1475"/>
                      <a:pt x="4961" y="1470"/>
                      <a:pt x="4989" y="1470"/>
                    </a:cubicBezTo>
                    <a:cubicBezTo>
                      <a:pt x="5294" y="1470"/>
                      <a:pt x="5363" y="2055"/>
                      <a:pt x="5054" y="2145"/>
                    </a:cubicBezTo>
                    <a:cubicBezTo>
                      <a:pt x="3356" y="2636"/>
                      <a:pt x="1727" y="3156"/>
                      <a:pt x="1" y="3380"/>
                    </a:cubicBezTo>
                    <a:cubicBezTo>
                      <a:pt x="614" y="3459"/>
                      <a:pt x="1230" y="3496"/>
                      <a:pt x="1847" y="3496"/>
                    </a:cubicBezTo>
                    <a:cubicBezTo>
                      <a:pt x="5555" y="3496"/>
                      <a:pt x="9279" y="2142"/>
                      <a:pt x="12311" y="96"/>
                    </a:cubicBezTo>
                    <a:cubicBezTo>
                      <a:pt x="11585" y="33"/>
                      <a:pt x="10870" y="0"/>
                      <a:pt x="10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8"/>
              <p:cNvSpPr/>
              <p:nvPr/>
            </p:nvSpPr>
            <p:spPr>
              <a:xfrm>
                <a:off x="11384900" y="1622925"/>
                <a:ext cx="249200" cy="68325"/>
              </a:xfrm>
              <a:custGeom>
                <a:avLst/>
                <a:gdLst/>
                <a:ahLst/>
                <a:cxnLst/>
                <a:rect l="l" t="t" r="r" b="b"/>
                <a:pathLst>
                  <a:path w="9968" h="2733" extrusionOk="0">
                    <a:moveTo>
                      <a:pt x="8450" y="0"/>
                    </a:moveTo>
                    <a:cubicBezTo>
                      <a:pt x="5764" y="0"/>
                      <a:pt x="3267" y="554"/>
                      <a:pt x="899" y="1797"/>
                    </a:cubicBezTo>
                    <a:cubicBezTo>
                      <a:pt x="1390" y="1713"/>
                      <a:pt x="1868" y="1615"/>
                      <a:pt x="2359" y="1474"/>
                    </a:cubicBezTo>
                    <a:cubicBezTo>
                      <a:pt x="2385" y="1468"/>
                      <a:pt x="2409" y="1465"/>
                      <a:pt x="2432" y="1465"/>
                    </a:cubicBezTo>
                    <a:cubicBezTo>
                      <a:pt x="2753" y="1465"/>
                      <a:pt x="2841" y="2056"/>
                      <a:pt x="2513" y="2148"/>
                    </a:cubicBezTo>
                    <a:cubicBezTo>
                      <a:pt x="1699" y="2373"/>
                      <a:pt x="857" y="2541"/>
                      <a:pt x="1" y="2639"/>
                    </a:cubicBezTo>
                    <a:cubicBezTo>
                      <a:pt x="505" y="2702"/>
                      <a:pt x="1012" y="2733"/>
                      <a:pt x="1518" y="2733"/>
                    </a:cubicBezTo>
                    <a:cubicBezTo>
                      <a:pt x="4505" y="2733"/>
                      <a:pt x="7483" y="1677"/>
                      <a:pt x="9967" y="57"/>
                    </a:cubicBezTo>
                    <a:cubicBezTo>
                      <a:pt x="9455" y="19"/>
                      <a:pt x="8949" y="0"/>
                      <a:pt x="8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8"/>
              <p:cNvSpPr/>
              <p:nvPr/>
            </p:nvSpPr>
            <p:spPr>
              <a:xfrm>
                <a:off x="11318575" y="990550"/>
                <a:ext cx="86350" cy="264975"/>
              </a:xfrm>
              <a:custGeom>
                <a:avLst/>
                <a:gdLst/>
                <a:ahLst/>
                <a:cxnLst/>
                <a:rect l="l" t="t" r="r" b="b"/>
                <a:pathLst>
                  <a:path w="3454" h="10599" extrusionOk="0">
                    <a:moveTo>
                      <a:pt x="450" y="0"/>
                    </a:moveTo>
                    <a:cubicBezTo>
                      <a:pt x="1" y="3608"/>
                      <a:pt x="478" y="6892"/>
                      <a:pt x="2190" y="10023"/>
                    </a:cubicBezTo>
                    <a:cubicBezTo>
                      <a:pt x="2120" y="8226"/>
                      <a:pt x="1685" y="6443"/>
                      <a:pt x="1348" y="4674"/>
                    </a:cubicBezTo>
                    <a:cubicBezTo>
                      <a:pt x="1305" y="4423"/>
                      <a:pt x="1492" y="4235"/>
                      <a:pt x="1662" y="4235"/>
                    </a:cubicBezTo>
                    <a:cubicBezTo>
                      <a:pt x="1766" y="4235"/>
                      <a:pt x="1864" y="4307"/>
                      <a:pt x="1896" y="4478"/>
                    </a:cubicBezTo>
                    <a:cubicBezTo>
                      <a:pt x="2275" y="6499"/>
                      <a:pt x="2780" y="8535"/>
                      <a:pt x="2752" y="10598"/>
                    </a:cubicBezTo>
                    <a:cubicBezTo>
                      <a:pt x="3454" y="6963"/>
                      <a:pt x="2401" y="3102"/>
                      <a:pt x="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11424900" y="1336900"/>
                <a:ext cx="210600" cy="147425"/>
              </a:xfrm>
              <a:custGeom>
                <a:avLst/>
                <a:gdLst/>
                <a:ahLst/>
                <a:cxnLst/>
                <a:rect l="l" t="t" r="r" b="b"/>
                <a:pathLst>
                  <a:path w="8424" h="5897" extrusionOk="0">
                    <a:moveTo>
                      <a:pt x="8423" y="1"/>
                    </a:moveTo>
                    <a:lnTo>
                      <a:pt x="8423" y="1"/>
                    </a:lnTo>
                    <a:cubicBezTo>
                      <a:pt x="4998" y="1040"/>
                      <a:pt x="2191" y="2766"/>
                      <a:pt x="1" y="5518"/>
                    </a:cubicBezTo>
                    <a:cubicBezTo>
                      <a:pt x="773" y="5040"/>
                      <a:pt x="1489" y="4465"/>
                      <a:pt x="2275" y="4044"/>
                    </a:cubicBezTo>
                    <a:cubicBezTo>
                      <a:pt x="2315" y="4022"/>
                      <a:pt x="2351" y="4013"/>
                      <a:pt x="2385" y="4013"/>
                    </a:cubicBezTo>
                    <a:cubicBezTo>
                      <a:pt x="2639" y="4013"/>
                      <a:pt x="2716" y="4555"/>
                      <a:pt x="2443" y="4703"/>
                    </a:cubicBezTo>
                    <a:cubicBezTo>
                      <a:pt x="1784" y="5054"/>
                      <a:pt x="1194" y="5490"/>
                      <a:pt x="590" y="5897"/>
                    </a:cubicBezTo>
                    <a:cubicBezTo>
                      <a:pt x="3749" y="4942"/>
                      <a:pt x="6528" y="2682"/>
                      <a:pt x="8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11205925" y="1253750"/>
                <a:ext cx="153025" cy="215500"/>
              </a:xfrm>
              <a:custGeom>
                <a:avLst/>
                <a:gdLst/>
                <a:ahLst/>
                <a:cxnLst/>
                <a:rect l="l" t="t" r="r" b="b"/>
                <a:pathLst>
                  <a:path w="6121" h="8620" extrusionOk="0">
                    <a:moveTo>
                      <a:pt x="1" y="0"/>
                    </a:moveTo>
                    <a:cubicBezTo>
                      <a:pt x="1067" y="3537"/>
                      <a:pt x="2920" y="6415"/>
                      <a:pt x="5868" y="8619"/>
                    </a:cubicBezTo>
                    <a:cubicBezTo>
                      <a:pt x="4970" y="7749"/>
                      <a:pt x="4156" y="6822"/>
                      <a:pt x="3412" y="5840"/>
                    </a:cubicBezTo>
                    <a:cubicBezTo>
                      <a:pt x="3248" y="5621"/>
                      <a:pt x="3415" y="5224"/>
                      <a:pt x="3624" y="5224"/>
                    </a:cubicBezTo>
                    <a:cubicBezTo>
                      <a:pt x="3683" y="5224"/>
                      <a:pt x="3746" y="5256"/>
                      <a:pt x="3805" y="5334"/>
                    </a:cubicBezTo>
                    <a:cubicBezTo>
                      <a:pt x="4507" y="6275"/>
                      <a:pt x="5279" y="7159"/>
                      <a:pt x="6121" y="7987"/>
                    </a:cubicBezTo>
                    <a:cubicBezTo>
                      <a:pt x="5166" y="4717"/>
                      <a:pt x="2766" y="189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11086250" y="1539050"/>
                <a:ext cx="219725" cy="136175"/>
              </a:xfrm>
              <a:custGeom>
                <a:avLst/>
                <a:gdLst/>
                <a:ahLst/>
                <a:cxnLst/>
                <a:rect l="l" t="t" r="r" b="b"/>
                <a:pathLst>
                  <a:path w="8789" h="5447" extrusionOk="0">
                    <a:moveTo>
                      <a:pt x="5409" y="2766"/>
                    </a:moveTo>
                    <a:cubicBezTo>
                      <a:pt x="5412" y="2766"/>
                      <a:pt x="5416" y="2766"/>
                      <a:pt x="5419" y="2766"/>
                    </a:cubicBezTo>
                    <a:lnTo>
                      <a:pt x="5489" y="2766"/>
                    </a:lnTo>
                    <a:cubicBezTo>
                      <a:pt x="5851" y="2780"/>
                      <a:pt x="5854" y="3468"/>
                      <a:pt x="5500" y="3468"/>
                    </a:cubicBezTo>
                    <a:cubicBezTo>
                      <a:pt x="5497" y="3468"/>
                      <a:pt x="5493" y="3468"/>
                      <a:pt x="5489" y="3468"/>
                    </a:cubicBezTo>
                    <a:lnTo>
                      <a:pt x="5433" y="3468"/>
                    </a:lnTo>
                    <a:cubicBezTo>
                      <a:pt x="5072" y="3454"/>
                      <a:pt x="5055" y="2766"/>
                      <a:pt x="5409" y="2766"/>
                    </a:cubicBezTo>
                    <a:close/>
                    <a:moveTo>
                      <a:pt x="1" y="0"/>
                    </a:moveTo>
                    <a:lnTo>
                      <a:pt x="1" y="0"/>
                    </a:lnTo>
                    <a:cubicBezTo>
                      <a:pt x="2401" y="2766"/>
                      <a:pt x="5237" y="4633"/>
                      <a:pt x="8788" y="5447"/>
                    </a:cubicBezTo>
                    <a:cubicBezTo>
                      <a:pt x="8143" y="5054"/>
                      <a:pt x="7469" y="4703"/>
                      <a:pt x="6781" y="4380"/>
                    </a:cubicBezTo>
                    <a:cubicBezTo>
                      <a:pt x="6492" y="4255"/>
                      <a:pt x="6551" y="3680"/>
                      <a:pt x="6818" y="3680"/>
                    </a:cubicBezTo>
                    <a:cubicBezTo>
                      <a:pt x="6850" y="3680"/>
                      <a:pt x="6884" y="3688"/>
                      <a:pt x="6921" y="3706"/>
                    </a:cubicBezTo>
                    <a:cubicBezTo>
                      <a:pt x="7427" y="3931"/>
                      <a:pt x="7932" y="4198"/>
                      <a:pt x="8423" y="4464"/>
                    </a:cubicBezTo>
                    <a:cubicBezTo>
                      <a:pt x="6247" y="2120"/>
                      <a:pt x="3117" y="60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10973950" y="1709250"/>
                <a:ext cx="278325" cy="169875"/>
              </a:xfrm>
              <a:custGeom>
                <a:avLst/>
                <a:gdLst/>
                <a:ahLst/>
                <a:cxnLst/>
                <a:rect l="l" t="t" r="r" b="b"/>
                <a:pathLst>
                  <a:path w="11133" h="6795" extrusionOk="0">
                    <a:moveTo>
                      <a:pt x="1" y="1"/>
                    </a:moveTo>
                    <a:lnTo>
                      <a:pt x="1" y="1"/>
                    </a:lnTo>
                    <a:cubicBezTo>
                      <a:pt x="2893" y="3440"/>
                      <a:pt x="6346" y="5784"/>
                      <a:pt x="10683" y="6795"/>
                    </a:cubicBezTo>
                    <a:cubicBezTo>
                      <a:pt x="9518" y="5966"/>
                      <a:pt x="8353" y="5152"/>
                      <a:pt x="7160" y="4352"/>
                    </a:cubicBezTo>
                    <a:cubicBezTo>
                      <a:pt x="6922" y="4186"/>
                      <a:pt x="7037" y="3696"/>
                      <a:pt x="7283" y="3696"/>
                    </a:cubicBezTo>
                    <a:cubicBezTo>
                      <a:pt x="7327" y="3696"/>
                      <a:pt x="7375" y="3712"/>
                      <a:pt x="7427" y="3749"/>
                    </a:cubicBezTo>
                    <a:cubicBezTo>
                      <a:pt x="8676" y="4577"/>
                      <a:pt x="9911" y="5433"/>
                      <a:pt x="11133" y="6303"/>
                    </a:cubicBezTo>
                    <a:cubicBezTo>
                      <a:pt x="8451" y="2906"/>
                      <a:pt x="4198" y="75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10817800" y="1874550"/>
                <a:ext cx="328850" cy="228825"/>
              </a:xfrm>
              <a:custGeom>
                <a:avLst/>
                <a:gdLst/>
                <a:ahLst/>
                <a:cxnLst/>
                <a:rect l="l" t="t" r="r" b="b"/>
                <a:pathLst>
                  <a:path w="13154" h="9153" extrusionOk="0">
                    <a:moveTo>
                      <a:pt x="9195" y="6008"/>
                    </a:moveTo>
                    <a:cubicBezTo>
                      <a:pt x="9574" y="6008"/>
                      <a:pt x="9574" y="6710"/>
                      <a:pt x="9209" y="6710"/>
                    </a:cubicBezTo>
                    <a:cubicBezTo>
                      <a:pt x="8830" y="6710"/>
                      <a:pt x="8830" y="6008"/>
                      <a:pt x="9195" y="6008"/>
                    </a:cubicBezTo>
                    <a:close/>
                    <a:moveTo>
                      <a:pt x="0" y="0"/>
                    </a:moveTo>
                    <a:lnTo>
                      <a:pt x="0" y="0"/>
                    </a:lnTo>
                    <a:cubicBezTo>
                      <a:pt x="3397" y="4576"/>
                      <a:pt x="7609" y="7721"/>
                      <a:pt x="13111" y="9153"/>
                    </a:cubicBezTo>
                    <a:cubicBezTo>
                      <a:pt x="12311" y="8717"/>
                      <a:pt x="11525" y="8282"/>
                      <a:pt x="10753" y="7819"/>
                    </a:cubicBezTo>
                    <a:cubicBezTo>
                      <a:pt x="10487" y="7662"/>
                      <a:pt x="10617" y="7160"/>
                      <a:pt x="10883" y="7160"/>
                    </a:cubicBezTo>
                    <a:cubicBezTo>
                      <a:pt x="10925" y="7160"/>
                      <a:pt x="10971" y="7172"/>
                      <a:pt x="11020" y="7201"/>
                    </a:cubicBezTo>
                    <a:cubicBezTo>
                      <a:pt x="11721" y="7622"/>
                      <a:pt x="12437" y="8030"/>
                      <a:pt x="13153" y="8423"/>
                    </a:cubicBezTo>
                    <a:cubicBezTo>
                      <a:pt x="10163" y="4043"/>
                      <a:pt x="5096" y="115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10723400" y="2043350"/>
                <a:ext cx="328150" cy="275500"/>
              </a:xfrm>
              <a:custGeom>
                <a:avLst/>
                <a:gdLst/>
                <a:ahLst/>
                <a:cxnLst/>
                <a:rect l="l" t="t" r="r" b="b"/>
                <a:pathLst>
                  <a:path w="13126" h="11020" extrusionOk="0">
                    <a:moveTo>
                      <a:pt x="6387" y="5489"/>
                    </a:moveTo>
                    <a:cubicBezTo>
                      <a:pt x="6766" y="5489"/>
                      <a:pt x="6766" y="6191"/>
                      <a:pt x="6387" y="6191"/>
                    </a:cubicBezTo>
                    <a:cubicBezTo>
                      <a:pt x="6022" y="6191"/>
                      <a:pt x="6008" y="5489"/>
                      <a:pt x="6387" y="5489"/>
                    </a:cubicBezTo>
                    <a:close/>
                    <a:moveTo>
                      <a:pt x="0" y="0"/>
                    </a:moveTo>
                    <a:cubicBezTo>
                      <a:pt x="2892" y="5306"/>
                      <a:pt x="7047" y="8928"/>
                      <a:pt x="12634" y="11020"/>
                    </a:cubicBezTo>
                    <a:cubicBezTo>
                      <a:pt x="10949" y="9714"/>
                      <a:pt x="9265" y="8380"/>
                      <a:pt x="7623" y="7005"/>
                    </a:cubicBezTo>
                    <a:cubicBezTo>
                      <a:pt x="7400" y="6818"/>
                      <a:pt x="7519" y="6338"/>
                      <a:pt x="7744" y="6338"/>
                    </a:cubicBezTo>
                    <a:cubicBezTo>
                      <a:pt x="7789" y="6338"/>
                      <a:pt x="7838" y="6357"/>
                      <a:pt x="7889" y="6401"/>
                    </a:cubicBezTo>
                    <a:cubicBezTo>
                      <a:pt x="9602" y="7833"/>
                      <a:pt x="11356" y="9223"/>
                      <a:pt x="13125" y="10584"/>
                    </a:cubicBezTo>
                    <a:cubicBezTo>
                      <a:pt x="10500" y="5489"/>
                      <a:pt x="5348" y="175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10254100" y="2867950"/>
                <a:ext cx="296175" cy="108125"/>
              </a:xfrm>
              <a:custGeom>
                <a:avLst/>
                <a:gdLst/>
                <a:ahLst/>
                <a:cxnLst/>
                <a:rect l="l" t="t" r="r" b="b"/>
                <a:pathLst>
                  <a:path w="11847" h="4325" extrusionOk="0">
                    <a:moveTo>
                      <a:pt x="11847" y="3197"/>
                    </a:moveTo>
                    <a:lnTo>
                      <a:pt x="8086" y="940"/>
                    </a:lnTo>
                    <a:lnTo>
                      <a:pt x="4137" y="188"/>
                    </a:lnTo>
                    <a:lnTo>
                      <a:pt x="0" y="0"/>
                    </a:lnTo>
                    <a:lnTo>
                      <a:pt x="3197" y="2445"/>
                    </a:lnTo>
                    <a:lnTo>
                      <a:pt x="7898" y="4137"/>
                    </a:lnTo>
                    <a:lnTo>
                      <a:pt x="11283" y="4325"/>
                    </a:lnTo>
                    <a:close/>
                  </a:path>
                </a:pathLst>
              </a:custGeom>
              <a:solidFill>
                <a:schemeClr val="accent3"/>
              </a:solidFill>
              <a:ln>
                <a:noFill/>
              </a:ln>
            </p:spPr>
          </p:sp>
          <p:sp>
            <p:nvSpPr>
              <p:cNvPr id="788" name="Google Shape;788;p38"/>
              <p:cNvSpPr/>
              <p:nvPr/>
            </p:nvSpPr>
            <p:spPr>
              <a:xfrm>
                <a:off x="10569100" y="2994900"/>
                <a:ext cx="150450" cy="267975"/>
              </a:xfrm>
              <a:custGeom>
                <a:avLst/>
                <a:gdLst/>
                <a:ahLst/>
                <a:cxnLst/>
                <a:rect l="l" t="t" r="r" b="b"/>
                <a:pathLst>
                  <a:path w="6018" h="10719" extrusionOk="0">
                    <a:moveTo>
                      <a:pt x="752" y="0"/>
                    </a:moveTo>
                    <a:lnTo>
                      <a:pt x="3573" y="2444"/>
                    </a:lnTo>
                    <a:lnTo>
                      <a:pt x="5265" y="6394"/>
                    </a:lnTo>
                    <a:lnTo>
                      <a:pt x="6018" y="10719"/>
                    </a:lnTo>
                    <a:lnTo>
                      <a:pt x="3573" y="8462"/>
                    </a:lnTo>
                    <a:lnTo>
                      <a:pt x="1316" y="4701"/>
                    </a:lnTo>
                    <a:lnTo>
                      <a:pt x="0" y="940"/>
                    </a:lnTo>
                    <a:close/>
                  </a:path>
                </a:pathLst>
              </a:custGeom>
              <a:solidFill>
                <a:schemeClr val="accent3"/>
              </a:solidFill>
              <a:ln>
                <a:noFill/>
              </a:ln>
            </p:spPr>
          </p:sp>
          <p:sp>
            <p:nvSpPr>
              <p:cNvPr id="789" name="Google Shape;789;p38"/>
              <p:cNvSpPr/>
              <p:nvPr/>
            </p:nvSpPr>
            <p:spPr>
              <a:xfrm>
                <a:off x="10700725" y="2891450"/>
                <a:ext cx="385550" cy="131650"/>
              </a:xfrm>
              <a:custGeom>
                <a:avLst/>
                <a:gdLst/>
                <a:ahLst/>
                <a:cxnLst/>
                <a:rect l="l" t="t" r="r" b="b"/>
                <a:pathLst>
                  <a:path w="15422" h="5266" extrusionOk="0">
                    <a:moveTo>
                      <a:pt x="0" y="0"/>
                    </a:moveTo>
                    <a:lnTo>
                      <a:pt x="6959" y="564"/>
                    </a:lnTo>
                    <a:lnTo>
                      <a:pt x="12789" y="3197"/>
                    </a:lnTo>
                    <a:lnTo>
                      <a:pt x="15422" y="5266"/>
                    </a:lnTo>
                    <a:lnTo>
                      <a:pt x="11096" y="5078"/>
                    </a:lnTo>
                    <a:lnTo>
                      <a:pt x="4702" y="3573"/>
                    </a:lnTo>
                    <a:close/>
                  </a:path>
                </a:pathLst>
              </a:custGeom>
              <a:solidFill>
                <a:schemeClr val="accent3"/>
              </a:solidFill>
              <a:ln>
                <a:noFill/>
              </a:ln>
            </p:spPr>
          </p:sp>
          <p:sp>
            <p:nvSpPr>
              <p:cNvPr id="790" name="Google Shape;790;p38"/>
              <p:cNvSpPr/>
              <p:nvPr/>
            </p:nvSpPr>
            <p:spPr>
              <a:xfrm>
                <a:off x="10849375" y="2719000"/>
                <a:ext cx="413075" cy="94975"/>
              </a:xfrm>
              <a:custGeom>
                <a:avLst/>
                <a:gdLst/>
                <a:ahLst/>
                <a:cxnLst/>
                <a:rect l="l" t="t" r="r" b="b"/>
                <a:pathLst>
                  <a:path w="16523" h="3799" extrusionOk="0">
                    <a:moveTo>
                      <a:pt x="8412" y="1204"/>
                    </a:moveTo>
                    <a:cubicBezTo>
                      <a:pt x="8474" y="1204"/>
                      <a:pt x="8540" y="1233"/>
                      <a:pt x="8606" y="1302"/>
                    </a:cubicBezTo>
                    <a:cubicBezTo>
                      <a:pt x="8620" y="1316"/>
                      <a:pt x="8634" y="1344"/>
                      <a:pt x="8648" y="1372"/>
                    </a:cubicBezTo>
                    <a:cubicBezTo>
                      <a:pt x="8846" y="1581"/>
                      <a:pt x="8682" y="1962"/>
                      <a:pt x="8460" y="1962"/>
                    </a:cubicBezTo>
                    <a:cubicBezTo>
                      <a:pt x="8398" y="1962"/>
                      <a:pt x="8332" y="1933"/>
                      <a:pt x="8269" y="1863"/>
                    </a:cubicBezTo>
                    <a:cubicBezTo>
                      <a:pt x="8255" y="1849"/>
                      <a:pt x="8227" y="1821"/>
                      <a:pt x="8212" y="1807"/>
                    </a:cubicBezTo>
                    <a:cubicBezTo>
                      <a:pt x="8025" y="1597"/>
                      <a:pt x="8185" y="1204"/>
                      <a:pt x="8412" y="1204"/>
                    </a:cubicBezTo>
                    <a:close/>
                    <a:moveTo>
                      <a:pt x="4561" y="0"/>
                    </a:moveTo>
                    <a:cubicBezTo>
                      <a:pt x="3185" y="0"/>
                      <a:pt x="1788" y="123"/>
                      <a:pt x="366" y="375"/>
                    </a:cubicBezTo>
                    <a:cubicBezTo>
                      <a:pt x="2401" y="726"/>
                      <a:pt x="4422" y="1007"/>
                      <a:pt x="6472" y="1189"/>
                    </a:cubicBezTo>
                    <a:cubicBezTo>
                      <a:pt x="6843" y="1217"/>
                      <a:pt x="6851" y="1892"/>
                      <a:pt x="6507" y="1892"/>
                    </a:cubicBezTo>
                    <a:cubicBezTo>
                      <a:pt x="6500" y="1892"/>
                      <a:pt x="6493" y="1892"/>
                      <a:pt x="6486" y="1891"/>
                    </a:cubicBezTo>
                    <a:cubicBezTo>
                      <a:pt x="4310" y="1695"/>
                      <a:pt x="2148" y="1400"/>
                      <a:pt x="1" y="1007"/>
                    </a:cubicBezTo>
                    <a:lnTo>
                      <a:pt x="1" y="1007"/>
                    </a:lnTo>
                    <a:cubicBezTo>
                      <a:pt x="3221" y="2934"/>
                      <a:pt x="7047" y="3799"/>
                      <a:pt x="10843" y="3799"/>
                    </a:cubicBezTo>
                    <a:cubicBezTo>
                      <a:pt x="12771" y="3799"/>
                      <a:pt x="14692" y="3575"/>
                      <a:pt x="16523" y="3155"/>
                    </a:cubicBezTo>
                    <a:cubicBezTo>
                      <a:pt x="12646" y="1111"/>
                      <a:pt x="8698" y="0"/>
                      <a:pt x="4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10990450" y="2504300"/>
                <a:ext cx="418000" cy="83700"/>
              </a:xfrm>
              <a:custGeom>
                <a:avLst/>
                <a:gdLst/>
                <a:ahLst/>
                <a:cxnLst/>
                <a:rect l="l" t="t" r="r" b="b"/>
                <a:pathLst>
                  <a:path w="16720" h="3348" extrusionOk="0">
                    <a:moveTo>
                      <a:pt x="11188" y="1537"/>
                    </a:moveTo>
                    <a:cubicBezTo>
                      <a:pt x="11560" y="1565"/>
                      <a:pt x="11567" y="2240"/>
                      <a:pt x="11224" y="2240"/>
                    </a:cubicBezTo>
                    <a:cubicBezTo>
                      <a:pt x="11217" y="2240"/>
                      <a:pt x="11210" y="2240"/>
                      <a:pt x="11202" y="2239"/>
                    </a:cubicBezTo>
                    <a:lnTo>
                      <a:pt x="11146" y="2239"/>
                    </a:lnTo>
                    <a:cubicBezTo>
                      <a:pt x="10781" y="2225"/>
                      <a:pt x="10767" y="1537"/>
                      <a:pt x="11132" y="1537"/>
                    </a:cubicBezTo>
                    <a:close/>
                    <a:moveTo>
                      <a:pt x="7603" y="0"/>
                    </a:moveTo>
                    <a:cubicBezTo>
                      <a:pt x="5079" y="0"/>
                      <a:pt x="2553" y="409"/>
                      <a:pt x="1" y="1271"/>
                    </a:cubicBezTo>
                    <a:cubicBezTo>
                      <a:pt x="1895" y="1552"/>
                      <a:pt x="3802" y="1692"/>
                      <a:pt x="5712" y="1692"/>
                    </a:cubicBezTo>
                    <a:cubicBezTo>
                      <a:pt x="6760" y="1692"/>
                      <a:pt x="7809" y="1650"/>
                      <a:pt x="8858" y="1565"/>
                    </a:cubicBezTo>
                    <a:cubicBezTo>
                      <a:pt x="8865" y="1565"/>
                      <a:pt x="8872" y="1565"/>
                      <a:pt x="8879" y="1565"/>
                    </a:cubicBezTo>
                    <a:cubicBezTo>
                      <a:pt x="9224" y="1565"/>
                      <a:pt x="9230" y="2240"/>
                      <a:pt x="8858" y="2267"/>
                    </a:cubicBezTo>
                    <a:cubicBezTo>
                      <a:pt x="7826" y="2346"/>
                      <a:pt x="6791" y="2386"/>
                      <a:pt x="5754" y="2386"/>
                    </a:cubicBezTo>
                    <a:cubicBezTo>
                      <a:pt x="4026" y="2386"/>
                      <a:pt x="2296" y="2276"/>
                      <a:pt x="576" y="2057"/>
                    </a:cubicBezTo>
                    <a:lnTo>
                      <a:pt x="576" y="2057"/>
                    </a:lnTo>
                    <a:cubicBezTo>
                      <a:pt x="2865" y="2946"/>
                      <a:pt x="5335" y="3348"/>
                      <a:pt x="7820" y="3348"/>
                    </a:cubicBezTo>
                    <a:cubicBezTo>
                      <a:pt x="10867" y="3348"/>
                      <a:pt x="13936" y="2743"/>
                      <a:pt x="16719" y="1692"/>
                    </a:cubicBezTo>
                    <a:cubicBezTo>
                      <a:pt x="13656" y="589"/>
                      <a:pt x="10631" y="0"/>
                      <a:pt x="7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10616000" y="2207925"/>
                <a:ext cx="301825" cy="304650"/>
              </a:xfrm>
              <a:custGeom>
                <a:avLst/>
                <a:gdLst/>
                <a:ahLst/>
                <a:cxnLst/>
                <a:rect l="l" t="t" r="r" b="b"/>
                <a:pathLst>
                  <a:path w="12073" h="12186" extrusionOk="0">
                    <a:moveTo>
                      <a:pt x="1" y="1"/>
                    </a:moveTo>
                    <a:cubicBezTo>
                      <a:pt x="2542" y="5447"/>
                      <a:pt x="6233" y="9560"/>
                      <a:pt x="11624" y="12185"/>
                    </a:cubicBezTo>
                    <a:cubicBezTo>
                      <a:pt x="9265" y="9602"/>
                      <a:pt x="6823" y="7118"/>
                      <a:pt x="4282" y="4717"/>
                    </a:cubicBezTo>
                    <a:cubicBezTo>
                      <a:pt x="4070" y="4517"/>
                      <a:pt x="4239" y="4122"/>
                      <a:pt x="4479" y="4122"/>
                    </a:cubicBezTo>
                    <a:cubicBezTo>
                      <a:pt x="4541" y="4122"/>
                      <a:pt x="4609" y="4148"/>
                      <a:pt x="4675" y="4212"/>
                    </a:cubicBezTo>
                    <a:cubicBezTo>
                      <a:pt x="7230" y="6640"/>
                      <a:pt x="9687" y="9153"/>
                      <a:pt x="12073" y="11736"/>
                    </a:cubicBezTo>
                    <a:cubicBezTo>
                      <a:pt x="9953" y="6430"/>
                      <a:pt x="5152" y="223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10522300" y="2351100"/>
                <a:ext cx="257975" cy="348875"/>
              </a:xfrm>
              <a:custGeom>
                <a:avLst/>
                <a:gdLst/>
                <a:ahLst/>
                <a:cxnLst/>
                <a:rect l="l" t="t" r="r" b="b"/>
                <a:pathLst>
                  <a:path w="10319" h="13955" extrusionOk="0">
                    <a:moveTo>
                      <a:pt x="5630" y="6374"/>
                    </a:moveTo>
                    <a:cubicBezTo>
                      <a:pt x="5812" y="6388"/>
                      <a:pt x="5925" y="6542"/>
                      <a:pt x="5925" y="6725"/>
                    </a:cubicBezTo>
                    <a:cubicBezTo>
                      <a:pt x="5925" y="6739"/>
                      <a:pt x="5925" y="6753"/>
                      <a:pt x="5925" y="6781"/>
                    </a:cubicBezTo>
                    <a:cubicBezTo>
                      <a:pt x="5925" y="6921"/>
                      <a:pt x="5826" y="7132"/>
                      <a:pt x="5644" y="7132"/>
                    </a:cubicBezTo>
                    <a:cubicBezTo>
                      <a:pt x="5475" y="7104"/>
                      <a:pt x="5349" y="6949"/>
                      <a:pt x="5363" y="6781"/>
                    </a:cubicBezTo>
                    <a:lnTo>
                      <a:pt x="5363" y="6725"/>
                    </a:lnTo>
                    <a:cubicBezTo>
                      <a:pt x="5363" y="6570"/>
                      <a:pt x="5447" y="6374"/>
                      <a:pt x="5630" y="6374"/>
                    </a:cubicBezTo>
                    <a:close/>
                    <a:moveTo>
                      <a:pt x="1" y="1"/>
                    </a:moveTo>
                    <a:cubicBezTo>
                      <a:pt x="1657" y="5911"/>
                      <a:pt x="5068" y="10627"/>
                      <a:pt x="10192" y="13954"/>
                    </a:cubicBezTo>
                    <a:cubicBezTo>
                      <a:pt x="9055" y="12031"/>
                      <a:pt x="7792" y="10220"/>
                      <a:pt x="6458" y="8395"/>
                    </a:cubicBezTo>
                    <a:cubicBezTo>
                      <a:pt x="6295" y="8167"/>
                      <a:pt x="6460" y="7778"/>
                      <a:pt x="6661" y="7778"/>
                    </a:cubicBezTo>
                    <a:cubicBezTo>
                      <a:pt x="6719" y="7778"/>
                      <a:pt x="6780" y="7811"/>
                      <a:pt x="6837" y="7890"/>
                    </a:cubicBezTo>
                    <a:cubicBezTo>
                      <a:pt x="8086" y="9574"/>
                      <a:pt x="9251" y="11245"/>
                      <a:pt x="10318" y="13014"/>
                    </a:cubicBezTo>
                    <a:cubicBezTo>
                      <a:pt x="8872" y="7525"/>
                      <a:pt x="4872" y="278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10412825" y="2588000"/>
                <a:ext cx="242150" cy="263575"/>
              </a:xfrm>
              <a:custGeom>
                <a:avLst/>
                <a:gdLst/>
                <a:ahLst/>
                <a:cxnLst/>
                <a:rect l="l" t="t" r="r" b="b"/>
                <a:pathLst>
                  <a:path w="9686" h="10543" extrusionOk="0">
                    <a:moveTo>
                      <a:pt x="0" y="0"/>
                    </a:moveTo>
                    <a:lnTo>
                      <a:pt x="0" y="0"/>
                    </a:lnTo>
                    <a:cubicBezTo>
                      <a:pt x="1839" y="4436"/>
                      <a:pt x="4647" y="7861"/>
                      <a:pt x="8717" y="10276"/>
                    </a:cubicBezTo>
                    <a:cubicBezTo>
                      <a:pt x="7496" y="8689"/>
                      <a:pt x="6191" y="7159"/>
                      <a:pt x="4815" y="5685"/>
                    </a:cubicBezTo>
                    <a:cubicBezTo>
                      <a:pt x="4626" y="5474"/>
                      <a:pt x="4797" y="5088"/>
                      <a:pt x="5023" y="5088"/>
                    </a:cubicBezTo>
                    <a:cubicBezTo>
                      <a:pt x="5083" y="5088"/>
                      <a:pt x="5146" y="5115"/>
                      <a:pt x="5208" y="5180"/>
                    </a:cubicBezTo>
                    <a:cubicBezTo>
                      <a:pt x="6794" y="6879"/>
                      <a:pt x="8296" y="8675"/>
                      <a:pt x="9686" y="10542"/>
                    </a:cubicBezTo>
                    <a:cubicBezTo>
                      <a:pt x="8198" y="5924"/>
                      <a:pt x="4239" y="2176"/>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10125750" y="947475"/>
                <a:ext cx="1568000" cy="2408375"/>
              </a:xfrm>
              <a:custGeom>
                <a:avLst/>
                <a:gdLst/>
                <a:ahLst/>
                <a:cxnLst/>
                <a:rect l="l" t="t" r="r" b="b"/>
                <a:pathLst>
                  <a:path w="62720" h="96335" extrusionOk="0">
                    <a:moveTo>
                      <a:pt x="48163" y="1723"/>
                    </a:moveTo>
                    <a:lnTo>
                      <a:pt x="48163" y="1723"/>
                    </a:lnTo>
                    <a:cubicBezTo>
                      <a:pt x="50114" y="4825"/>
                      <a:pt x="51167" y="8686"/>
                      <a:pt x="50465" y="12321"/>
                    </a:cubicBezTo>
                    <a:cubicBezTo>
                      <a:pt x="50493" y="10258"/>
                      <a:pt x="49988" y="8222"/>
                      <a:pt x="49609" y="6201"/>
                    </a:cubicBezTo>
                    <a:cubicBezTo>
                      <a:pt x="49577" y="6030"/>
                      <a:pt x="49481" y="5958"/>
                      <a:pt x="49379" y="5958"/>
                    </a:cubicBezTo>
                    <a:cubicBezTo>
                      <a:pt x="49214" y="5958"/>
                      <a:pt x="49032" y="6146"/>
                      <a:pt x="49075" y="6397"/>
                    </a:cubicBezTo>
                    <a:cubicBezTo>
                      <a:pt x="49412" y="8166"/>
                      <a:pt x="49833" y="9935"/>
                      <a:pt x="49903" y="11732"/>
                    </a:cubicBezTo>
                    <a:cubicBezTo>
                      <a:pt x="48205" y="8601"/>
                      <a:pt x="47728" y="5317"/>
                      <a:pt x="48163" y="1723"/>
                    </a:cubicBezTo>
                    <a:close/>
                    <a:moveTo>
                      <a:pt x="43222" y="12251"/>
                    </a:moveTo>
                    <a:cubicBezTo>
                      <a:pt x="45987" y="14146"/>
                      <a:pt x="48387" y="16968"/>
                      <a:pt x="49342" y="20238"/>
                    </a:cubicBezTo>
                    <a:cubicBezTo>
                      <a:pt x="48500" y="19410"/>
                      <a:pt x="47728" y="18526"/>
                      <a:pt x="47026" y="17585"/>
                    </a:cubicBezTo>
                    <a:cubicBezTo>
                      <a:pt x="46963" y="17507"/>
                      <a:pt x="46898" y="17475"/>
                      <a:pt x="46837" y="17475"/>
                    </a:cubicBezTo>
                    <a:cubicBezTo>
                      <a:pt x="46622" y="17475"/>
                      <a:pt x="46455" y="17872"/>
                      <a:pt x="46619" y="18091"/>
                    </a:cubicBezTo>
                    <a:lnTo>
                      <a:pt x="46633" y="18091"/>
                    </a:lnTo>
                    <a:cubicBezTo>
                      <a:pt x="47377" y="19073"/>
                      <a:pt x="48191" y="20000"/>
                      <a:pt x="49089" y="20870"/>
                    </a:cubicBezTo>
                    <a:cubicBezTo>
                      <a:pt x="46141" y="18666"/>
                      <a:pt x="44288" y="15788"/>
                      <a:pt x="43222" y="12251"/>
                    </a:cubicBezTo>
                    <a:close/>
                    <a:moveTo>
                      <a:pt x="60403" y="15578"/>
                    </a:moveTo>
                    <a:cubicBezTo>
                      <a:pt x="58494" y="18259"/>
                      <a:pt x="55715" y="20519"/>
                      <a:pt x="52556" y="21474"/>
                    </a:cubicBezTo>
                    <a:cubicBezTo>
                      <a:pt x="53160" y="21067"/>
                      <a:pt x="53750" y="20631"/>
                      <a:pt x="54409" y="20280"/>
                    </a:cubicBezTo>
                    <a:cubicBezTo>
                      <a:pt x="54682" y="20132"/>
                      <a:pt x="54605" y="19590"/>
                      <a:pt x="54351" y="19590"/>
                    </a:cubicBezTo>
                    <a:cubicBezTo>
                      <a:pt x="54317" y="19590"/>
                      <a:pt x="54281" y="19599"/>
                      <a:pt x="54241" y="19621"/>
                    </a:cubicBezTo>
                    <a:cubicBezTo>
                      <a:pt x="53455" y="20042"/>
                      <a:pt x="52739" y="20617"/>
                      <a:pt x="51967" y="21095"/>
                    </a:cubicBezTo>
                    <a:cubicBezTo>
                      <a:pt x="54157" y="18343"/>
                      <a:pt x="56964" y="16617"/>
                      <a:pt x="60389" y="15578"/>
                    </a:cubicBezTo>
                    <a:close/>
                    <a:moveTo>
                      <a:pt x="38435" y="23663"/>
                    </a:moveTo>
                    <a:cubicBezTo>
                      <a:pt x="41551" y="24267"/>
                      <a:pt x="44682" y="25783"/>
                      <a:pt x="46843" y="28127"/>
                    </a:cubicBezTo>
                    <a:cubicBezTo>
                      <a:pt x="46366" y="27861"/>
                      <a:pt x="45861" y="27608"/>
                      <a:pt x="45355" y="27369"/>
                    </a:cubicBezTo>
                    <a:cubicBezTo>
                      <a:pt x="45320" y="27354"/>
                      <a:pt x="45286" y="27346"/>
                      <a:pt x="45256" y="27346"/>
                    </a:cubicBezTo>
                    <a:cubicBezTo>
                      <a:pt x="44986" y="27346"/>
                      <a:pt x="44925" y="27904"/>
                      <a:pt x="45215" y="28043"/>
                    </a:cubicBezTo>
                    <a:cubicBezTo>
                      <a:pt x="45903" y="28366"/>
                      <a:pt x="46577" y="28717"/>
                      <a:pt x="47222" y="29110"/>
                    </a:cubicBezTo>
                    <a:cubicBezTo>
                      <a:pt x="43657" y="28296"/>
                      <a:pt x="40821" y="26429"/>
                      <a:pt x="38421" y="23663"/>
                    </a:cubicBezTo>
                    <a:close/>
                    <a:moveTo>
                      <a:pt x="58892" y="27010"/>
                    </a:moveTo>
                    <a:cubicBezTo>
                      <a:pt x="59371" y="27010"/>
                      <a:pt x="59856" y="27027"/>
                      <a:pt x="60347" y="27061"/>
                    </a:cubicBezTo>
                    <a:cubicBezTo>
                      <a:pt x="57840" y="28688"/>
                      <a:pt x="54847" y="29746"/>
                      <a:pt x="51856" y="29746"/>
                    </a:cubicBezTo>
                    <a:cubicBezTo>
                      <a:pt x="51363" y="29746"/>
                      <a:pt x="50871" y="29717"/>
                      <a:pt x="50381" y="29657"/>
                    </a:cubicBezTo>
                    <a:cubicBezTo>
                      <a:pt x="51223" y="29545"/>
                      <a:pt x="52065" y="29377"/>
                      <a:pt x="52893" y="29152"/>
                    </a:cubicBezTo>
                    <a:cubicBezTo>
                      <a:pt x="53207" y="29074"/>
                      <a:pt x="53119" y="28483"/>
                      <a:pt x="52810" y="28483"/>
                    </a:cubicBezTo>
                    <a:cubicBezTo>
                      <a:pt x="52787" y="28483"/>
                      <a:pt x="52764" y="28486"/>
                      <a:pt x="52739" y="28492"/>
                    </a:cubicBezTo>
                    <a:cubicBezTo>
                      <a:pt x="52248" y="28633"/>
                      <a:pt x="51756" y="28731"/>
                      <a:pt x="51265" y="28815"/>
                    </a:cubicBezTo>
                    <a:cubicBezTo>
                      <a:pt x="53651" y="27563"/>
                      <a:pt x="56179" y="27010"/>
                      <a:pt x="58892" y="27010"/>
                    </a:cubicBezTo>
                    <a:close/>
                    <a:moveTo>
                      <a:pt x="33929" y="30472"/>
                    </a:moveTo>
                    <a:cubicBezTo>
                      <a:pt x="38126" y="31230"/>
                      <a:pt x="42379" y="33377"/>
                      <a:pt x="45061" y="36774"/>
                    </a:cubicBezTo>
                    <a:cubicBezTo>
                      <a:pt x="43839" y="35904"/>
                      <a:pt x="42604" y="35048"/>
                      <a:pt x="41355" y="34220"/>
                    </a:cubicBezTo>
                    <a:cubicBezTo>
                      <a:pt x="41303" y="34183"/>
                      <a:pt x="41255" y="34167"/>
                      <a:pt x="41211" y="34167"/>
                    </a:cubicBezTo>
                    <a:cubicBezTo>
                      <a:pt x="40965" y="34167"/>
                      <a:pt x="40850" y="34657"/>
                      <a:pt x="41088" y="34823"/>
                    </a:cubicBezTo>
                    <a:cubicBezTo>
                      <a:pt x="42281" y="35623"/>
                      <a:pt x="43446" y="36437"/>
                      <a:pt x="44611" y="37266"/>
                    </a:cubicBezTo>
                    <a:cubicBezTo>
                      <a:pt x="40274" y="36255"/>
                      <a:pt x="36821" y="33911"/>
                      <a:pt x="33929" y="30472"/>
                    </a:cubicBezTo>
                    <a:close/>
                    <a:moveTo>
                      <a:pt x="58621" y="34559"/>
                    </a:moveTo>
                    <a:cubicBezTo>
                      <a:pt x="59327" y="34559"/>
                      <a:pt x="60042" y="34592"/>
                      <a:pt x="60768" y="34655"/>
                    </a:cubicBezTo>
                    <a:cubicBezTo>
                      <a:pt x="57736" y="36701"/>
                      <a:pt x="54012" y="38055"/>
                      <a:pt x="50304" y="38055"/>
                    </a:cubicBezTo>
                    <a:cubicBezTo>
                      <a:pt x="49687" y="38055"/>
                      <a:pt x="49071" y="38018"/>
                      <a:pt x="48458" y="37939"/>
                    </a:cubicBezTo>
                    <a:cubicBezTo>
                      <a:pt x="50184" y="37715"/>
                      <a:pt x="51813" y="37195"/>
                      <a:pt x="53511" y="36704"/>
                    </a:cubicBezTo>
                    <a:cubicBezTo>
                      <a:pt x="53823" y="36613"/>
                      <a:pt x="53750" y="36018"/>
                      <a:pt x="53437" y="36018"/>
                    </a:cubicBezTo>
                    <a:cubicBezTo>
                      <a:pt x="53412" y="36018"/>
                      <a:pt x="53385" y="36022"/>
                      <a:pt x="53357" y="36030"/>
                    </a:cubicBezTo>
                    <a:cubicBezTo>
                      <a:pt x="51798" y="36480"/>
                      <a:pt x="50282" y="36957"/>
                      <a:pt x="48696" y="37210"/>
                    </a:cubicBezTo>
                    <a:cubicBezTo>
                      <a:pt x="51797" y="35372"/>
                      <a:pt x="55084" y="34559"/>
                      <a:pt x="58621" y="34559"/>
                    </a:cubicBezTo>
                    <a:close/>
                    <a:moveTo>
                      <a:pt x="27682" y="37083"/>
                    </a:moveTo>
                    <a:cubicBezTo>
                      <a:pt x="32778" y="38234"/>
                      <a:pt x="37845" y="41126"/>
                      <a:pt x="40835" y="45506"/>
                    </a:cubicBezTo>
                    <a:cubicBezTo>
                      <a:pt x="40119" y="45113"/>
                      <a:pt x="39403" y="44705"/>
                      <a:pt x="38702" y="44284"/>
                    </a:cubicBezTo>
                    <a:cubicBezTo>
                      <a:pt x="38653" y="44255"/>
                      <a:pt x="38607" y="44243"/>
                      <a:pt x="38565" y="44243"/>
                    </a:cubicBezTo>
                    <a:cubicBezTo>
                      <a:pt x="38299" y="44243"/>
                      <a:pt x="38169" y="44745"/>
                      <a:pt x="38435" y="44902"/>
                    </a:cubicBezTo>
                    <a:cubicBezTo>
                      <a:pt x="39207" y="45351"/>
                      <a:pt x="39993" y="45800"/>
                      <a:pt x="40793" y="46236"/>
                    </a:cubicBezTo>
                    <a:cubicBezTo>
                      <a:pt x="35291" y="44804"/>
                      <a:pt x="31079" y="41659"/>
                      <a:pt x="27682" y="37083"/>
                    </a:cubicBezTo>
                    <a:close/>
                    <a:moveTo>
                      <a:pt x="55422" y="43517"/>
                    </a:moveTo>
                    <a:cubicBezTo>
                      <a:pt x="56809" y="43517"/>
                      <a:pt x="58221" y="43630"/>
                      <a:pt x="59659" y="43849"/>
                    </a:cubicBezTo>
                    <a:cubicBezTo>
                      <a:pt x="56171" y="46009"/>
                      <a:pt x="51960" y="47371"/>
                      <a:pt x="47801" y="47371"/>
                    </a:cubicBezTo>
                    <a:cubicBezTo>
                      <a:pt x="46906" y="47371"/>
                      <a:pt x="46013" y="47308"/>
                      <a:pt x="45131" y="47176"/>
                    </a:cubicBezTo>
                    <a:cubicBezTo>
                      <a:pt x="46829" y="46895"/>
                      <a:pt x="48528" y="46516"/>
                      <a:pt x="50184" y="46039"/>
                    </a:cubicBezTo>
                    <a:cubicBezTo>
                      <a:pt x="50512" y="45960"/>
                      <a:pt x="50423" y="45356"/>
                      <a:pt x="50102" y="45356"/>
                    </a:cubicBezTo>
                    <a:cubicBezTo>
                      <a:pt x="50079" y="45356"/>
                      <a:pt x="50055" y="45359"/>
                      <a:pt x="50030" y="45365"/>
                    </a:cubicBezTo>
                    <a:cubicBezTo>
                      <a:pt x="48008" y="45913"/>
                      <a:pt x="45987" y="46432"/>
                      <a:pt x="43909" y="46601"/>
                    </a:cubicBezTo>
                    <a:cubicBezTo>
                      <a:pt x="47557" y="44479"/>
                      <a:pt x="51382" y="43517"/>
                      <a:pt x="55422" y="43517"/>
                    </a:cubicBezTo>
                    <a:close/>
                    <a:moveTo>
                      <a:pt x="23906" y="43835"/>
                    </a:moveTo>
                    <a:lnTo>
                      <a:pt x="23906" y="43835"/>
                    </a:lnTo>
                    <a:cubicBezTo>
                      <a:pt x="29254" y="45590"/>
                      <a:pt x="34392" y="49324"/>
                      <a:pt x="37031" y="54419"/>
                    </a:cubicBezTo>
                    <a:cubicBezTo>
                      <a:pt x="35262" y="53058"/>
                      <a:pt x="33522" y="51668"/>
                      <a:pt x="31795" y="50236"/>
                    </a:cubicBezTo>
                    <a:cubicBezTo>
                      <a:pt x="31744" y="50192"/>
                      <a:pt x="31695" y="50173"/>
                      <a:pt x="31650" y="50173"/>
                    </a:cubicBezTo>
                    <a:cubicBezTo>
                      <a:pt x="31425" y="50173"/>
                      <a:pt x="31306" y="50653"/>
                      <a:pt x="31529" y="50840"/>
                    </a:cubicBezTo>
                    <a:cubicBezTo>
                      <a:pt x="33171" y="52215"/>
                      <a:pt x="34855" y="53549"/>
                      <a:pt x="36540" y="54855"/>
                    </a:cubicBezTo>
                    <a:cubicBezTo>
                      <a:pt x="30953" y="52777"/>
                      <a:pt x="26798" y="49141"/>
                      <a:pt x="23906" y="43835"/>
                    </a:cubicBezTo>
                    <a:close/>
                    <a:moveTo>
                      <a:pt x="49747" y="53462"/>
                    </a:moveTo>
                    <a:cubicBezTo>
                      <a:pt x="52047" y="53462"/>
                      <a:pt x="54382" y="53787"/>
                      <a:pt x="56768" y="54405"/>
                    </a:cubicBezTo>
                    <a:cubicBezTo>
                      <a:pt x="53517" y="56008"/>
                      <a:pt x="49775" y="56959"/>
                      <a:pt x="46075" y="56959"/>
                    </a:cubicBezTo>
                    <a:cubicBezTo>
                      <a:pt x="44103" y="56959"/>
                      <a:pt x="42143" y="56689"/>
                      <a:pt x="40274" y="56104"/>
                    </a:cubicBezTo>
                    <a:cubicBezTo>
                      <a:pt x="42492" y="56090"/>
                      <a:pt x="44710" y="55935"/>
                      <a:pt x="46913" y="55613"/>
                    </a:cubicBezTo>
                    <a:cubicBezTo>
                      <a:pt x="47264" y="55572"/>
                      <a:pt x="47252" y="54922"/>
                      <a:pt x="46938" y="54922"/>
                    </a:cubicBezTo>
                    <a:cubicBezTo>
                      <a:pt x="46926" y="54922"/>
                      <a:pt x="46913" y="54923"/>
                      <a:pt x="46899" y="54925"/>
                    </a:cubicBezTo>
                    <a:cubicBezTo>
                      <a:pt x="44738" y="55219"/>
                      <a:pt x="42548" y="55388"/>
                      <a:pt x="40358" y="55402"/>
                    </a:cubicBezTo>
                    <a:cubicBezTo>
                      <a:pt x="43453" y="54082"/>
                      <a:pt x="46568" y="53462"/>
                      <a:pt x="49747" y="53462"/>
                    </a:cubicBezTo>
                    <a:close/>
                    <a:moveTo>
                      <a:pt x="19611" y="50419"/>
                    </a:moveTo>
                    <a:lnTo>
                      <a:pt x="19611" y="50419"/>
                    </a:lnTo>
                    <a:cubicBezTo>
                      <a:pt x="24762" y="52651"/>
                      <a:pt x="29563" y="56848"/>
                      <a:pt x="31683" y="62154"/>
                    </a:cubicBezTo>
                    <a:cubicBezTo>
                      <a:pt x="29297" y="59571"/>
                      <a:pt x="26840" y="57058"/>
                      <a:pt x="24285" y="54630"/>
                    </a:cubicBezTo>
                    <a:cubicBezTo>
                      <a:pt x="24219" y="54566"/>
                      <a:pt x="24151" y="54540"/>
                      <a:pt x="24089" y="54540"/>
                    </a:cubicBezTo>
                    <a:cubicBezTo>
                      <a:pt x="23849" y="54540"/>
                      <a:pt x="23680" y="54935"/>
                      <a:pt x="23892" y="55135"/>
                    </a:cubicBezTo>
                    <a:cubicBezTo>
                      <a:pt x="26433" y="57536"/>
                      <a:pt x="28875" y="60020"/>
                      <a:pt x="31234" y="62603"/>
                    </a:cubicBezTo>
                    <a:cubicBezTo>
                      <a:pt x="25843" y="59992"/>
                      <a:pt x="22152" y="55865"/>
                      <a:pt x="19611" y="50419"/>
                    </a:cubicBezTo>
                    <a:close/>
                    <a:moveTo>
                      <a:pt x="42191" y="62273"/>
                    </a:moveTo>
                    <a:cubicBezTo>
                      <a:pt x="45219" y="62273"/>
                      <a:pt x="48244" y="62862"/>
                      <a:pt x="51307" y="63965"/>
                    </a:cubicBezTo>
                    <a:cubicBezTo>
                      <a:pt x="48535" y="65015"/>
                      <a:pt x="45473" y="65615"/>
                      <a:pt x="42429" y="65615"/>
                    </a:cubicBezTo>
                    <a:cubicBezTo>
                      <a:pt x="39940" y="65615"/>
                      <a:pt x="37463" y="65214"/>
                      <a:pt x="35164" y="64330"/>
                    </a:cubicBezTo>
                    <a:lnTo>
                      <a:pt x="35164" y="64330"/>
                    </a:lnTo>
                    <a:cubicBezTo>
                      <a:pt x="36884" y="64549"/>
                      <a:pt x="38614" y="64659"/>
                      <a:pt x="40342" y="64659"/>
                    </a:cubicBezTo>
                    <a:cubicBezTo>
                      <a:pt x="41379" y="64659"/>
                      <a:pt x="42414" y="64619"/>
                      <a:pt x="43446" y="64540"/>
                    </a:cubicBezTo>
                    <a:cubicBezTo>
                      <a:pt x="43818" y="64513"/>
                      <a:pt x="43798" y="63838"/>
                      <a:pt x="43467" y="63838"/>
                    </a:cubicBezTo>
                    <a:cubicBezTo>
                      <a:pt x="43460" y="63838"/>
                      <a:pt x="43453" y="63838"/>
                      <a:pt x="43446" y="63838"/>
                    </a:cubicBezTo>
                    <a:cubicBezTo>
                      <a:pt x="42397" y="63923"/>
                      <a:pt x="41348" y="63965"/>
                      <a:pt x="40300" y="63965"/>
                    </a:cubicBezTo>
                    <a:cubicBezTo>
                      <a:pt x="38390" y="63965"/>
                      <a:pt x="36483" y="63825"/>
                      <a:pt x="34589" y="63544"/>
                    </a:cubicBezTo>
                    <a:cubicBezTo>
                      <a:pt x="37141" y="62682"/>
                      <a:pt x="39667" y="62273"/>
                      <a:pt x="42191" y="62273"/>
                    </a:cubicBezTo>
                    <a:close/>
                    <a:moveTo>
                      <a:pt x="15863" y="56146"/>
                    </a:moveTo>
                    <a:cubicBezTo>
                      <a:pt x="20734" y="58925"/>
                      <a:pt x="24734" y="63670"/>
                      <a:pt x="26180" y="69159"/>
                    </a:cubicBezTo>
                    <a:cubicBezTo>
                      <a:pt x="25113" y="67390"/>
                      <a:pt x="23948" y="65719"/>
                      <a:pt x="22699" y="64035"/>
                    </a:cubicBezTo>
                    <a:cubicBezTo>
                      <a:pt x="22642" y="63956"/>
                      <a:pt x="22581" y="63923"/>
                      <a:pt x="22523" y="63923"/>
                    </a:cubicBezTo>
                    <a:cubicBezTo>
                      <a:pt x="22322" y="63923"/>
                      <a:pt x="22157" y="64312"/>
                      <a:pt x="22320" y="64540"/>
                    </a:cubicBezTo>
                    <a:cubicBezTo>
                      <a:pt x="23654" y="66365"/>
                      <a:pt x="24917" y="68176"/>
                      <a:pt x="26054" y="70099"/>
                    </a:cubicBezTo>
                    <a:cubicBezTo>
                      <a:pt x="20930" y="66772"/>
                      <a:pt x="17519" y="62056"/>
                      <a:pt x="15863" y="56146"/>
                    </a:cubicBezTo>
                    <a:close/>
                    <a:moveTo>
                      <a:pt x="33512" y="70861"/>
                    </a:moveTo>
                    <a:cubicBezTo>
                      <a:pt x="37644" y="70861"/>
                      <a:pt x="41595" y="71972"/>
                      <a:pt x="45482" y="74016"/>
                    </a:cubicBezTo>
                    <a:cubicBezTo>
                      <a:pt x="43645" y="74442"/>
                      <a:pt x="41718" y="74667"/>
                      <a:pt x="39785" y="74667"/>
                    </a:cubicBezTo>
                    <a:cubicBezTo>
                      <a:pt x="35987" y="74667"/>
                      <a:pt x="32164" y="73798"/>
                      <a:pt x="28946" y="71882"/>
                    </a:cubicBezTo>
                    <a:lnTo>
                      <a:pt x="28946" y="71882"/>
                    </a:lnTo>
                    <a:cubicBezTo>
                      <a:pt x="31093" y="72261"/>
                      <a:pt x="33255" y="72556"/>
                      <a:pt x="35431" y="72752"/>
                    </a:cubicBezTo>
                    <a:cubicBezTo>
                      <a:pt x="35438" y="72753"/>
                      <a:pt x="35445" y="72753"/>
                      <a:pt x="35452" y="72753"/>
                    </a:cubicBezTo>
                    <a:cubicBezTo>
                      <a:pt x="35796" y="72753"/>
                      <a:pt x="35788" y="72078"/>
                      <a:pt x="35417" y="72050"/>
                    </a:cubicBezTo>
                    <a:cubicBezTo>
                      <a:pt x="33381" y="71868"/>
                      <a:pt x="31346" y="71587"/>
                      <a:pt x="29325" y="71236"/>
                    </a:cubicBezTo>
                    <a:cubicBezTo>
                      <a:pt x="30743" y="70984"/>
                      <a:pt x="32138" y="70861"/>
                      <a:pt x="33512" y="70861"/>
                    </a:cubicBezTo>
                    <a:close/>
                    <a:moveTo>
                      <a:pt x="11483" y="65621"/>
                    </a:moveTo>
                    <a:lnTo>
                      <a:pt x="11483" y="65621"/>
                    </a:lnTo>
                    <a:cubicBezTo>
                      <a:pt x="15722" y="67797"/>
                      <a:pt x="19681" y="71545"/>
                      <a:pt x="21169" y="76163"/>
                    </a:cubicBezTo>
                    <a:cubicBezTo>
                      <a:pt x="19779" y="74296"/>
                      <a:pt x="18291" y="72500"/>
                      <a:pt x="16691" y="70801"/>
                    </a:cubicBezTo>
                    <a:cubicBezTo>
                      <a:pt x="16629" y="70736"/>
                      <a:pt x="16566" y="70709"/>
                      <a:pt x="16506" y="70709"/>
                    </a:cubicBezTo>
                    <a:cubicBezTo>
                      <a:pt x="16280" y="70709"/>
                      <a:pt x="16109" y="71095"/>
                      <a:pt x="16298" y="71306"/>
                    </a:cubicBezTo>
                    <a:cubicBezTo>
                      <a:pt x="17688" y="72780"/>
                      <a:pt x="18979" y="74310"/>
                      <a:pt x="20200" y="75897"/>
                    </a:cubicBezTo>
                    <a:cubicBezTo>
                      <a:pt x="16130" y="73482"/>
                      <a:pt x="13322" y="70057"/>
                      <a:pt x="11483" y="65621"/>
                    </a:cubicBezTo>
                    <a:close/>
                    <a:moveTo>
                      <a:pt x="26728" y="71685"/>
                    </a:moveTo>
                    <a:cubicBezTo>
                      <a:pt x="25282" y="73454"/>
                      <a:pt x="23794" y="75181"/>
                      <a:pt x="22264" y="76851"/>
                    </a:cubicBezTo>
                    <a:lnTo>
                      <a:pt x="22264" y="76865"/>
                    </a:lnTo>
                    <a:lnTo>
                      <a:pt x="22250" y="76865"/>
                    </a:lnTo>
                    <a:cubicBezTo>
                      <a:pt x="22222" y="76781"/>
                      <a:pt x="22208" y="76683"/>
                      <a:pt x="22180" y="76612"/>
                    </a:cubicBezTo>
                    <a:cubicBezTo>
                      <a:pt x="23738" y="75012"/>
                      <a:pt x="25254" y="73370"/>
                      <a:pt x="26714" y="71685"/>
                    </a:cubicBezTo>
                    <a:close/>
                    <a:moveTo>
                      <a:pt x="6970" y="77290"/>
                    </a:moveTo>
                    <a:cubicBezTo>
                      <a:pt x="10056" y="77290"/>
                      <a:pt x="13250" y="78092"/>
                      <a:pt x="15765" y="79883"/>
                    </a:cubicBezTo>
                    <a:cubicBezTo>
                      <a:pt x="14249" y="79392"/>
                      <a:pt x="12732" y="78872"/>
                      <a:pt x="11202" y="78367"/>
                    </a:cubicBezTo>
                    <a:cubicBezTo>
                      <a:pt x="11175" y="78359"/>
                      <a:pt x="11149" y="78355"/>
                      <a:pt x="11125" y="78355"/>
                    </a:cubicBezTo>
                    <a:cubicBezTo>
                      <a:pt x="10823" y="78355"/>
                      <a:pt x="10751" y="78951"/>
                      <a:pt x="11076" y="79055"/>
                    </a:cubicBezTo>
                    <a:cubicBezTo>
                      <a:pt x="12550" y="79546"/>
                      <a:pt x="14024" y="80038"/>
                      <a:pt x="15498" y="80529"/>
                    </a:cubicBezTo>
                    <a:cubicBezTo>
                      <a:pt x="12129" y="80403"/>
                      <a:pt x="9167" y="79280"/>
                      <a:pt x="6360" y="77300"/>
                    </a:cubicBezTo>
                    <a:cubicBezTo>
                      <a:pt x="6562" y="77293"/>
                      <a:pt x="6766" y="77290"/>
                      <a:pt x="6970" y="77290"/>
                    </a:cubicBezTo>
                    <a:close/>
                    <a:moveTo>
                      <a:pt x="21225" y="77581"/>
                    </a:moveTo>
                    <a:cubicBezTo>
                      <a:pt x="21309" y="77623"/>
                      <a:pt x="21408" y="77665"/>
                      <a:pt x="21478" y="77707"/>
                    </a:cubicBezTo>
                    <a:cubicBezTo>
                      <a:pt x="20495" y="78774"/>
                      <a:pt x="19498" y="79813"/>
                      <a:pt x="18488" y="80852"/>
                    </a:cubicBezTo>
                    <a:cubicBezTo>
                      <a:pt x="18390" y="80753"/>
                      <a:pt x="18277" y="80655"/>
                      <a:pt x="18165" y="80571"/>
                    </a:cubicBezTo>
                    <a:cubicBezTo>
                      <a:pt x="18783" y="79995"/>
                      <a:pt x="19400" y="79406"/>
                      <a:pt x="20004" y="78816"/>
                    </a:cubicBezTo>
                    <a:cubicBezTo>
                      <a:pt x="20411" y="78409"/>
                      <a:pt x="20818" y="77988"/>
                      <a:pt x="21225" y="77581"/>
                    </a:cubicBezTo>
                    <a:close/>
                    <a:moveTo>
                      <a:pt x="24762" y="77918"/>
                    </a:moveTo>
                    <a:lnTo>
                      <a:pt x="24762" y="77918"/>
                    </a:lnTo>
                    <a:cubicBezTo>
                      <a:pt x="29325" y="78185"/>
                      <a:pt x="33367" y="79771"/>
                      <a:pt x="37115" y="82536"/>
                    </a:cubicBezTo>
                    <a:cubicBezTo>
                      <a:pt x="36976" y="82539"/>
                      <a:pt x="36836" y="82540"/>
                      <a:pt x="36695" y="82540"/>
                    </a:cubicBezTo>
                    <a:cubicBezTo>
                      <a:pt x="31998" y="82540"/>
                      <a:pt x="26957" y="81167"/>
                      <a:pt x="23359" y="78086"/>
                    </a:cubicBezTo>
                    <a:lnTo>
                      <a:pt x="23359" y="78086"/>
                    </a:lnTo>
                    <a:cubicBezTo>
                      <a:pt x="25900" y="79153"/>
                      <a:pt x="28510" y="80066"/>
                      <a:pt x="31164" y="80810"/>
                    </a:cubicBezTo>
                    <a:cubicBezTo>
                      <a:pt x="31190" y="80816"/>
                      <a:pt x="31214" y="80819"/>
                      <a:pt x="31238" y="80819"/>
                    </a:cubicBezTo>
                    <a:cubicBezTo>
                      <a:pt x="31568" y="80819"/>
                      <a:pt x="31632" y="80214"/>
                      <a:pt x="31318" y="80122"/>
                    </a:cubicBezTo>
                    <a:lnTo>
                      <a:pt x="31304" y="80122"/>
                    </a:lnTo>
                    <a:cubicBezTo>
                      <a:pt x="29086" y="79504"/>
                      <a:pt x="26910" y="78774"/>
                      <a:pt x="24762" y="77918"/>
                    </a:cubicBezTo>
                    <a:close/>
                    <a:moveTo>
                      <a:pt x="18165" y="82522"/>
                    </a:moveTo>
                    <a:cubicBezTo>
                      <a:pt x="19119" y="84151"/>
                      <a:pt x="20004" y="85821"/>
                      <a:pt x="20790" y="87534"/>
                    </a:cubicBezTo>
                    <a:cubicBezTo>
                      <a:pt x="20848" y="87657"/>
                      <a:pt x="20927" y="87707"/>
                      <a:pt x="21007" y="87707"/>
                    </a:cubicBezTo>
                    <a:cubicBezTo>
                      <a:pt x="21198" y="87707"/>
                      <a:pt x="21390" y="87420"/>
                      <a:pt x="21281" y="87183"/>
                    </a:cubicBezTo>
                    <a:cubicBezTo>
                      <a:pt x="20537" y="85596"/>
                      <a:pt x="19737" y="84038"/>
                      <a:pt x="18839" y="82522"/>
                    </a:cubicBezTo>
                    <a:lnTo>
                      <a:pt x="18839" y="82522"/>
                    </a:lnTo>
                    <a:cubicBezTo>
                      <a:pt x="21250" y="85017"/>
                      <a:pt x="22597" y="88003"/>
                      <a:pt x="23132" y="91506"/>
                    </a:cubicBezTo>
                    <a:lnTo>
                      <a:pt x="23132" y="91506"/>
                    </a:lnTo>
                    <a:cubicBezTo>
                      <a:pt x="20571" y="89205"/>
                      <a:pt x="18585" y="86010"/>
                      <a:pt x="18123" y="82578"/>
                    </a:cubicBezTo>
                    <a:cubicBezTo>
                      <a:pt x="18123" y="82550"/>
                      <a:pt x="18151" y="82536"/>
                      <a:pt x="18165" y="82522"/>
                    </a:cubicBezTo>
                    <a:close/>
                    <a:moveTo>
                      <a:pt x="17168" y="81568"/>
                    </a:moveTo>
                    <a:cubicBezTo>
                      <a:pt x="17168" y="81750"/>
                      <a:pt x="17196" y="81947"/>
                      <a:pt x="17210" y="82143"/>
                    </a:cubicBezTo>
                    <a:cubicBezTo>
                      <a:pt x="16509" y="82817"/>
                      <a:pt x="15793" y="83505"/>
                      <a:pt x="15077" y="84193"/>
                    </a:cubicBezTo>
                    <a:cubicBezTo>
                      <a:pt x="12213" y="86916"/>
                      <a:pt x="9251" y="89513"/>
                      <a:pt x="6191" y="92011"/>
                    </a:cubicBezTo>
                    <a:cubicBezTo>
                      <a:pt x="5812" y="92331"/>
                      <a:pt x="2988" y="95336"/>
                      <a:pt x="1599" y="95336"/>
                    </a:cubicBezTo>
                    <a:cubicBezTo>
                      <a:pt x="1340" y="95336"/>
                      <a:pt x="1131" y="95232"/>
                      <a:pt x="997" y="94987"/>
                    </a:cubicBezTo>
                    <a:cubicBezTo>
                      <a:pt x="380" y="93892"/>
                      <a:pt x="8381" y="88881"/>
                      <a:pt x="9546" y="87969"/>
                    </a:cubicBezTo>
                    <a:cubicBezTo>
                      <a:pt x="12157" y="85947"/>
                      <a:pt x="14684" y="83800"/>
                      <a:pt x="17112" y="81568"/>
                    </a:cubicBezTo>
                    <a:close/>
                    <a:moveTo>
                      <a:pt x="47925" y="1"/>
                    </a:moveTo>
                    <a:cubicBezTo>
                      <a:pt x="47728" y="1"/>
                      <a:pt x="47527" y="182"/>
                      <a:pt x="47489" y="389"/>
                    </a:cubicBezTo>
                    <a:cubicBezTo>
                      <a:pt x="46689" y="5204"/>
                      <a:pt x="47321" y="9514"/>
                      <a:pt x="49960" y="13571"/>
                    </a:cubicBezTo>
                    <a:cubicBezTo>
                      <a:pt x="49960" y="13613"/>
                      <a:pt x="49960" y="13641"/>
                      <a:pt x="49960" y="13683"/>
                    </a:cubicBezTo>
                    <a:cubicBezTo>
                      <a:pt x="50114" y="15620"/>
                      <a:pt x="50114" y="17557"/>
                      <a:pt x="49988" y="19494"/>
                    </a:cubicBezTo>
                    <a:cubicBezTo>
                      <a:pt x="48766" y="15817"/>
                      <a:pt x="45959" y="12672"/>
                      <a:pt x="42688" y="10721"/>
                    </a:cubicBezTo>
                    <a:cubicBezTo>
                      <a:pt x="42615" y="10676"/>
                      <a:pt x="42544" y="10657"/>
                      <a:pt x="42479" y="10657"/>
                    </a:cubicBezTo>
                    <a:cubicBezTo>
                      <a:pt x="42193" y="10657"/>
                      <a:pt x="42002" y="11028"/>
                      <a:pt x="42071" y="11325"/>
                    </a:cubicBezTo>
                    <a:cubicBezTo>
                      <a:pt x="43236" y="16069"/>
                      <a:pt x="45566" y="19831"/>
                      <a:pt x="49679" y="22470"/>
                    </a:cubicBezTo>
                    <a:cubicBezTo>
                      <a:pt x="49679" y="22484"/>
                      <a:pt x="49693" y="22498"/>
                      <a:pt x="49707" y="22498"/>
                    </a:cubicBezTo>
                    <a:cubicBezTo>
                      <a:pt x="49440" y="24632"/>
                      <a:pt x="49061" y="26752"/>
                      <a:pt x="48570" y="28843"/>
                    </a:cubicBezTo>
                    <a:cubicBezTo>
                      <a:pt x="46043" y="25123"/>
                      <a:pt x="41593" y="22948"/>
                      <a:pt x="37242" y="22414"/>
                    </a:cubicBezTo>
                    <a:cubicBezTo>
                      <a:pt x="37225" y="22412"/>
                      <a:pt x="37209" y="22411"/>
                      <a:pt x="37193" y="22411"/>
                    </a:cubicBezTo>
                    <a:cubicBezTo>
                      <a:pt x="36792" y="22411"/>
                      <a:pt x="36785" y="23083"/>
                      <a:pt x="36961" y="23313"/>
                    </a:cubicBezTo>
                    <a:cubicBezTo>
                      <a:pt x="39895" y="27145"/>
                      <a:pt x="43474" y="29559"/>
                      <a:pt x="48205" y="30359"/>
                    </a:cubicBezTo>
                    <a:cubicBezTo>
                      <a:pt x="47643" y="32577"/>
                      <a:pt x="46984" y="34767"/>
                      <a:pt x="46268" y="36901"/>
                    </a:cubicBezTo>
                    <a:cubicBezTo>
                      <a:pt x="43264" y="32479"/>
                      <a:pt x="37930" y="29854"/>
                      <a:pt x="32764" y="29250"/>
                    </a:cubicBezTo>
                    <a:cubicBezTo>
                      <a:pt x="32747" y="29248"/>
                      <a:pt x="32731" y="29247"/>
                      <a:pt x="32715" y="29247"/>
                    </a:cubicBezTo>
                    <a:cubicBezTo>
                      <a:pt x="32313" y="29247"/>
                      <a:pt x="32294" y="29919"/>
                      <a:pt x="32483" y="30149"/>
                    </a:cubicBezTo>
                    <a:cubicBezTo>
                      <a:pt x="35936" y="34683"/>
                      <a:pt x="40161" y="37560"/>
                      <a:pt x="45720" y="38529"/>
                    </a:cubicBezTo>
                    <a:cubicBezTo>
                      <a:pt x="45594" y="38908"/>
                      <a:pt x="45454" y="39287"/>
                      <a:pt x="45327" y="39652"/>
                    </a:cubicBezTo>
                    <a:cubicBezTo>
                      <a:pt x="44892" y="40859"/>
                      <a:pt x="44443" y="42038"/>
                      <a:pt x="43966" y="43218"/>
                    </a:cubicBezTo>
                    <a:cubicBezTo>
                      <a:pt x="43502" y="44256"/>
                      <a:pt x="43025" y="45267"/>
                      <a:pt x="42534" y="46278"/>
                    </a:cubicBezTo>
                    <a:lnTo>
                      <a:pt x="42407" y="46362"/>
                    </a:lnTo>
                    <a:cubicBezTo>
                      <a:pt x="39319" y="40621"/>
                      <a:pt x="32946" y="36901"/>
                      <a:pt x="26714" y="35820"/>
                    </a:cubicBezTo>
                    <a:cubicBezTo>
                      <a:pt x="26683" y="35815"/>
                      <a:pt x="26653" y="35812"/>
                      <a:pt x="26625" y="35812"/>
                    </a:cubicBezTo>
                    <a:cubicBezTo>
                      <a:pt x="26196" y="35812"/>
                      <a:pt x="26110" y="36388"/>
                      <a:pt x="26321" y="36704"/>
                    </a:cubicBezTo>
                    <a:cubicBezTo>
                      <a:pt x="30181" y="42389"/>
                      <a:pt x="35164" y="46165"/>
                      <a:pt x="41902" y="47555"/>
                    </a:cubicBezTo>
                    <a:cubicBezTo>
                      <a:pt x="40723" y="49927"/>
                      <a:pt x="39446" y="52244"/>
                      <a:pt x="38084" y="54518"/>
                    </a:cubicBezTo>
                    <a:cubicBezTo>
                      <a:pt x="35333" y="48538"/>
                      <a:pt x="29240" y="44214"/>
                      <a:pt x="23078" y="42502"/>
                    </a:cubicBezTo>
                    <a:cubicBezTo>
                      <a:pt x="23037" y="42490"/>
                      <a:pt x="22998" y="42484"/>
                      <a:pt x="22962" y="42484"/>
                    </a:cubicBezTo>
                    <a:cubicBezTo>
                      <a:pt x="22611" y="42484"/>
                      <a:pt x="22475" y="42994"/>
                      <a:pt x="22615" y="43274"/>
                    </a:cubicBezTo>
                    <a:cubicBezTo>
                      <a:pt x="25745" y="49619"/>
                      <a:pt x="30518" y="53900"/>
                      <a:pt x="37101" y="56132"/>
                    </a:cubicBezTo>
                    <a:cubicBezTo>
                      <a:pt x="35726" y="58336"/>
                      <a:pt x="34294" y="60484"/>
                      <a:pt x="32778" y="62575"/>
                    </a:cubicBezTo>
                    <a:cubicBezTo>
                      <a:pt x="30616" y="56244"/>
                      <a:pt x="24917" y="51303"/>
                      <a:pt x="18839" y="48987"/>
                    </a:cubicBezTo>
                    <a:cubicBezTo>
                      <a:pt x="18786" y="48966"/>
                      <a:pt x="18738" y="48956"/>
                      <a:pt x="18694" y="48956"/>
                    </a:cubicBezTo>
                    <a:cubicBezTo>
                      <a:pt x="18360" y="48956"/>
                      <a:pt x="18264" y="49511"/>
                      <a:pt x="18375" y="49759"/>
                    </a:cubicBezTo>
                    <a:cubicBezTo>
                      <a:pt x="21113" y="56272"/>
                      <a:pt x="25366" y="61101"/>
                      <a:pt x="31767" y="63951"/>
                    </a:cubicBezTo>
                    <a:cubicBezTo>
                      <a:pt x="30307" y="65916"/>
                      <a:pt x="28777" y="67825"/>
                      <a:pt x="27205" y="69692"/>
                    </a:cubicBezTo>
                    <a:cubicBezTo>
                      <a:pt x="25843" y="63291"/>
                      <a:pt x="21099" y="57662"/>
                      <a:pt x="15386" y="54728"/>
                    </a:cubicBezTo>
                    <a:cubicBezTo>
                      <a:pt x="15317" y="54694"/>
                      <a:pt x="15250" y="54678"/>
                      <a:pt x="15188" y="54678"/>
                    </a:cubicBezTo>
                    <a:cubicBezTo>
                      <a:pt x="14897" y="54678"/>
                      <a:pt x="14701" y="55019"/>
                      <a:pt x="14782" y="55332"/>
                    </a:cubicBezTo>
                    <a:cubicBezTo>
                      <a:pt x="16382" y="62098"/>
                      <a:pt x="20116" y="67502"/>
                      <a:pt x="25914" y="71180"/>
                    </a:cubicBezTo>
                    <a:cubicBezTo>
                      <a:pt x="24608" y="72668"/>
                      <a:pt x="23260" y="74142"/>
                      <a:pt x="21885" y="75574"/>
                    </a:cubicBezTo>
                    <a:cubicBezTo>
                      <a:pt x="20130" y="70408"/>
                      <a:pt x="15554" y="66337"/>
                      <a:pt x="10753" y="64161"/>
                    </a:cubicBezTo>
                    <a:cubicBezTo>
                      <a:pt x="10697" y="64135"/>
                      <a:pt x="10646" y="64123"/>
                      <a:pt x="10600" y="64123"/>
                    </a:cubicBezTo>
                    <a:cubicBezTo>
                      <a:pt x="10279" y="64123"/>
                      <a:pt x="10204" y="64700"/>
                      <a:pt x="10290" y="64933"/>
                    </a:cubicBezTo>
                    <a:cubicBezTo>
                      <a:pt x="12241" y="70366"/>
                      <a:pt x="15470" y="74381"/>
                      <a:pt x="20355" y="77132"/>
                    </a:cubicBezTo>
                    <a:cubicBezTo>
                      <a:pt x="19821" y="77651"/>
                      <a:pt x="19288" y="78185"/>
                      <a:pt x="18740" y="78704"/>
                    </a:cubicBezTo>
                    <a:cubicBezTo>
                      <a:pt x="18305" y="79139"/>
                      <a:pt x="17856" y="79546"/>
                      <a:pt x="17407" y="79967"/>
                    </a:cubicBezTo>
                    <a:cubicBezTo>
                      <a:pt x="14601" y="77412"/>
                      <a:pt x="10698" y="76238"/>
                      <a:pt x="6934" y="76238"/>
                    </a:cubicBezTo>
                    <a:cubicBezTo>
                      <a:pt x="6273" y="76238"/>
                      <a:pt x="5616" y="76274"/>
                      <a:pt x="4970" y="76346"/>
                    </a:cubicBezTo>
                    <a:cubicBezTo>
                      <a:pt x="4507" y="76402"/>
                      <a:pt x="4450" y="77062"/>
                      <a:pt x="4773" y="77328"/>
                    </a:cubicBezTo>
                    <a:cubicBezTo>
                      <a:pt x="8086" y="79995"/>
                      <a:pt x="11595" y="81497"/>
                      <a:pt x="15652" y="81582"/>
                    </a:cubicBezTo>
                    <a:cubicBezTo>
                      <a:pt x="13126" y="83870"/>
                      <a:pt x="10501" y="86060"/>
                      <a:pt x="7763" y="88095"/>
                    </a:cubicBezTo>
                    <a:cubicBezTo>
                      <a:pt x="6542" y="89007"/>
                      <a:pt x="5293" y="89892"/>
                      <a:pt x="4015" y="90748"/>
                    </a:cubicBezTo>
                    <a:cubicBezTo>
                      <a:pt x="2850" y="91520"/>
                      <a:pt x="29" y="92980"/>
                      <a:pt x="15" y="94749"/>
                    </a:cubicBezTo>
                    <a:cubicBezTo>
                      <a:pt x="1" y="95647"/>
                      <a:pt x="745" y="96152"/>
                      <a:pt x="1573" y="96265"/>
                    </a:cubicBezTo>
                    <a:cubicBezTo>
                      <a:pt x="1744" y="96285"/>
                      <a:pt x="1930" y="96334"/>
                      <a:pt x="2110" y="96334"/>
                    </a:cubicBezTo>
                    <a:cubicBezTo>
                      <a:pt x="2180" y="96334"/>
                      <a:pt x="2250" y="96327"/>
                      <a:pt x="2317" y="96307"/>
                    </a:cubicBezTo>
                    <a:cubicBezTo>
                      <a:pt x="2934" y="96138"/>
                      <a:pt x="4043" y="94987"/>
                      <a:pt x="4549" y="94580"/>
                    </a:cubicBezTo>
                    <a:cubicBezTo>
                      <a:pt x="5475" y="93850"/>
                      <a:pt x="6402" y="93106"/>
                      <a:pt x="7314" y="92348"/>
                    </a:cubicBezTo>
                    <a:cubicBezTo>
                      <a:pt x="10781" y="89485"/>
                      <a:pt x="14136" y="86467"/>
                      <a:pt x="17365" y="83308"/>
                    </a:cubicBezTo>
                    <a:cubicBezTo>
                      <a:pt x="18067" y="87169"/>
                      <a:pt x="20495" y="90706"/>
                      <a:pt x="23499" y="93106"/>
                    </a:cubicBezTo>
                    <a:cubicBezTo>
                      <a:pt x="23564" y="93157"/>
                      <a:pt x="23631" y="93178"/>
                      <a:pt x="23696" y="93178"/>
                    </a:cubicBezTo>
                    <a:cubicBezTo>
                      <a:pt x="23939" y="93178"/>
                      <a:pt x="24153" y="92876"/>
                      <a:pt x="24131" y="92643"/>
                    </a:cubicBezTo>
                    <a:cubicBezTo>
                      <a:pt x="23668" y="88235"/>
                      <a:pt x="22180" y="84530"/>
                      <a:pt x="19162" y="81497"/>
                    </a:cubicBezTo>
                    <a:cubicBezTo>
                      <a:pt x="20200" y="80445"/>
                      <a:pt x="21211" y="79392"/>
                      <a:pt x="22208" y="78311"/>
                    </a:cubicBezTo>
                    <a:cubicBezTo>
                      <a:pt x="25981" y="81946"/>
                      <a:pt x="31500" y="83589"/>
                      <a:pt x="36687" y="83589"/>
                    </a:cubicBezTo>
                    <a:cubicBezTo>
                      <a:pt x="37308" y="83589"/>
                      <a:pt x="37925" y="83565"/>
                      <a:pt x="38533" y="83519"/>
                    </a:cubicBezTo>
                    <a:cubicBezTo>
                      <a:pt x="39010" y="83477"/>
                      <a:pt x="39053" y="82803"/>
                      <a:pt x="38730" y="82536"/>
                    </a:cubicBezTo>
                    <a:cubicBezTo>
                      <a:pt x="34196" y="78858"/>
                      <a:pt x="29254" y="76865"/>
                      <a:pt x="23555" y="76837"/>
                    </a:cubicBezTo>
                    <a:cubicBezTo>
                      <a:pt x="23920" y="76416"/>
                      <a:pt x="24299" y="76009"/>
                      <a:pt x="24664" y="75588"/>
                    </a:cubicBezTo>
                    <a:cubicBezTo>
                      <a:pt x="25647" y="74465"/>
                      <a:pt x="26615" y="73314"/>
                      <a:pt x="27556" y="72163"/>
                    </a:cubicBezTo>
                    <a:cubicBezTo>
                      <a:pt x="31085" y="74617"/>
                      <a:pt x="35448" y="75711"/>
                      <a:pt x="39778" y="75711"/>
                    </a:cubicBezTo>
                    <a:cubicBezTo>
                      <a:pt x="42234" y="75711"/>
                      <a:pt x="44679" y="75359"/>
                      <a:pt x="46956" y="74703"/>
                    </a:cubicBezTo>
                    <a:cubicBezTo>
                      <a:pt x="47321" y="74605"/>
                      <a:pt x="47349" y="73917"/>
                      <a:pt x="47040" y="73735"/>
                    </a:cubicBezTo>
                    <a:cubicBezTo>
                      <a:pt x="42644" y="71205"/>
                      <a:pt x="38208" y="69821"/>
                      <a:pt x="33531" y="69821"/>
                    </a:cubicBezTo>
                    <a:cubicBezTo>
                      <a:pt x="32084" y="69821"/>
                      <a:pt x="30613" y="69953"/>
                      <a:pt x="29114" y="70225"/>
                    </a:cubicBezTo>
                    <a:cubicBezTo>
                      <a:pt x="30560" y="68387"/>
                      <a:pt x="31950" y="66506"/>
                      <a:pt x="33297" y="64582"/>
                    </a:cubicBezTo>
                    <a:cubicBezTo>
                      <a:pt x="36135" y="66015"/>
                      <a:pt x="39312" y="66658"/>
                      <a:pt x="42506" y="66658"/>
                    </a:cubicBezTo>
                    <a:cubicBezTo>
                      <a:pt x="46073" y="66658"/>
                      <a:pt x="49661" y="65856"/>
                      <a:pt x="52823" y="64456"/>
                    </a:cubicBezTo>
                    <a:cubicBezTo>
                      <a:pt x="53216" y="64231"/>
                      <a:pt x="53216" y="63642"/>
                      <a:pt x="52809" y="63431"/>
                    </a:cubicBezTo>
                    <a:cubicBezTo>
                      <a:pt x="49237" y="61988"/>
                      <a:pt x="45722" y="61213"/>
                      <a:pt x="42204" y="61213"/>
                    </a:cubicBezTo>
                    <a:cubicBezTo>
                      <a:pt x="39736" y="61213"/>
                      <a:pt x="37265" y="61594"/>
                      <a:pt x="34771" y="62393"/>
                    </a:cubicBezTo>
                    <a:cubicBezTo>
                      <a:pt x="36049" y="60469"/>
                      <a:pt x="37256" y="58518"/>
                      <a:pt x="38421" y="56525"/>
                    </a:cubicBezTo>
                    <a:cubicBezTo>
                      <a:pt x="40822" y="57551"/>
                      <a:pt x="43411" y="58011"/>
                      <a:pt x="46019" y="58011"/>
                    </a:cubicBezTo>
                    <a:cubicBezTo>
                      <a:pt x="50332" y="58011"/>
                      <a:pt x="54697" y="56752"/>
                      <a:pt x="58354" y="54714"/>
                    </a:cubicBezTo>
                    <a:cubicBezTo>
                      <a:pt x="58691" y="54532"/>
                      <a:pt x="58593" y="53858"/>
                      <a:pt x="58242" y="53760"/>
                    </a:cubicBezTo>
                    <a:cubicBezTo>
                      <a:pt x="55320" y="52880"/>
                      <a:pt x="52469" y="52408"/>
                      <a:pt x="49666" y="52408"/>
                    </a:cubicBezTo>
                    <a:cubicBezTo>
                      <a:pt x="46206" y="52408"/>
                      <a:pt x="42818" y="53127"/>
                      <a:pt x="39460" y="54686"/>
                    </a:cubicBezTo>
                    <a:cubicBezTo>
                      <a:pt x="40709" y="52426"/>
                      <a:pt x="41874" y="50110"/>
                      <a:pt x="42955" y="47766"/>
                    </a:cubicBezTo>
                    <a:cubicBezTo>
                      <a:pt x="44536" y="48210"/>
                      <a:pt x="46168" y="48416"/>
                      <a:pt x="47806" y="48416"/>
                    </a:cubicBezTo>
                    <a:cubicBezTo>
                      <a:pt x="52582" y="48416"/>
                      <a:pt x="57417" y="46669"/>
                      <a:pt x="61232" y="44004"/>
                    </a:cubicBezTo>
                    <a:cubicBezTo>
                      <a:pt x="61512" y="43807"/>
                      <a:pt x="61526" y="43119"/>
                      <a:pt x="61119" y="43049"/>
                    </a:cubicBezTo>
                    <a:cubicBezTo>
                      <a:pt x="59156" y="42674"/>
                      <a:pt x="57250" y="42477"/>
                      <a:pt x="55391" y="42477"/>
                    </a:cubicBezTo>
                    <a:cubicBezTo>
                      <a:pt x="51402" y="42477"/>
                      <a:pt x="47633" y="43387"/>
                      <a:pt x="43994" y="45407"/>
                    </a:cubicBezTo>
                    <a:cubicBezTo>
                      <a:pt x="44176" y="45000"/>
                      <a:pt x="44345" y="44607"/>
                      <a:pt x="44499" y="44200"/>
                    </a:cubicBezTo>
                    <a:cubicBezTo>
                      <a:pt x="44555" y="44060"/>
                      <a:pt x="44625" y="43905"/>
                      <a:pt x="44682" y="43751"/>
                    </a:cubicBezTo>
                    <a:cubicBezTo>
                      <a:pt x="44682" y="43737"/>
                      <a:pt x="44696" y="43723"/>
                      <a:pt x="44696" y="43709"/>
                    </a:cubicBezTo>
                    <a:cubicBezTo>
                      <a:pt x="44710" y="43695"/>
                      <a:pt x="44710" y="43681"/>
                      <a:pt x="44710" y="43667"/>
                    </a:cubicBezTo>
                    <a:cubicBezTo>
                      <a:pt x="45383" y="42038"/>
                      <a:pt x="46015" y="40368"/>
                      <a:pt x="46619" y="38655"/>
                    </a:cubicBezTo>
                    <a:lnTo>
                      <a:pt x="46703" y="38655"/>
                    </a:lnTo>
                    <a:cubicBezTo>
                      <a:pt x="47891" y="38950"/>
                      <a:pt x="49104" y="39088"/>
                      <a:pt x="50319" y="39088"/>
                    </a:cubicBezTo>
                    <a:cubicBezTo>
                      <a:pt x="54659" y="39088"/>
                      <a:pt x="59024" y="37332"/>
                      <a:pt x="62369" y="34711"/>
                    </a:cubicBezTo>
                    <a:cubicBezTo>
                      <a:pt x="62720" y="34444"/>
                      <a:pt x="62593" y="33798"/>
                      <a:pt x="62144" y="33728"/>
                    </a:cubicBezTo>
                    <a:cubicBezTo>
                      <a:pt x="60959" y="33574"/>
                      <a:pt x="59801" y="33494"/>
                      <a:pt x="58668" y="33494"/>
                    </a:cubicBezTo>
                    <a:cubicBezTo>
                      <a:pt x="54539" y="33494"/>
                      <a:pt x="50744" y="34556"/>
                      <a:pt x="47208" y="36957"/>
                    </a:cubicBezTo>
                    <a:cubicBezTo>
                      <a:pt x="47910" y="34837"/>
                      <a:pt x="48556" y="32675"/>
                      <a:pt x="49103" y="30486"/>
                    </a:cubicBezTo>
                    <a:cubicBezTo>
                      <a:pt x="50018" y="30692"/>
                      <a:pt x="50948" y="30789"/>
                      <a:pt x="51878" y="30789"/>
                    </a:cubicBezTo>
                    <a:cubicBezTo>
                      <a:pt x="55501" y="30789"/>
                      <a:pt x="59133" y="29320"/>
                      <a:pt x="61947" y="27131"/>
                    </a:cubicBezTo>
                    <a:cubicBezTo>
                      <a:pt x="62298" y="26864"/>
                      <a:pt x="62172" y="26218"/>
                      <a:pt x="61723" y="26162"/>
                    </a:cubicBezTo>
                    <a:cubicBezTo>
                      <a:pt x="60722" y="26031"/>
                      <a:pt x="59747" y="25963"/>
                      <a:pt x="58795" y="25963"/>
                    </a:cubicBezTo>
                    <a:cubicBezTo>
                      <a:pt x="55460" y="25963"/>
                      <a:pt x="52407" y="26797"/>
                      <a:pt x="49524" y="28675"/>
                    </a:cubicBezTo>
                    <a:cubicBezTo>
                      <a:pt x="49946" y="26780"/>
                      <a:pt x="50282" y="24871"/>
                      <a:pt x="50521" y="22976"/>
                    </a:cubicBezTo>
                    <a:cubicBezTo>
                      <a:pt x="50563" y="22976"/>
                      <a:pt x="50605" y="22948"/>
                      <a:pt x="50647" y="22919"/>
                    </a:cubicBezTo>
                    <a:cubicBezTo>
                      <a:pt x="55392" y="22358"/>
                      <a:pt x="59477" y="18989"/>
                      <a:pt x="61849" y="15002"/>
                    </a:cubicBezTo>
                    <a:cubicBezTo>
                      <a:pt x="62030" y="14706"/>
                      <a:pt x="61808" y="14232"/>
                      <a:pt x="61456" y="14232"/>
                    </a:cubicBezTo>
                    <a:cubicBezTo>
                      <a:pt x="61424" y="14232"/>
                      <a:pt x="61391" y="14236"/>
                      <a:pt x="61358" y="14244"/>
                    </a:cubicBezTo>
                    <a:cubicBezTo>
                      <a:pt x="56880" y="15339"/>
                      <a:pt x="53315" y="17501"/>
                      <a:pt x="50718" y="21207"/>
                    </a:cubicBezTo>
                    <a:cubicBezTo>
                      <a:pt x="50942" y="18835"/>
                      <a:pt x="50984" y="16448"/>
                      <a:pt x="50816" y="14062"/>
                    </a:cubicBezTo>
                    <a:cubicBezTo>
                      <a:pt x="50900" y="14006"/>
                      <a:pt x="50956" y="13907"/>
                      <a:pt x="50984" y="13809"/>
                    </a:cubicBezTo>
                    <a:cubicBezTo>
                      <a:pt x="52430" y="9177"/>
                      <a:pt x="50928" y="3969"/>
                      <a:pt x="48191" y="151"/>
                    </a:cubicBezTo>
                    <a:cubicBezTo>
                      <a:pt x="48117" y="44"/>
                      <a:pt x="48022" y="1"/>
                      <a:pt x="4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38"/>
            <p:cNvGrpSpPr/>
            <p:nvPr/>
          </p:nvGrpSpPr>
          <p:grpSpPr>
            <a:xfrm rot="6600009">
              <a:off x="4551784" y="3184100"/>
              <a:ext cx="991168" cy="1522387"/>
              <a:chOff x="10125750" y="947475"/>
              <a:chExt cx="1568000" cy="2408375"/>
            </a:xfrm>
          </p:grpSpPr>
          <p:sp>
            <p:nvSpPr>
              <p:cNvPr id="797" name="Google Shape;797;p38"/>
              <p:cNvSpPr/>
              <p:nvPr/>
            </p:nvSpPr>
            <p:spPr>
              <a:xfrm>
                <a:off x="11132225" y="2283925"/>
                <a:ext cx="412375" cy="87550"/>
              </a:xfrm>
              <a:custGeom>
                <a:avLst/>
                <a:gdLst/>
                <a:ahLst/>
                <a:cxnLst/>
                <a:rect l="l" t="t" r="r" b="b"/>
                <a:pathLst>
                  <a:path w="16495" h="3502" extrusionOk="0">
                    <a:moveTo>
                      <a:pt x="8802" y="1284"/>
                    </a:moveTo>
                    <a:cubicBezTo>
                      <a:pt x="9167" y="1284"/>
                      <a:pt x="9181" y="1986"/>
                      <a:pt x="8816" y="1986"/>
                    </a:cubicBezTo>
                    <a:cubicBezTo>
                      <a:pt x="8451" y="1986"/>
                      <a:pt x="8437" y="1284"/>
                      <a:pt x="8802" y="1284"/>
                    </a:cubicBezTo>
                    <a:close/>
                    <a:moveTo>
                      <a:pt x="9462" y="0"/>
                    </a:moveTo>
                    <a:cubicBezTo>
                      <a:pt x="6289" y="0"/>
                      <a:pt x="3180" y="619"/>
                      <a:pt x="99" y="1944"/>
                    </a:cubicBezTo>
                    <a:cubicBezTo>
                      <a:pt x="2289" y="1930"/>
                      <a:pt x="4465" y="1761"/>
                      <a:pt x="6640" y="1467"/>
                    </a:cubicBezTo>
                    <a:cubicBezTo>
                      <a:pt x="6654" y="1465"/>
                      <a:pt x="6667" y="1464"/>
                      <a:pt x="6679" y="1464"/>
                    </a:cubicBezTo>
                    <a:cubicBezTo>
                      <a:pt x="6993" y="1464"/>
                      <a:pt x="7005" y="2115"/>
                      <a:pt x="6640" y="2169"/>
                    </a:cubicBezTo>
                    <a:cubicBezTo>
                      <a:pt x="4437" y="2477"/>
                      <a:pt x="2219" y="2632"/>
                      <a:pt x="1" y="2646"/>
                    </a:cubicBezTo>
                    <a:cubicBezTo>
                      <a:pt x="1870" y="3231"/>
                      <a:pt x="3830" y="3501"/>
                      <a:pt x="5802" y="3501"/>
                    </a:cubicBezTo>
                    <a:cubicBezTo>
                      <a:pt x="9502" y="3501"/>
                      <a:pt x="13244" y="2550"/>
                      <a:pt x="16495" y="947"/>
                    </a:cubicBezTo>
                    <a:cubicBezTo>
                      <a:pt x="14108" y="327"/>
                      <a:pt x="11768" y="0"/>
                      <a:pt x="94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11223475" y="2035375"/>
                <a:ext cx="393775" cy="96375"/>
              </a:xfrm>
              <a:custGeom>
                <a:avLst/>
                <a:gdLst/>
                <a:ahLst/>
                <a:cxnLst/>
                <a:rect l="l" t="t" r="r" b="b"/>
                <a:pathLst>
                  <a:path w="15751" h="3855" extrusionOk="0">
                    <a:moveTo>
                      <a:pt x="11513" y="1"/>
                    </a:moveTo>
                    <a:cubicBezTo>
                      <a:pt x="7473" y="1"/>
                      <a:pt x="3648" y="963"/>
                      <a:pt x="0" y="3085"/>
                    </a:cubicBezTo>
                    <a:cubicBezTo>
                      <a:pt x="2078" y="2916"/>
                      <a:pt x="4099" y="2397"/>
                      <a:pt x="6121" y="1849"/>
                    </a:cubicBezTo>
                    <a:cubicBezTo>
                      <a:pt x="6146" y="1843"/>
                      <a:pt x="6170" y="1840"/>
                      <a:pt x="6193" y="1840"/>
                    </a:cubicBezTo>
                    <a:cubicBezTo>
                      <a:pt x="6514" y="1840"/>
                      <a:pt x="6603" y="2444"/>
                      <a:pt x="6275" y="2523"/>
                    </a:cubicBezTo>
                    <a:cubicBezTo>
                      <a:pt x="4605" y="3000"/>
                      <a:pt x="2920" y="3379"/>
                      <a:pt x="1208" y="3660"/>
                    </a:cubicBezTo>
                    <a:cubicBezTo>
                      <a:pt x="2093" y="3792"/>
                      <a:pt x="2988" y="3855"/>
                      <a:pt x="3884" y="3855"/>
                    </a:cubicBezTo>
                    <a:cubicBezTo>
                      <a:pt x="8051" y="3855"/>
                      <a:pt x="12262" y="2493"/>
                      <a:pt x="15750" y="333"/>
                    </a:cubicBezTo>
                    <a:cubicBezTo>
                      <a:pt x="14312" y="114"/>
                      <a:pt x="12900" y="1"/>
                      <a:pt x="11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11337175" y="1811450"/>
                <a:ext cx="307800" cy="87425"/>
              </a:xfrm>
              <a:custGeom>
                <a:avLst/>
                <a:gdLst/>
                <a:ahLst/>
                <a:cxnLst/>
                <a:rect l="l" t="t" r="r" b="b"/>
                <a:pathLst>
                  <a:path w="12312" h="3497" extrusionOk="0">
                    <a:moveTo>
                      <a:pt x="10164" y="0"/>
                    </a:moveTo>
                    <a:cubicBezTo>
                      <a:pt x="6627" y="0"/>
                      <a:pt x="3340" y="813"/>
                      <a:pt x="239" y="2651"/>
                    </a:cubicBezTo>
                    <a:cubicBezTo>
                      <a:pt x="1825" y="2412"/>
                      <a:pt x="3341" y="1921"/>
                      <a:pt x="4900" y="1485"/>
                    </a:cubicBezTo>
                    <a:cubicBezTo>
                      <a:pt x="4931" y="1475"/>
                      <a:pt x="4961" y="1470"/>
                      <a:pt x="4989" y="1470"/>
                    </a:cubicBezTo>
                    <a:cubicBezTo>
                      <a:pt x="5294" y="1470"/>
                      <a:pt x="5363" y="2055"/>
                      <a:pt x="5054" y="2145"/>
                    </a:cubicBezTo>
                    <a:cubicBezTo>
                      <a:pt x="3356" y="2636"/>
                      <a:pt x="1727" y="3156"/>
                      <a:pt x="1" y="3380"/>
                    </a:cubicBezTo>
                    <a:cubicBezTo>
                      <a:pt x="614" y="3459"/>
                      <a:pt x="1230" y="3496"/>
                      <a:pt x="1847" y="3496"/>
                    </a:cubicBezTo>
                    <a:cubicBezTo>
                      <a:pt x="5555" y="3496"/>
                      <a:pt x="9279" y="2142"/>
                      <a:pt x="12311" y="96"/>
                    </a:cubicBezTo>
                    <a:cubicBezTo>
                      <a:pt x="11585" y="33"/>
                      <a:pt x="10870" y="0"/>
                      <a:pt x="10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8"/>
              <p:cNvSpPr/>
              <p:nvPr/>
            </p:nvSpPr>
            <p:spPr>
              <a:xfrm>
                <a:off x="11384900" y="1622925"/>
                <a:ext cx="249200" cy="68325"/>
              </a:xfrm>
              <a:custGeom>
                <a:avLst/>
                <a:gdLst/>
                <a:ahLst/>
                <a:cxnLst/>
                <a:rect l="l" t="t" r="r" b="b"/>
                <a:pathLst>
                  <a:path w="9968" h="2733" extrusionOk="0">
                    <a:moveTo>
                      <a:pt x="8450" y="0"/>
                    </a:moveTo>
                    <a:cubicBezTo>
                      <a:pt x="5764" y="0"/>
                      <a:pt x="3267" y="554"/>
                      <a:pt x="899" y="1797"/>
                    </a:cubicBezTo>
                    <a:cubicBezTo>
                      <a:pt x="1390" y="1713"/>
                      <a:pt x="1868" y="1615"/>
                      <a:pt x="2359" y="1474"/>
                    </a:cubicBezTo>
                    <a:cubicBezTo>
                      <a:pt x="2385" y="1468"/>
                      <a:pt x="2409" y="1465"/>
                      <a:pt x="2432" y="1465"/>
                    </a:cubicBezTo>
                    <a:cubicBezTo>
                      <a:pt x="2753" y="1465"/>
                      <a:pt x="2841" y="2056"/>
                      <a:pt x="2513" y="2148"/>
                    </a:cubicBezTo>
                    <a:cubicBezTo>
                      <a:pt x="1699" y="2373"/>
                      <a:pt x="857" y="2541"/>
                      <a:pt x="1" y="2639"/>
                    </a:cubicBezTo>
                    <a:cubicBezTo>
                      <a:pt x="505" y="2702"/>
                      <a:pt x="1012" y="2733"/>
                      <a:pt x="1518" y="2733"/>
                    </a:cubicBezTo>
                    <a:cubicBezTo>
                      <a:pt x="4505" y="2733"/>
                      <a:pt x="7483" y="1677"/>
                      <a:pt x="9967" y="57"/>
                    </a:cubicBezTo>
                    <a:cubicBezTo>
                      <a:pt x="9455" y="19"/>
                      <a:pt x="8949" y="0"/>
                      <a:pt x="8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8"/>
              <p:cNvSpPr/>
              <p:nvPr/>
            </p:nvSpPr>
            <p:spPr>
              <a:xfrm>
                <a:off x="11318575" y="990550"/>
                <a:ext cx="86350" cy="264975"/>
              </a:xfrm>
              <a:custGeom>
                <a:avLst/>
                <a:gdLst/>
                <a:ahLst/>
                <a:cxnLst/>
                <a:rect l="l" t="t" r="r" b="b"/>
                <a:pathLst>
                  <a:path w="3454" h="10599" extrusionOk="0">
                    <a:moveTo>
                      <a:pt x="450" y="0"/>
                    </a:moveTo>
                    <a:cubicBezTo>
                      <a:pt x="1" y="3608"/>
                      <a:pt x="478" y="6892"/>
                      <a:pt x="2190" y="10023"/>
                    </a:cubicBezTo>
                    <a:cubicBezTo>
                      <a:pt x="2120" y="8226"/>
                      <a:pt x="1685" y="6443"/>
                      <a:pt x="1348" y="4674"/>
                    </a:cubicBezTo>
                    <a:cubicBezTo>
                      <a:pt x="1305" y="4423"/>
                      <a:pt x="1492" y="4235"/>
                      <a:pt x="1662" y="4235"/>
                    </a:cubicBezTo>
                    <a:cubicBezTo>
                      <a:pt x="1766" y="4235"/>
                      <a:pt x="1864" y="4307"/>
                      <a:pt x="1896" y="4478"/>
                    </a:cubicBezTo>
                    <a:cubicBezTo>
                      <a:pt x="2275" y="6499"/>
                      <a:pt x="2780" y="8535"/>
                      <a:pt x="2752" y="10598"/>
                    </a:cubicBezTo>
                    <a:cubicBezTo>
                      <a:pt x="3454" y="6963"/>
                      <a:pt x="2401" y="3102"/>
                      <a:pt x="4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8"/>
              <p:cNvSpPr/>
              <p:nvPr/>
            </p:nvSpPr>
            <p:spPr>
              <a:xfrm>
                <a:off x="11424900" y="1336900"/>
                <a:ext cx="210600" cy="147425"/>
              </a:xfrm>
              <a:custGeom>
                <a:avLst/>
                <a:gdLst/>
                <a:ahLst/>
                <a:cxnLst/>
                <a:rect l="l" t="t" r="r" b="b"/>
                <a:pathLst>
                  <a:path w="8424" h="5897" extrusionOk="0">
                    <a:moveTo>
                      <a:pt x="8423" y="1"/>
                    </a:moveTo>
                    <a:lnTo>
                      <a:pt x="8423" y="1"/>
                    </a:lnTo>
                    <a:cubicBezTo>
                      <a:pt x="4998" y="1040"/>
                      <a:pt x="2191" y="2766"/>
                      <a:pt x="1" y="5518"/>
                    </a:cubicBezTo>
                    <a:cubicBezTo>
                      <a:pt x="773" y="5040"/>
                      <a:pt x="1489" y="4465"/>
                      <a:pt x="2275" y="4044"/>
                    </a:cubicBezTo>
                    <a:cubicBezTo>
                      <a:pt x="2315" y="4022"/>
                      <a:pt x="2351" y="4013"/>
                      <a:pt x="2385" y="4013"/>
                    </a:cubicBezTo>
                    <a:cubicBezTo>
                      <a:pt x="2639" y="4013"/>
                      <a:pt x="2716" y="4555"/>
                      <a:pt x="2443" y="4703"/>
                    </a:cubicBezTo>
                    <a:cubicBezTo>
                      <a:pt x="1784" y="5054"/>
                      <a:pt x="1194" y="5490"/>
                      <a:pt x="590" y="5897"/>
                    </a:cubicBezTo>
                    <a:cubicBezTo>
                      <a:pt x="3749" y="4942"/>
                      <a:pt x="6528" y="2682"/>
                      <a:pt x="8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8"/>
              <p:cNvSpPr/>
              <p:nvPr/>
            </p:nvSpPr>
            <p:spPr>
              <a:xfrm>
                <a:off x="11205925" y="1253750"/>
                <a:ext cx="153025" cy="215500"/>
              </a:xfrm>
              <a:custGeom>
                <a:avLst/>
                <a:gdLst/>
                <a:ahLst/>
                <a:cxnLst/>
                <a:rect l="l" t="t" r="r" b="b"/>
                <a:pathLst>
                  <a:path w="6121" h="8620" extrusionOk="0">
                    <a:moveTo>
                      <a:pt x="1" y="0"/>
                    </a:moveTo>
                    <a:cubicBezTo>
                      <a:pt x="1067" y="3537"/>
                      <a:pt x="2920" y="6415"/>
                      <a:pt x="5868" y="8619"/>
                    </a:cubicBezTo>
                    <a:cubicBezTo>
                      <a:pt x="4970" y="7749"/>
                      <a:pt x="4156" y="6822"/>
                      <a:pt x="3412" y="5840"/>
                    </a:cubicBezTo>
                    <a:cubicBezTo>
                      <a:pt x="3248" y="5621"/>
                      <a:pt x="3415" y="5224"/>
                      <a:pt x="3624" y="5224"/>
                    </a:cubicBezTo>
                    <a:cubicBezTo>
                      <a:pt x="3683" y="5224"/>
                      <a:pt x="3746" y="5256"/>
                      <a:pt x="3805" y="5334"/>
                    </a:cubicBezTo>
                    <a:cubicBezTo>
                      <a:pt x="4507" y="6275"/>
                      <a:pt x="5279" y="7159"/>
                      <a:pt x="6121" y="7987"/>
                    </a:cubicBezTo>
                    <a:cubicBezTo>
                      <a:pt x="5166" y="4717"/>
                      <a:pt x="2766" y="189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11086250" y="1539050"/>
                <a:ext cx="219725" cy="136175"/>
              </a:xfrm>
              <a:custGeom>
                <a:avLst/>
                <a:gdLst/>
                <a:ahLst/>
                <a:cxnLst/>
                <a:rect l="l" t="t" r="r" b="b"/>
                <a:pathLst>
                  <a:path w="8789" h="5447" extrusionOk="0">
                    <a:moveTo>
                      <a:pt x="5409" y="2766"/>
                    </a:moveTo>
                    <a:cubicBezTo>
                      <a:pt x="5412" y="2766"/>
                      <a:pt x="5416" y="2766"/>
                      <a:pt x="5419" y="2766"/>
                    </a:cubicBezTo>
                    <a:lnTo>
                      <a:pt x="5489" y="2766"/>
                    </a:lnTo>
                    <a:cubicBezTo>
                      <a:pt x="5851" y="2780"/>
                      <a:pt x="5854" y="3468"/>
                      <a:pt x="5500" y="3468"/>
                    </a:cubicBezTo>
                    <a:cubicBezTo>
                      <a:pt x="5497" y="3468"/>
                      <a:pt x="5493" y="3468"/>
                      <a:pt x="5489" y="3468"/>
                    </a:cubicBezTo>
                    <a:lnTo>
                      <a:pt x="5433" y="3468"/>
                    </a:lnTo>
                    <a:cubicBezTo>
                      <a:pt x="5072" y="3454"/>
                      <a:pt x="5055" y="2766"/>
                      <a:pt x="5409" y="2766"/>
                    </a:cubicBezTo>
                    <a:close/>
                    <a:moveTo>
                      <a:pt x="1" y="0"/>
                    </a:moveTo>
                    <a:lnTo>
                      <a:pt x="1" y="0"/>
                    </a:lnTo>
                    <a:cubicBezTo>
                      <a:pt x="2401" y="2766"/>
                      <a:pt x="5237" y="4633"/>
                      <a:pt x="8788" y="5447"/>
                    </a:cubicBezTo>
                    <a:cubicBezTo>
                      <a:pt x="8143" y="5054"/>
                      <a:pt x="7469" y="4703"/>
                      <a:pt x="6781" y="4380"/>
                    </a:cubicBezTo>
                    <a:cubicBezTo>
                      <a:pt x="6492" y="4255"/>
                      <a:pt x="6551" y="3680"/>
                      <a:pt x="6818" y="3680"/>
                    </a:cubicBezTo>
                    <a:cubicBezTo>
                      <a:pt x="6850" y="3680"/>
                      <a:pt x="6884" y="3688"/>
                      <a:pt x="6921" y="3706"/>
                    </a:cubicBezTo>
                    <a:cubicBezTo>
                      <a:pt x="7427" y="3931"/>
                      <a:pt x="7932" y="4198"/>
                      <a:pt x="8423" y="4464"/>
                    </a:cubicBezTo>
                    <a:cubicBezTo>
                      <a:pt x="6247" y="2120"/>
                      <a:pt x="3117" y="60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8"/>
              <p:cNvSpPr/>
              <p:nvPr/>
            </p:nvSpPr>
            <p:spPr>
              <a:xfrm>
                <a:off x="10973950" y="1709250"/>
                <a:ext cx="278325" cy="169875"/>
              </a:xfrm>
              <a:custGeom>
                <a:avLst/>
                <a:gdLst/>
                <a:ahLst/>
                <a:cxnLst/>
                <a:rect l="l" t="t" r="r" b="b"/>
                <a:pathLst>
                  <a:path w="11133" h="6795" extrusionOk="0">
                    <a:moveTo>
                      <a:pt x="1" y="1"/>
                    </a:moveTo>
                    <a:lnTo>
                      <a:pt x="1" y="1"/>
                    </a:lnTo>
                    <a:cubicBezTo>
                      <a:pt x="2893" y="3440"/>
                      <a:pt x="6346" y="5784"/>
                      <a:pt x="10683" y="6795"/>
                    </a:cubicBezTo>
                    <a:cubicBezTo>
                      <a:pt x="9518" y="5966"/>
                      <a:pt x="8353" y="5152"/>
                      <a:pt x="7160" y="4352"/>
                    </a:cubicBezTo>
                    <a:cubicBezTo>
                      <a:pt x="6922" y="4186"/>
                      <a:pt x="7037" y="3696"/>
                      <a:pt x="7283" y="3696"/>
                    </a:cubicBezTo>
                    <a:cubicBezTo>
                      <a:pt x="7327" y="3696"/>
                      <a:pt x="7375" y="3712"/>
                      <a:pt x="7427" y="3749"/>
                    </a:cubicBezTo>
                    <a:cubicBezTo>
                      <a:pt x="8676" y="4577"/>
                      <a:pt x="9911" y="5433"/>
                      <a:pt x="11133" y="6303"/>
                    </a:cubicBezTo>
                    <a:cubicBezTo>
                      <a:pt x="8451" y="2906"/>
                      <a:pt x="4198" y="759"/>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a:off x="10817800" y="1874550"/>
                <a:ext cx="328850" cy="228825"/>
              </a:xfrm>
              <a:custGeom>
                <a:avLst/>
                <a:gdLst/>
                <a:ahLst/>
                <a:cxnLst/>
                <a:rect l="l" t="t" r="r" b="b"/>
                <a:pathLst>
                  <a:path w="13154" h="9153" extrusionOk="0">
                    <a:moveTo>
                      <a:pt x="9195" y="6008"/>
                    </a:moveTo>
                    <a:cubicBezTo>
                      <a:pt x="9574" y="6008"/>
                      <a:pt x="9574" y="6710"/>
                      <a:pt x="9209" y="6710"/>
                    </a:cubicBezTo>
                    <a:cubicBezTo>
                      <a:pt x="8830" y="6710"/>
                      <a:pt x="8830" y="6008"/>
                      <a:pt x="9195" y="6008"/>
                    </a:cubicBezTo>
                    <a:close/>
                    <a:moveTo>
                      <a:pt x="0" y="0"/>
                    </a:moveTo>
                    <a:lnTo>
                      <a:pt x="0" y="0"/>
                    </a:lnTo>
                    <a:cubicBezTo>
                      <a:pt x="3397" y="4576"/>
                      <a:pt x="7609" y="7721"/>
                      <a:pt x="13111" y="9153"/>
                    </a:cubicBezTo>
                    <a:cubicBezTo>
                      <a:pt x="12311" y="8717"/>
                      <a:pt x="11525" y="8282"/>
                      <a:pt x="10753" y="7819"/>
                    </a:cubicBezTo>
                    <a:cubicBezTo>
                      <a:pt x="10487" y="7662"/>
                      <a:pt x="10617" y="7160"/>
                      <a:pt x="10883" y="7160"/>
                    </a:cubicBezTo>
                    <a:cubicBezTo>
                      <a:pt x="10925" y="7160"/>
                      <a:pt x="10971" y="7172"/>
                      <a:pt x="11020" y="7201"/>
                    </a:cubicBezTo>
                    <a:cubicBezTo>
                      <a:pt x="11721" y="7622"/>
                      <a:pt x="12437" y="8030"/>
                      <a:pt x="13153" y="8423"/>
                    </a:cubicBezTo>
                    <a:cubicBezTo>
                      <a:pt x="10163" y="4043"/>
                      <a:pt x="5096" y="115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a:off x="10723400" y="2043350"/>
                <a:ext cx="328150" cy="275500"/>
              </a:xfrm>
              <a:custGeom>
                <a:avLst/>
                <a:gdLst/>
                <a:ahLst/>
                <a:cxnLst/>
                <a:rect l="l" t="t" r="r" b="b"/>
                <a:pathLst>
                  <a:path w="13126" h="11020" extrusionOk="0">
                    <a:moveTo>
                      <a:pt x="6387" y="5489"/>
                    </a:moveTo>
                    <a:cubicBezTo>
                      <a:pt x="6766" y="5489"/>
                      <a:pt x="6766" y="6191"/>
                      <a:pt x="6387" y="6191"/>
                    </a:cubicBezTo>
                    <a:cubicBezTo>
                      <a:pt x="6022" y="6191"/>
                      <a:pt x="6008" y="5489"/>
                      <a:pt x="6387" y="5489"/>
                    </a:cubicBezTo>
                    <a:close/>
                    <a:moveTo>
                      <a:pt x="0" y="0"/>
                    </a:moveTo>
                    <a:cubicBezTo>
                      <a:pt x="2892" y="5306"/>
                      <a:pt x="7047" y="8928"/>
                      <a:pt x="12634" y="11020"/>
                    </a:cubicBezTo>
                    <a:cubicBezTo>
                      <a:pt x="10949" y="9714"/>
                      <a:pt x="9265" y="8380"/>
                      <a:pt x="7623" y="7005"/>
                    </a:cubicBezTo>
                    <a:cubicBezTo>
                      <a:pt x="7400" y="6818"/>
                      <a:pt x="7519" y="6338"/>
                      <a:pt x="7744" y="6338"/>
                    </a:cubicBezTo>
                    <a:cubicBezTo>
                      <a:pt x="7789" y="6338"/>
                      <a:pt x="7838" y="6357"/>
                      <a:pt x="7889" y="6401"/>
                    </a:cubicBezTo>
                    <a:cubicBezTo>
                      <a:pt x="9602" y="7833"/>
                      <a:pt x="11356" y="9223"/>
                      <a:pt x="13125" y="10584"/>
                    </a:cubicBezTo>
                    <a:cubicBezTo>
                      <a:pt x="10500" y="5489"/>
                      <a:pt x="5348" y="1755"/>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a:off x="10254100" y="2867950"/>
                <a:ext cx="296175" cy="108125"/>
              </a:xfrm>
              <a:custGeom>
                <a:avLst/>
                <a:gdLst/>
                <a:ahLst/>
                <a:cxnLst/>
                <a:rect l="l" t="t" r="r" b="b"/>
                <a:pathLst>
                  <a:path w="11847" h="4325" extrusionOk="0">
                    <a:moveTo>
                      <a:pt x="11847" y="3197"/>
                    </a:moveTo>
                    <a:lnTo>
                      <a:pt x="8086" y="940"/>
                    </a:lnTo>
                    <a:lnTo>
                      <a:pt x="4137" y="188"/>
                    </a:lnTo>
                    <a:lnTo>
                      <a:pt x="0" y="0"/>
                    </a:lnTo>
                    <a:lnTo>
                      <a:pt x="3197" y="2445"/>
                    </a:lnTo>
                    <a:lnTo>
                      <a:pt x="7898" y="4137"/>
                    </a:lnTo>
                    <a:lnTo>
                      <a:pt x="11283" y="4325"/>
                    </a:lnTo>
                    <a:close/>
                  </a:path>
                </a:pathLst>
              </a:custGeom>
              <a:solidFill>
                <a:schemeClr val="accent3"/>
              </a:solidFill>
              <a:ln>
                <a:noFill/>
              </a:ln>
            </p:spPr>
          </p:sp>
          <p:sp>
            <p:nvSpPr>
              <p:cNvPr id="809" name="Google Shape;809;p38"/>
              <p:cNvSpPr/>
              <p:nvPr/>
            </p:nvSpPr>
            <p:spPr>
              <a:xfrm>
                <a:off x="10569100" y="2994900"/>
                <a:ext cx="150450" cy="267975"/>
              </a:xfrm>
              <a:custGeom>
                <a:avLst/>
                <a:gdLst/>
                <a:ahLst/>
                <a:cxnLst/>
                <a:rect l="l" t="t" r="r" b="b"/>
                <a:pathLst>
                  <a:path w="6018" h="10719" extrusionOk="0">
                    <a:moveTo>
                      <a:pt x="752" y="0"/>
                    </a:moveTo>
                    <a:lnTo>
                      <a:pt x="3573" y="2444"/>
                    </a:lnTo>
                    <a:lnTo>
                      <a:pt x="5265" y="6394"/>
                    </a:lnTo>
                    <a:lnTo>
                      <a:pt x="6018" y="10719"/>
                    </a:lnTo>
                    <a:lnTo>
                      <a:pt x="3573" y="8462"/>
                    </a:lnTo>
                    <a:lnTo>
                      <a:pt x="1316" y="4701"/>
                    </a:lnTo>
                    <a:lnTo>
                      <a:pt x="0" y="940"/>
                    </a:lnTo>
                    <a:close/>
                  </a:path>
                </a:pathLst>
              </a:custGeom>
              <a:solidFill>
                <a:schemeClr val="accent3"/>
              </a:solidFill>
              <a:ln>
                <a:noFill/>
              </a:ln>
            </p:spPr>
          </p:sp>
          <p:sp>
            <p:nvSpPr>
              <p:cNvPr id="810" name="Google Shape;810;p38"/>
              <p:cNvSpPr/>
              <p:nvPr/>
            </p:nvSpPr>
            <p:spPr>
              <a:xfrm>
                <a:off x="10700725" y="2891450"/>
                <a:ext cx="385550" cy="131650"/>
              </a:xfrm>
              <a:custGeom>
                <a:avLst/>
                <a:gdLst/>
                <a:ahLst/>
                <a:cxnLst/>
                <a:rect l="l" t="t" r="r" b="b"/>
                <a:pathLst>
                  <a:path w="15422" h="5266" extrusionOk="0">
                    <a:moveTo>
                      <a:pt x="0" y="0"/>
                    </a:moveTo>
                    <a:lnTo>
                      <a:pt x="6959" y="564"/>
                    </a:lnTo>
                    <a:lnTo>
                      <a:pt x="12789" y="3197"/>
                    </a:lnTo>
                    <a:lnTo>
                      <a:pt x="15422" y="5266"/>
                    </a:lnTo>
                    <a:lnTo>
                      <a:pt x="11096" y="5078"/>
                    </a:lnTo>
                    <a:lnTo>
                      <a:pt x="4702" y="3573"/>
                    </a:lnTo>
                    <a:close/>
                  </a:path>
                </a:pathLst>
              </a:custGeom>
              <a:solidFill>
                <a:schemeClr val="accent3"/>
              </a:solidFill>
              <a:ln>
                <a:noFill/>
              </a:ln>
            </p:spPr>
          </p:sp>
          <p:sp>
            <p:nvSpPr>
              <p:cNvPr id="811" name="Google Shape;811;p38"/>
              <p:cNvSpPr/>
              <p:nvPr/>
            </p:nvSpPr>
            <p:spPr>
              <a:xfrm>
                <a:off x="10849375" y="2719000"/>
                <a:ext cx="413075" cy="94975"/>
              </a:xfrm>
              <a:custGeom>
                <a:avLst/>
                <a:gdLst/>
                <a:ahLst/>
                <a:cxnLst/>
                <a:rect l="l" t="t" r="r" b="b"/>
                <a:pathLst>
                  <a:path w="16523" h="3799" extrusionOk="0">
                    <a:moveTo>
                      <a:pt x="8412" y="1204"/>
                    </a:moveTo>
                    <a:cubicBezTo>
                      <a:pt x="8474" y="1204"/>
                      <a:pt x="8540" y="1233"/>
                      <a:pt x="8606" y="1302"/>
                    </a:cubicBezTo>
                    <a:cubicBezTo>
                      <a:pt x="8620" y="1316"/>
                      <a:pt x="8634" y="1344"/>
                      <a:pt x="8648" y="1372"/>
                    </a:cubicBezTo>
                    <a:cubicBezTo>
                      <a:pt x="8846" y="1581"/>
                      <a:pt x="8682" y="1962"/>
                      <a:pt x="8460" y="1962"/>
                    </a:cubicBezTo>
                    <a:cubicBezTo>
                      <a:pt x="8398" y="1962"/>
                      <a:pt x="8332" y="1933"/>
                      <a:pt x="8269" y="1863"/>
                    </a:cubicBezTo>
                    <a:cubicBezTo>
                      <a:pt x="8255" y="1849"/>
                      <a:pt x="8227" y="1821"/>
                      <a:pt x="8212" y="1807"/>
                    </a:cubicBezTo>
                    <a:cubicBezTo>
                      <a:pt x="8025" y="1597"/>
                      <a:pt x="8185" y="1204"/>
                      <a:pt x="8412" y="1204"/>
                    </a:cubicBezTo>
                    <a:close/>
                    <a:moveTo>
                      <a:pt x="4561" y="0"/>
                    </a:moveTo>
                    <a:cubicBezTo>
                      <a:pt x="3185" y="0"/>
                      <a:pt x="1788" y="123"/>
                      <a:pt x="366" y="375"/>
                    </a:cubicBezTo>
                    <a:cubicBezTo>
                      <a:pt x="2401" y="726"/>
                      <a:pt x="4422" y="1007"/>
                      <a:pt x="6472" y="1189"/>
                    </a:cubicBezTo>
                    <a:cubicBezTo>
                      <a:pt x="6843" y="1217"/>
                      <a:pt x="6851" y="1892"/>
                      <a:pt x="6507" y="1892"/>
                    </a:cubicBezTo>
                    <a:cubicBezTo>
                      <a:pt x="6500" y="1892"/>
                      <a:pt x="6493" y="1892"/>
                      <a:pt x="6486" y="1891"/>
                    </a:cubicBezTo>
                    <a:cubicBezTo>
                      <a:pt x="4310" y="1695"/>
                      <a:pt x="2148" y="1400"/>
                      <a:pt x="1" y="1007"/>
                    </a:cubicBezTo>
                    <a:lnTo>
                      <a:pt x="1" y="1007"/>
                    </a:lnTo>
                    <a:cubicBezTo>
                      <a:pt x="3221" y="2934"/>
                      <a:pt x="7047" y="3799"/>
                      <a:pt x="10843" y="3799"/>
                    </a:cubicBezTo>
                    <a:cubicBezTo>
                      <a:pt x="12771" y="3799"/>
                      <a:pt x="14692" y="3575"/>
                      <a:pt x="16523" y="3155"/>
                    </a:cubicBezTo>
                    <a:cubicBezTo>
                      <a:pt x="12646" y="1111"/>
                      <a:pt x="8698" y="0"/>
                      <a:pt x="4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10990450" y="2504300"/>
                <a:ext cx="418000" cy="83700"/>
              </a:xfrm>
              <a:custGeom>
                <a:avLst/>
                <a:gdLst/>
                <a:ahLst/>
                <a:cxnLst/>
                <a:rect l="l" t="t" r="r" b="b"/>
                <a:pathLst>
                  <a:path w="16720" h="3348" extrusionOk="0">
                    <a:moveTo>
                      <a:pt x="11188" y="1537"/>
                    </a:moveTo>
                    <a:cubicBezTo>
                      <a:pt x="11560" y="1565"/>
                      <a:pt x="11567" y="2240"/>
                      <a:pt x="11224" y="2240"/>
                    </a:cubicBezTo>
                    <a:cubicBezTo>
                      <a:pt x="11217" y="2240"/>
                      <a:pt x="11210" y="2240"/>
                      <a:pt x="11202" y="2239"/>
                    </a:cubicBezTo>
                    <a:lnTo>
                      <a:pt x="11146" y="2239"/>
                    </a:lnTo>
                    <a:cubicBezTo>
                      <a:pt x="10781" y="2225"/>
                      <a:pt x="10767" y="1537"/>
                      <a:pt x="11132" y="1537"/>
                    </a:cubicBezTo>
                    <a:close/>
                    <a:moveTo>
                      <a:pt x="7603" y="0"/>
                    </a:moveTo>
                    <a:cubicBezTo>
                      <a:pt x="5079" y="0"/>
                      <a:pt x="2553" y="409"/>
                      <a:pt x="1" y="1271"/>
                    </a:cubicBezTo>
                    <a:cubicBezTo>
                      <a:pt x="1895" y="1552"/>
                      <a:pt x="3802" y="1692"/>
                      <a:pt x="5712" y="1692"/>
                    </a:cubicBezTo>
                    <a:cubicBezTo>
                      <a:pt x="6760" y="1692"/>
                      <a:pt x="7809" y="1650"/>
                      <a:pt x="8858" y="1565"/>
                    </a:cubicBezTo>
                    <a:cubicBezTo>
                      <a:pt x="8865" y="1565"/>
                      <a:pt x="8872" y="1565"/>
                      <a:pt x="8879" y="1565"/>
                    </a:cubicBezTo>
                    <a:cubicBezTo>
                      <a:pt x="9224" y="1565"/>
                      <a:pt x="9230" y="2240"/>
                      <a:pt x="8858" y="2267"/>
                    </a:cubicBezTo>
                    <a:cubicBezTo>
                      <a:pt x="7826" y="2346"/>
                      <a:pt x="6791" y="2386"/>
                      <a:pt x="5754" y="2386"/>
                    </a:cubicBezTo>
                    <a:cubicBezTo>
                      <a:pt x="4026" y="2386"/>
                      <a:pt x="2296" y="2276"/>
                      <a:pt x="576" y="2057"/>
                    </a:cubicBezTo>
                    <a:lnTo>
                      <a:pt x="576" y="2057"/>
                    </a:lnTo>
                    <a:cubicBezTo>
                      <a:pt x="2865" y="2946"/>
                      <a:pt x="5335" y="3348"/>
                      <a:pt x="7820" y="3348"/>
                    </a:cubicBezTo>
                    <a:cubicBezTo>
                      <a:pt x="10867" y="3348"/>
                      <a:pt x="13936" y="2743"/>
                      <a:pt x="16719" y="1692"/>
                    </a:cubicBezTo>
                    <a:cubicBezTo>
                      <a:pt x="13656" y="589"/>
                      <a:pt x="10631" y="0"/>
                      <a:pt x="76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a:off x="10616000" y="2207925"/>
                <a:ext cx="301825" cy="304650"/>
              </a:xfrm>
              <a:custGeom>
                <a:avLst/>
                <a:gdLst/>
                <a:ahLst/>
                <a:cxnLst/>
                <a:rect l="l" t="t" r="r" b="b"/>
                <a:pathLst>
                  <a:path w="12073" h="12186" extrusionOk="0">
                    <a:moveTo>
                      <a:pt x="1" y="1"/>
                    </a:moveTo>
                    <a:cubicBezTo>
                      <a:pt x="2542" y="5447"/>
                      <a:pt x="6233" y="9560"/>
                      <a:pt x="11624" y="12185"/>
                    </a:cubicBezTo>
                    <a:cubicBezTo>
                      <a:pt x="9265" y="9602"/>
                      <a:pt x="6823" y="7118"/>
                      <a:pt x="4282" y="4717"/>
                    </a:cubicBezTo>
                    <a:cubicBezTo>
                      <a:pt x="4070" y="4517"/>
                      <a:pt x="4239" y="4122"/>
                      <a:pt x="4479" y="4122"/>
                    </a:cubicBezTo>
                    <a:cubicBezTo>
                      <a:pt x="4541" y="4122"/>
                      <a:pt x="4609" y="4148"/>
                      <a:pt x="4675" y="4212"/>
                    </a:cubicBezTo>
                    <a:cubicBezTo>
                      <a:pt x="7230" y="6640"/>
                      <a:pt x="9687" y="9153"/>
                      <a:pt x="12073" y="11736"/>
                    </a:cubicBezTo>
                    <a:cubicBezTo>
                      <a:pt x="9953" y="6430"/>
                      <a:pt x="5152" y="2233"/>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10522300" y="2351100"/>
                <a:ext cx="257975" cy="348875"/>
              </a:xfrm>
              <a:custGeom>
                <a:avLst/>
                <a:gdLst/>
                <a:ahLst/>
                <a:cxnLst/>
                <a:rect l="l" t="t" r="r" b="b"/>
                <a:pathLst>
                  <a:path w="10319" h="13955" extrusionOk="0">
                    <a:moveTo>
                      <a:pt x="5630" y="6374"/>
                    </a:moveTo>
                    <a:cubicBezTo>
                      <a:pt x="5812" y="6388"/>
                      <a:pt x="5925" y="6542"/>
                      <a:pt x="5925" y="6725"/>
                    </a:cubicBezTo>
                    <a:cubicBezTo>
                      <a:pt x="5925" y="6739"/>
                      <a:pt x="5925" y="6753"/>
                      <a:pt x="5925" y="6781"/>
                    </a:cubicBezTo>
                    <a:cubicBezTo>
                      <a:pt x="5925" y="6921"/>
                      <a:pt x="5826" y="7132"/>
                      <a:pt x="5644" y="7132"/>
                    </a:cubicBezTo>
                    <a:cubicBezTo>
                      <a:pt x="5475" y="7104"/>
                      <a:pt x="5349" y="6949"/>
                      <a:pt x="5363" y="6781"/>
                    </a:cubicBezTo>
                    <a:lnTo>
                      <a:pt x="5363" y="6725"/>
                    </a:lnTo>
                    <a:cubicBezTo>
                      <a:pt x="5363" y="6570"/>
                      <a:pt x="5447" y="6374"/>
                      <a:pt x="5630" y="6374"/>
                    </a:cubicBezTo>
                    <a:close/>
                    <a:moveTo>
                      <a:pt x="1" y="1"/>
                    </a:moveTo>
                    <a:cubicBezTo>
                      <a:pt x="1657" y="5911"/>
                      <a:pt x="5068" y="10627"/>
                      <a:pt x="10192" y="13954"/>
                    </a:cubicBezTo>
                    <a:cubicBezTo>
                      <a:pt x="9055" y="12031"/>
                      <a:pt x="7792" y="10220"/>
                      <a:pt x="6458" y="8395"/>
                    </a:cubicBezTo>
                    <a:cubicBezTo>
                      <a:pt x="6295" y="8167"/>
                      <a:pt x="6460" y="7778"/>
                      <a:pt x="6661" y="7778"/>
                    </a:cubicBezTo>
                    <a:cubicBezTo>
                      <a:pt x="6719" y="7778"/>
                      <a:pt x="6780" y="7811"/>
                      <a:pt x="6837" y="7890"/>
                    </a:cubicBezTo>
                    <a:cubicBezTo>
                      <a:pt x="8086" y="9574"/>
                      <a:pt x="9251" y="11245"/>
                      <a:pt x="10318" y="13014"/>
                    </a:cubicBezTo>
                    <a:cubicBezTo>
                      <a:pt x="8872" y="7525"/>
                      <a:pt x="4872" y="278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10412825" y="2588000"/>
                <a:ext cx="242150" cy="263575"/>
              </a:xfrm>
              <a:custGeom>
                <a:avLst/>
                <a:gdLst/>
                <a:ahLst/>
                <a:cxnLst/>
                <a:rect l="l" t="t" r="r" b="b"/>
                <a:pathLst>
                  <a:path w="9686" h="10543" extrusionOk="0">
                    <a:moveTo>
                      <a:pt x="0" y="0"/>
                    </a:moveTo>
                    <a:lnTo>
                      <a:pt x="0" y="0"/>
                    </a:lnTo>
                    <a:cubicBezTo>
                      <a:pt x="1839" y="4436"/>
                      <a:pt x="4647" y="7861"/>
                      <a:pt x="8717" y="10276"/>
                    </a:cubicBezTo>
                    <a:cubicBezTo>
                      <a:pt x="7496" y="8689"/>
                      <a:pt x="6191" y="7159"/>
                      <a:pt x="4815" y="5685"/>
                    </a:cubicBezTo>
                    <a:cubicBezTo>
                      <a:pt x="4626" y="5474"/>
                      <a:pt x="4797" y="5088"/>
                      <a:pt x="5023" y="5088"/>
                    </a:cubicBezTo>
                    <a:cubicBezTo>
                      <a:pt x="5083" y="5088"/>
                      <a:pt x="5146" y="5115"/>
                      <a:pt x="5208" y="5180"/>
                    </a:cubicBezTo>
                    <a:cubicBezTo>
                      <a:pt x="6794" y="6879"/>
                      <a:pt x="8296" y="8675"/>
                      <a:pt x="9686" y="10542"/>
                    </a:cubicBezTo>
                    <a:cubicBezTo>
                      <a:pt x="8198" y="5924"/>
                      <a:pt x="4239" y="2176"/>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a:off x="10125750" y="947475"/>
                <a:ext cx="1568000" cy="2408375"/>
              </a:xfrm>
              <a:custGeom>
                <a:avLst/>
                <a:gdLst/>
                <a:ahLst/>
                <a:cxnLst/>
                <a:rect l="l" t="t" r="r" b="b"/>
                <a:pathLst>
                  <a:path w="62720" h="96335" extrusionOk="0">
                    <a:moveTo>
                      <a:pt x="48163" y="1723"/>
                    </a:moveTo>
                    <a:lnTo>
                      <a:pt x="48163" y="1723"/>
                    </a:lnTo>
                    <a:cubicBezTo>
                      <a:pt x="50114" y="4825"/>
                      <a:pt x="51167" y="8686"/>
                      <a:pt x="50465" y="12321"/>
                    </a:cubicBezTo>
                    <a:cubicBezTo>
                      <a:pt x="50493" y="10258"/>
                      <a:pt x="49988" y="8222"/>
                      <a:pt x="49609" y="6201"/>
                    </a:cubicBezTo>
                    <a:cubicBezTo>
                      <a:pt x="49577" y="6030"/>
                      <a:pt x="49481" y="5958"/>
                      <a:pt x="49379" y="5958"/>
                    </a:cubicBezTo>
                    <a:cubicBezTo>
                      <a:pt x="49214" y="5958"/>
                      <a:pt x="49032" y="6146"/>
                      <a:pt x="49075" y="6397"/>
                    </a:cubicBezTo>
                    <a:cubicBezTo>
                      <a:pt x="49412" y="8166"/>
                      <a:pt x="49833" y="9935"/>
                      <a:pt x="49903" y="11732"/>
                    </a:cubicBezTo>
                    <a:cubicBezTo>
                      <a:pt x="48205" y="8601"/>
                      <a:pt x="47728" y="5317"/>
                      <a:pt x="48163" y="1723"/>
                    </a:cubicBezTo>
                    <a:close/>
                    <a:moveTo>
                      <a:pt x="43222" y="12251"/>
                    </a:moveTo>
                    <a:cubicBezTo>
                      <a:pt x="45987" y="14146"/>
                      <a:pt x="48387" y="16968"/>
                      <a:pt x="49342" y="20238"/>
                    </a:cubicBezTo>
                    <a:cubicBezTo>
                      <a:pt x="48500" y="19410"/>
                      <a:pt x="47728" y="18526"/>
                      <a:pt x="47026" y="17585"/>
                    </a:cubicBezTo>
                    <a:cubicBezTo>
                      <a:pt x="46963" y="17507"/>
                      <a:pt x="46898" y="17475"/>
                      <a:pt x="46837" y="17475"/>
                    </a:cubicBezTo>
                    <a:cubicBezTo>
                      <a:pt x="46622" y="17475"/>
                      <a:pt x="46455" y="17872"/>
                      <a:pt x="46619" y="18091"/>
                    </a:cubicBezTo>
                    <a:lnTo>
                      <a:pt x="46633" y="18091"/>
                    </a:lnTo>
                    <a:cubicBezTo>
                      <a:pt x="47377" y="19073"/>
                      <a:pt x="48191" y="20000"/>
                      <a:pt x="49089" y="20870"/>
                    </a:cubicBezTo>
                    <a:cubicBezTo>
                      <a:pt x="46141" y="18666"/>
                      <a:pt x="44288" y="15788"/>
                      <a:pt x="43222" y="12251"/>
                    </a:cubicBezTo>
                    <a:close/>
                    <a:moveTo>
                      <a:pt x="60403" y="15578"/>
                    </a:moveTo>
                    <a:cubicBezTo>
                      <a:pt x="58494" y="18259"/>
                      <a:pt x="55715" y="20519"/>
                      <a:pt x="52556" y="21474"/>
                    </a:cubicBezTo>
                    <a:cubicBezTo>
                      <a:pt x="53160" y="21067"/>
                      <a:pt x="53750" y="20631"/>
                      <a:pt x="54409" y="20280"/>
                    </a:cubicBezTo>
                    <a:cubicBezTo>
                      <a:pt x="54682" y="20132"/>
                      <a:pt x="54605" y="19590"/>
                      <a:pt x="54351" y="19590"/>
                    </a:cubicBezTo>
                    <a:cubicBezTo>
                      <a:pt x="54317" y="19590"/>
                      <a:pt x="54281" y="19599"/>
                      <a:pt x="54241" y="19621"/>
                    </a:cubicBezTo>
                    <a:cubicBezTo>
                      <a:pt x="53455" y="20042"/>
                      <a:pt x="52739" y="20617"/>
                      <a:pt x="51967" y="21095"/>
                    </a:cubicBezTo>
                    <a:cubicBezTo>
                      <a:pt x="54157" y="18343"/>
                      <a:pt x="56964" y="16617"/>
                      <a:pt x="60389" y="15578"/>
                    </a:cubicBezTo>
                    <a:close/>
                    <a:moveTo>
                      <a:pt x="38435" y="23663"/>
                    </a:moveTo>
                    <a:cubicBezTo>
                      <a:pt x="41551" y="24267"/>
                      <a:pt x="44682" y="25783"/>
                      <a:pt x="46843" y="28127"/>
                    </a:cubicBezTo>
                    <a:cubicBezTo>
                      <a:pt x="46366" y="27861"/>
                      <a:pt x="45861" y="27608"/>
                      <a:pt x="45355" y="27369"/>
                    </a:cubicBezTo>
                    <a:cubicBezTo>
                      <a:pt x="45320" y="27354"/>
                      <a:pt x="45286" y="27346"/>
                      <a:pt x="45256" y="27346"/>
                    </a:cubicBezTo>
                    <a:cubicBezTo>
                      <a:pt x="44986" y="27346"/>
                      <a:pt x="44925" y="27904"/>
                      <a:pt x="45215" y="28043"/>
                    </a:cubicBezTo>
                    <a:cubicBezTo>
                      <a:pt x="45903" y="28366"/>
                      <a:pt x="46577" y="28717"/>
                      <a:pt x="47222" y="29110"/>
                    </a:cubicBezTo>
                    <a:cubicBezTo>
                      <a:pt x="43657" y="28296"/>
                      <a:pt x="40821" y="26429"/>
                      <a:pt x="38421" y="23663"/>
                    </a:cubicBezTo>
                    <a:close/>
                    <a:moveTo>
                      <a:pt x="58892" y="27010"/>
                    </a:moveTo>
                    <a:cubicBezTo>
                      <a:pt x="59371" y="27010"/>
                      <a:pt x="59856" y="27027"/>
                      <a:pt x="60347" y="27061"/>
                    </a:cubicBezTo>
                    <a:cubicBezTo>
                      <a:pt x="57840" y="28688"/>
                      <a:pt x="54847" y="29746"/>
                      <a:pt x="51856" y="29746"/>
                    </a:cubicBezTo>
                    <a:cubicBezTo>
                      <a:pt x="51363" y="29746"/>
                      <a:pt x="50871" y="29717"/>
                      <a:pt x="50381" y="29657"/>
                    </a:cubicBezTo>
                    <a:cubicBezTo>
                      <a:pt x="51223" y="29545"/>
                      <a:pt x="52065" y="29377"/>
                      <a:pt x="52893" y="29152"/>
                    </a:cubicBezTo>
                    <a:cubicBezTo>
                      <a:pt x="53207" y="29074"/>
                      <a:pt x="53119" y="28483"/>
                      <a:pt x="52810" y="28483"/>
                    </a:cubicBezTo>
                    <a:cubicBezTo>
                      <a:pt x="52787" y="28483"/>
                      <a:pt x="52764" y="28486"/>
                      <a:pt x="52739" y="28492"/>
                    </a:cubicBezTo>
                    <a:cubicBezTo>
                      <a:pt x="52248" y="28633"/>
                      <a:pt x="51756" y="28731"/>
                      <a:pt x="51265" y="28815"/>
                    </a:cubicBezTo>
                    <a:cubicBezTo>
                      <a:pt x="53651" y="27563"/>
                      <a:pt x="56179" y="27010"/>
                      <a:pt x="58892" y="27010"/>
                    </a:cubicBezTo>
                    <a:close/>
                    <a:moveTo>
                      <a:pt x="33929" y="30472"/>
                    </a:moveTo>
                    <a:cubicBezTo>
                      <a:pt x="38126" y="31230"/>
                      <a:pt x="42379" y="33377"/>
                      <a:pt x="45061" y="36774"/>
                    </a:cubicBezTo>
                    <a:cubicBezTo>
                      <a:pt x="43839" y="35904"/>
                      <a:pt x="42604" y="35048"/>
                      <a:pt x="41355" y="34220"/>
                    </a:cubicBezTo>
                    <a:cubicBezTo>
                      <a:pt x="41303" y="34183"/>
                      <a:pt x="41255" y="34167"/>
                      <a:pt x="41211" y="34167"/>
                    </a:cubicBezTo>
                    <a:cubicBezTo>
                      <a:pt x="40965" y="34167"/>
                      <a:pt x="40850" y="34657"/>
                      <a:pt x="41088" y="34823"/>
                    </a:cubicBezTo>
                    <a:cubicBezTo>
                      <a:pt x="42281" y="35623"/>
                      <a:pt x="43446" y="36437"/>
                      <a:pt x="44611" y="37266"/>
                    </a:cubicBezTo>
                    <a:cubicBezTo>
                      <a:pt x="40274" y="36255"/>
                      <a:pt x="36821" y="33911"/>
                      <a:pt x="33929" y="30472"/>
                    </a:cubicBezTo>
                    <a:close/>
                    <a:moveTo>
                      <a:pt x="58621" y="34559"/>
                    </a:moveTo>
                    <a:cubicBezTo>
                      <a:pt x="59327" y="34559"/>
                      <a:pt x="60042" y="34592"/>
                      <a:pt x="60768" y="34655"/>
                    </a:cubicBezTo>
                    <a:cubicBezTo>
                      <a:pt x="57736" y="36701"/>
                      <a:pt x="54012" y="38055"/>
                      <a:pt x="50304" y="38055"/>
                    </a:cubicBezTo>
                    <a:cubicBezTo>
                      <a:pt x="49687" y="38055"/>
                      <a:pt x="49071" y="38018"/>
                      <a:pt x="48458" y="37939"/>
                    </a:cubicBezTo>
                    <a:cubicBezTo>
                      <a:pt x="50184" y="37715"/>
                      <a:pt x="51813" y="37195"/>
                      <a:pt x="53511" y="36704"/>
                    </a:cubicBezTo>
                    <a:cubicBezTo>
                      <a:pt x="53823" y="36613"/>
                      <a:pt x="53750" y="36018"/>
                      <a:pt x="53437" y="36018"/>
                    </a:cubicBezTo>
                    <a:cubicBezTo>
                      <a:pt x="53412" y="36018"/>
                      <a:pt x="53385" y="36022"/>
                      <a:pt x="53357" y="36030"/>
                    </a:cubicBezTo>
                    <a:cubicBezTo>
                      <a:pt x="51798" y="36480"/>
                      <a:pt x="50282" y="36957"/>
                      <a:pt x="48696" y="37210"/>
                    </a:cubicBezTo>
                    <a:cubicBezTo>
                      <a:pt x="51797" y="35372"/>
                      <a:pt x="55084" y="34559"/>
                      <a:pt x="58621" y="34559"/>
                    </a:cubicBezTo>
                    <a:close/>
                    <a:moveTo>
                      <a:pt x="27682" y="37083"/>
                    </a:moveTo>
                    <a:cubicBezTo>
                      <a:pt x="32778" y="38234"/>
                      <a:pt x="37845" y="41126"/>
                      <a:pt x="40835" y="45506"/>
                    </a:cubicBezTo>
                    <a:cubicBezTo>
                      <a:pt x="40119" y="45113"/>
                      <a:pt x="39403" y="44705"/>
                      <a:pt x="38702" y="44284"/>
                    </a:cubicBezTo>
                    <a:cubicBezTo>
                      <a:pt x="38653" y="44255"/>
                      <a:pt x="38607" y="44243"/>
                      <a:pt x="38565" y="44243"/>
                    </a:cubicBezTo>
                    <a:cubicBezTo>
                      <a:pt x="38299" y="44243"/>
                      <a:pt x="38169" y="44745"/>
                      <a:pt x="38435" y="44902"/>
                    </a:cubicBezTo>
                    <a:cubicBezTo>
                      <a:pt x="39207" y="45351"/>
                      <a:pt x="39993" y="45800"/>
                      <a:pt x="40793" y="46236"/>
                    </a:cubicBezTo>
                    <a:cubicBezTo>
                      <a:pt x="35291" y="44804"/>
                      <a:pt x="31079" y="41659"/>
                      <a:pt x="27682" y="37083"/>
                    </a:cubicBezTo>
                    <a:close/>
                    <a:moveTo>
                      <a:pt x="55422" y="43517"/>
                    </a:moveTo>
                    <a:cubicBezTo>
                      <a:pt x="56809" y="43517"/>
                      <a:pt x="58221" y="43630"/>
                      <a:pt x="59659" y="43849"/>
                    </a:cubicBezTo>
                    <a:cubicBezTo>
                      <a:pt x="56171" y="46009"/>
                      <a:pt x="51960" y="47371"/>
                      <a:pt x="47801" y="47371"/>
                    </a:cubicBezTo>
                    <a:cubicBezTo>
                      <a:pt x="46906" y="47371"/>
                      <a:pt x="46013" y="47308"/>
                      <a:pt x="45131" y="47176"/>
                    </a:cubicBezTo>
                    <a:cubicBezTo>
                      <a:pt x="46829" y="46895"/>
                      <a:pt x="48528" y="46516"/>
                      <a:pt x="50184" y="46039"/>
                    </a:cubicBezTo>
                    <a:cubicBezTo>
                      <a:pt x="50512" y="45960"/>
                      <a:pt x="50423" y="45356"/>
                      <a:pt x="50102" y="45356"/>
                    </a:cubicBezTo>
                    <a:cubicBezTo>
                      <a:pt x="50079" y="45356"/>
                      <a:pt x="50055" y="45359"/>
                      <a:pt x="50030" y="45365"/>
                    </a:cubicBezTo>
                    <a:cubicBezTo>
                      <a:pt x="48008" y="45913"/>
                      <a:pt x="45987" y="46432"/>
                      <a:pt x="43909" y="46601"/>
                    </a:cubicBezTo>
                    <a:cubicBezTo>
                      <a:pt x="47557" y="44479"/>
                      <a:pt x="51382" y="43517"/>
                      <a:pt x="55422" y="43517"/>
                    </a:cubicBezTo>
                    <a:close/>
                    <a:moveTo>
                      <a:pt x="23906" y="43835"/>
                    </a:moveTo>
                    <a:lnTo>
                      <a:pt x="23906" y="43835"/>
                    </a:lnTo>
                    <a:cubicBezTo>
                      <a:pt x="29254" y="45590"/>
                      <a:pt x="34392" y="49324"/>
                      <a:pt x="37031" y="54419"/>
                    </a:cubicBezTo>
                    <a:cubicBezTo>
                      <a:pt x="35262" y="53058"/>
                      <a:pt x="33522" y="51668"/>
                      <a:pt x="31795" y="50236"/>
                    </a:cubicBezTo>
                    <a:cubicBezTo>
                      <a:pt x="31744" y="50192"/>
                      <a:pt x="31695" y="50173"/>
                      <a:pt x="31650" y="50173"/>
                    </a:cubicBezTo>
                    <a:cubicBezTo>
                      <a:pt x="31425" y="50173"/>
                      <a:pt x="31306" y="50653"/>
                      <a:pt x="31529" y="50840"/>
                    </a:cubicBezTo>
                    <a:cubicBezTo>
                      <a:pt x="33171" y="52215"/>
                      <a:pt x="34855" y="53549"/>
                      <a:pt x="36540" y="54855"/>
                    </a:cubicBezTo>
                    <a:cubicBezTo>
                      <a:pt x="30953" y="52777"/>
                      <a:pt x="26798" y="49141"/>
                      <a:pt x="23906" y="43835"/>
                    </a:cubicBezTo>
                    <a:close/>
                    <a:moveTo>
                      <a:pt x="49747" y="53462"/>
                    </a:moveTo>
                    <a:cubicBezTo>
                      <a:pt x="52047" y="53462"/>
                      <a:pt x="54382" y="53787"/>
                      <a:pt x="56768" y="54405"/>
                    </a:cubicBezTo>
                    <a:cubicBezTo>
                      <a:pt x="53517" y="56008"/>
                      <a:pt x="49775" y="56959"/>
                      <a:pt x="46075" y="56959"/>
                    </a:cubicBezTo>
                    <a:cubicBezTo>
                      <a:pt x="44103" y="56959"/>
                      <a:pt x="42143" y="56689"/>
                      <a:pt x="40274" y="56104"/>
                    </a:cubicBezTo>
                    <a:cubicBezTo>
                      <a:pt x="42492" y="56090"/>
                      <a:pt x="44710" y="55935"/>
                      <a:pt x="46913" y="55613"/>
                    </a:cubicBezTo>
                    <a:cubicBezTo>
                      <a:pt x="47264" y="55572"/>
                      <a:pt x="47252" y="54922"/>
                      <a:pt x="46938" y="54922"/>
                    </a:cubicBezTo>
                    <a:cubicBezTo>
                      <a:pt x="46926" y="54922"/>
                      <a:pt x="46913" y="54923"/>
                      <a:pt x="46899" y="54925"/>
                    </a:cubicBezTo>
                    <a:cubicBezTo>
                      <a:pt x="44738" y="55219"/>
                      <a:pt x="42548" y="55388"/>
                      <a:pt x="40358" y="55402"/>
                    </a:cubicBezTo>
                    <a:cubicBezTo>
                      <a:pt x="43453" y="54082"/>
                      <a:pt x="46568" y="53462"/>
                      <a:pt x="49747" y="53462"/>
                    </a:cubicBezTo>
                    <a:close/>
                    <a:moveTo>
                      <a:pt x="19611" y="50419"/>
                    </a:moveTo>
                    <a:lnTo>
                      <a:pt x="19611" y="50419"/>
                    </a:lnTo>
                    <a:cubicBezTo>
                      <a:pt x="24762" y="52651"/>
                      <a:pt x="29563" y="56848"/>
                      <a:pt x="31683" y="62154"/>
                    </a:cubicBezTo>
                    <a:cubicBezTo>
                      <a:pt x="29297" y="59571"/>
                      <a:pt x="26840" y="57058"/>
                      <a:pt x="24285" y="54630"/>
                    </a:cubicBezTo>
                    <a:cubicBezTo>
                      <a:pt x="24219" y="54566"/>
                      <a:pt x="24151" y="54540"/>
                      <a:pt x="24089" y="54540"/>
                    </a:cubicBezTo>
                    <a:cubicBezTo>
                      <a:pt x="23849" y="54540"/>
                      <a:pt x="23680" y="54935"/>
                      <a:pt x="23892" y="55135"/>
                    </a:cubicBezTo>
                    <a:cubicBezTo>
                      <a:pt x="26433" y="57536"/>
                      <a:pt x="28875" y="60020"/>
                      <a:pt x="31234" y="62603"/>
                    </a:cubicBezTo>
                    <a:cubicBezTo>
                      <a:pt x="25843" y="59992"/>
                      <a:pt x="22152" y="55865"/>
                      <a:pt x="19611" y="50419"/>
                    </a:cubicBezTo>
                    <a:close/>
                    <a:moveTo>
                      <a:pt x="42191" y="62273"/>
                    </a:moveTo>
                    <a:cubicBezTo>
                      <a:pt x="45219" y="62273"/>
                      <a:pt x="48244" y="62862"/>
                      <a:pt x="51307" y="63965"/>
                    </a:cubicBezTo>
                    <a:cubicBezTo>
                      <a:pt x="48535" y="65015"/>
                      <a:pt x="45473" y="65615"/>
                      <a:pt x="42429" y="65615"/>
                    </a:cubicBezTo>
                    <a:cubicBezTo>
                      <a:pt x="39940" y="65615"/>
                      <a:pt x="37463" y="65214"/>
                      <a:pt x="35164" y="64330"/>
                    </a:cubicBezTo>
                    <a:lnTo>
                      <a:pt x="35164" y="64330"/>
                    </a:lnTo>
                    <a:cubicBezTo>
                      <a:pt x="36884" y="64549"/>
                      <a:pt x="38614" y="64659"/>
                      <a:pt x="40342" y="64659"/>
                    </a:cubicBezTo>
                    <a:cubicBezTo>
                      <a:pt x="41379" y="64659"/>
                      <a:pt x="42414" y="64619"/>
                      <a:pt x="43446" y="64540"/>
                    </a:cubicBezTo>
                    <a:cubicBezTo>
                      <a:pt x="43818" y="64513"/>
                      <a:pt x="43798" y="63838"/>
                      <a:pt x="43467" y="63838"/>
                    </a:cubicBezTo>
                    <a:cubicBezTo>
                      <a:pt x="43460" y="63838"/>
                      <a:pt x="43453" y="63838"/>
                      <a:pt x="43446" y="63838"/>
                    </a:cubicBezTo>
                    <a:cubicBezTo>
                      <a:pt x="42397" y="63923"/>
                      <a:pt x="41348" y="63965"/>
                      <a:pt x="40300" y="63965"/>
                    </a:cubicBezTo>
                    <a:cubicBezTo>
                      <a:pt x="38390" y="63965"/>
                      <a:pt x="36483" y="63825"/>
                      <a:pt x="34589" y="63544"/>
                    </a:cubicBezTo>
                    <a:cubicBezTo>
                      <a:pt x="37141" y="62682"/>
                      <a:pt x="39667" y="62273"/>
                      <a:pt x="42191" y="62273"/>
                    </a:cubicBezTo>
                    <a:close/>
                    <a:moveTo>
                      <a:pt x="15863" y="56146"/>
                    </a:moveTo>
                    <a:cubicBezTo>
                      <a:pt x="20734" y="58925"/>
                      <a:pt x="24734" y="63670"/>
                      <a:pt x="26180" y="69159"/>
                    </a:cubicBezTo>
                    <a:cubicBezTo>
                      <a:pt x="25113" y="67390"/>
                      <a:pt x="23948" y="65719"/>
                      <a:pt x="22699" y="64035"/>
                    </a:cubicBezTo>
                    <a:cubicBezTo>
                      <a:pt x="22642" y="63956"/>
                      <a:pt x="22581" y="63923"/>
                      <a:pt x="22523" y="63923"/>
                    </a:cubicBezTo>
                    <a:cubicBezTo>
                      <a:pt x="22322" y="63923"/>
                      <a:pt x="22157" y="64312"/>
                      <a:pt x="22320" y="64540"/>
                    </a:cubicBezTo>
                    <a:cubicBezTo>
                      <a:pt x="23654" y="66365"/>
                      <a:pt x="24917" y="68176"/>
                      <a:pt x="26054" y="70099"/>
                    </a:cubicBezTo>
                    <a:cubicBezTo>
                      <a:pt x="20930" y="66772"/>
                      <a:pt x="17519" y="62056"/>
                      <a:pt x="15863" y="56146"/>
                    </a:cubicBezTo>
                    <a:close/>
                    <a:moveTo>
                      <a:pt x="33512" y="70861"/>
                    </a:moveTo>
                    <a:cubicBezTo>
                      <a:pt x="37644" y="70861"/>
                      <a:pt x="41595" y="71972"/>
                      <a:pt x="45482" y="74016"/>
                    </a:cubicBezTo>
                    <a:cubicBezTo>
                      <a:pt x="43645" y="74442"/>
                      <a:pt x="41718" y="74667"/>
                      <a:pt x="39785" y="74667"/>
                    </a:cubicBezTo>
                    <a:cubicBezTo>
                      <a:pt x="35987" y="74667"/>
                      <a:pt x="32164" y="73798"/>
                      <a:pt x="28946" y="71882"/>
                    </a:cubicBezTo>
                    <a:lnTo>
                      <a:pt x="28946" y="71882"/>
                    </a:lnTo>
                    <a:cubicBezTo>
                      <a:pt x="31093" y="72261"/>
                      <a:pt x="33255" y="72556"/>
                      <a:pt x="35431" y="72752"/>
                    </a:cubicBezTo>
                    <a:cubicBezTo>
                      <a:pt x="35438" y="72753"/>
                      <a:pt x="35445" y="72753"/>
                      <a:pt x="35452" y="72753"/>
                    </a:cubicBezTo>
                    <a:cubicBezTo>
                      <a:pt x="35796" y="72753"/>
                      <a:pt x="35788" y="72078"/>
                      <a:pt x="35417" y="72050"/>
                    </a:cubicBezTo>
                    <a:cubicBezTo>
                      <a:pt x="33381" y="71868"/>
                      <a:pt x="31346" y="71587"/>
                      <a:pt x="29325" y="71236"/>
                    </a:cubicBezTo>
                    <a:cubicBezTo>
                      <a:pt x="30743" y="70984"/>
                      <a:pt x="32138" y="70861"/>
                      <a:pt x="33512" y="70861"/>
                    </a:cubicBezTo>
                    <a:close/>
                    <a:moveTo>
                      <a:pt x="11483" y="65621"/>
                    </a:moveTo>
                    <a:lnTo>
                      <a:pt x="11483" y="65621"/>
                    </a:lnTo>
                    <a:cubicBezTo>
                      <a:pt x="15722" y="67797"/>
                      <a:pt x="19681" y="71545"/>
                      <a:pt x="21169" y="76163"/>
                    </a:cubicBezTo>
                    <a:cubicBezTo>
                      <a:pt x="19779" y="74296"/>
                      <a:pt x="18291" y="72500"/>
                      <a:pt x="16691" y="70801"/>
                    </a:cubicBezTo>
                    <a:cubicBezTo>
                      <a:pt x="16629" y="70736"/>
                      <a:pt x="16566" y="70709"/>
                      <a:pt x="16506" y="70709"/>
                    </a:cubicBezTo>
                    <a:cubicBezTo>
                      <a:pt x="16280" y="70709"/>
                      <a:pt x="16109" y="71095"/>
                      <a:pt x="16298" y="71306"/>
                    </a:cubicBezTo>
                    <a:cubicBezTo>
                      <a:pt x="17688" y="72780"/>
                      <a:pt x="18979" y="74310"/>
                      <a:pt x="20200" y="75897"/>
                    </a:cubicBezTo>
                    <a:cubicBezTo>
                      <a:pt x="16130" y="73482"/>
                      <a:pt x="13322" y="70057"/>
                      <a:pt x="11483" y="65621"/>
                    </a:cubicBezTo>
                    <a:close/>
                    <a:moveTo>
                      <a:pt x="26728" y="71685"/>
                    </a:moveTo>
                    <a:cubicBezTo>
                      <a:pt x="25282" y="73454"/>
                      <a:pt x="23794" y="75181"/>
                      <a:pt x="22264" y="76851"/>
                    </a:cubicBezTo>
                    <a:lnTo>
                      <a:pt x="22264" y="76865"/>
                    </a:lnTo>
                    <a:lnTo>
                      <a:pt x="22250" y="76865"/>
                    </a:lnTo>
                    <a:cubicBezTo>
                      <a:pt x="22222" y="76781"/>
                      <a:pt x="22208" y="76683"/>
                      <a:pt x="22180" y="76612"/>
                    </a:cubicBezTo>
                    <a:cubicBezTo>
                      <a:pt x="23738" y="75012"/>
                      <a:pt x="25254" y="73370"/>
                      <a:pt x="26714" y="71685"/>
                    </a:cubicBezTo>
                    <a:close/>
                    <a:moveTo>
                      <a:pt x="6970" y="77290"/>
                    </a:moveTo>
                    <a:cubicBezTo>
                      <a:pt x="10056" y="77290"/>
                      <a:pt x="13250" y="78092"/>
                      <a:pt x="15765" y="79883"/>
                    </a:cubicBezTo>
                    <a:cubicBezTo>
                      <a:pt x="14249" y="79392"/>
                      <a:pt x="12732" y="78872"/>
                      <a:pt x="11202" y="78367"/>
                    </a:cubicBezTo>
                    <a:cubicBezTo>
                      <a:pt x="11175" y="78359"/>
                      <a:pt x="11149" y="78355"/>
                      <a:pt x="11125" y="78355"/>
                    </a:cubicBezTo>
                    <a:cubicBezTo>
                      <a:pt x="10823" y="78355"/>
                      <a:pt x="10751" y="78951"/>
                      <a:pt x="11076" y="79055"/>
                    </a:cubicBezTo>
                    <a:cubicBezTo>
                      <a:pt x="12550" y="79546"/>
                      <a:pt x="14024" y="80038"/>
                      <a:pt x="15498" y="80529"/>
                    </a:cubicBezTo>
                    <a:cubicBezTo>
                      <a:pt x="12129" y="80403"/>
                      <a:pt x="9167" y="79280"/>
                      <a:pt x="6360" y="77300"/>
                    </a:cubicBezTo>
                    <a:cubicBezTo>
                      <a:pt x="6562" y="77293"/>
                      <a:pt x="6766" y="77290"/>
                      <a:pt x="6970" y="77290"/>
                    </a:cubicBezTo>
                    <a:close/>
                    <a:moveTo>
                      <a:pt x="21225" y="77581"/>
                    </a:moveTo>
                    <a:cubicBezTo>
                      <a:pt x="21309" y="77623"/>
                      <a:pt x="21408" y="77665"/>
                      <a:pt x="21478" y="77707"/>
                    </a:cubicBezTo>
                    <a:cubicBezTo>
                      <a:pt x="20495" y="78774"/>
                      <a:pt x="19498" y="79813"/>
                      <a:pt x="18488" y="80852"/>
                    </a:cubicBezTo>
                    <a:cubicBezTo>
                      <a:pt x="18390" y="80753"/>
                      <a:pt x="18277" y="80655"/>
                      <a:pt x="18165" y="80571"/>
                    </a:cubicBezTo>
                    <a:cubicBezTo>
                      <a:pt x="18783" y="79995"/>
                      <a:pt x="19400" y="79406"/>
                      <a:pt x="20004" y="78816"/>
                    </a:cubicBezTo>
                    <a:cubicBezTo>
                      <a:pt x="20411" y="78409"/>
                      <a:pt x="20818" y="77988"/>
                      <a:pt x="21225" y="77581"/>
                    </a:cubicBezTo>
                    <a:close/>
                    <a:moveTo>
                      <a:pt x="24762" y="77918"/>
                    </a:moveTo>
                    <a:lnTo>
                      <a:pt x="24762" y="77918"/>
                    </a:lnTo>
                    <a:cubicBezTo>
                      <a:pt x="29325" y="78185"/>
                      <a:pt x="33367" y="79771"/>
                      <a:pt x="37115" y="82536"/>
                    </a:cubicBezTo>
                    <a:cubicBezTo>
                      <a:pt x="36976" y="82539"/>
                      <a:pt x="36836" y="82540"/>
                      <a:pt x="36695" y="82540"/>
                    </a:cubicBezTo>
                    <a:cubicBezTo>
                      <a:pt x="31998" y="82540"/>
                      <a:pt x="26957" y="81167"/>
                      <a:pt x="23359" y="78086"/>
                    </a:cubicBezTo>
                    <a:lnTo>
                      <a:pt x="23359" y="78086"/>
                    </a:lnTo>
                    <a:cubicBezTo>
                      <a:pt x="25900" y="79153"/>
                      <a:pt x="28510" y="80066"/>
                      <a:pt x="31164" y="80810"/>
                    </a:cubicBezTo>
                    <a:cubicBezTo>
                      <a:pt x="31190" y="80816"/>
                      <a:pt x="31214" y="80819"/>
                      <a:pt x="31238" y="80819"/>
                    </a:cubicBezTo>
                    <a:cubicBezTo>
                      <a:pt x="31568" y="80819"/>
                      <a:pt x="31632" y="80214"/>
                      <a:pt x="31318" y="80122"/>
                    </a:cubicBezTo>
                    <a:lnTo>
                      <a:pt x="31304" y="80122"/>
                    </a:lnTo>
                    <a:cubicBezTo>
                      <a:pt x="29086" y="79504"/>
                      <a:pt x="26910" y="78774"/>
                      <a:pt x="24762" y="77918"/>
                    </a:cubicBezTo>
                    <a:close/>
                    <a:moveTo>
                      <a:pt x="18165" y="82522"/>
                    </a:moveTo>
                    <a:cubicBezTo>
                      <a:pt x="19119" y="84151"/>
                      <a:pt x="20004" y="85821"/>
                      <a:pt x="20790" y="87534"/>
                    </a:cubicBezTo>
                    <a:cubicBezTo>
                      <a:pt x="20848" y="87657"/>
                      <a:pt x="20927" y="87707"/>
                      <a:pt x="21007" y="87707"/>
                    </a:cubicBezTo>
                    <a:cubicBezTo>
                      <a:pt x="21198" y="87707"/>
                      <a:pt x="21390" y="87420"/>
                      <a:pt x="21281" y="87183"/>
                    </a:cubicBezTo>
                    <a:cubicBezTo>
                      <a:pt x="20537" y="85596"/>
                      <a:pt x="19737" y="84038"/>
                      <a:pt x="18839" y="82522"/>
                    </a:cubicBezTo>
                    <a:lnTo>
                      <a:pt x="18839" y="82522"/>
                    </a:lnTo>
                    <a:cubicBezTo>
                      <a:pt x="21250" y="85017"/>
                      <a:pt x="22597" y="88003"/>
                      <a:pt x="23132" y="91506"/>
                    </a:cubicBezTo>
                    <a:lnTo>
                      <a:pt x="23132" y="91506"/>
                    </a:lnTo>
                    <a:cubicBezTo>
                      <a:pt x="20571" y="89205"/>
                      <a:pt x="18585" y="86010"/>
                      <a:pt x="18123" y="82578"/>
                    </a:cubicBezTo>
                    <a:cubicBezTo>
                      <a:pt x="18123" y="82550"/>
                      <a:pt x="18151" y="82536"/>
                      <a:pt x="18165" y="82522"/>
                    </a:cubicBezTo>
                    <a:close/>
                    <a:moveTo>
                      <a:pt x="17168" y="81568"/>
                    </a:moveTo>
                    <a:cubicBezTo>
                      <a:pt x="17168" y="81750"/>
                      <a:pt x="17196" y="81947"/>
                      <a:pt x="17210" y="82143"/>
                    </a:cubicBezTo>
                    <a:cubicBezTo>
                      <a:pt x="16509" y="82817"/>
                      <a:pt x="15793" y="83505"/>
                      <a:pt x="15077" y="84193"/>
                    </a:cubicBezTo>
                    <a:cubicBezTo>
                      <a:pt x="12213" y="86916"/>
                      <a:pt x="9251" y="89513"/>
                      <a:pt x="6191" y="92011"/>
                    </a:cubicBezTo>
                    <a:cubicBezTo>
                      <a:pt x="5812" y="92331"/>
                      <a:pt x="2988" y="95336"/>
                      <a:pt x="1599" y="95336"/>
                    </a:cubicBezTo>
                    <a:cubicBezTo>
                      <a:pt x="1340" y="95336"/>
                      <a:pt x="1131" y="95232"/>
                      <a:pt x="997" y="94987"/>
                    </a:cubicBezTo>
                    <a:cubicBezTo>
                      <a:pt x="380" y="93892"/>
                      <a:pt x="8381" y="88881"/>
                      <a:pt x="9546" y="87969"/>
                    </a:cubicBezTo>
                    <a:cubicBezTo>
                      <a:pt x="12157" y="85947"/>
                      <a:pt x="14684" y="83800"/>
                      <a:pt x="17112" y="81568"/>
                    </a:cubicBezTo>
                    <a:close/>
                    <a:moveTo>
                      <a:pt x="47925" y="1"/>
                    </a:moveTo>
                    <a:cubicBezTo>
                      <a:pt x="47728" y="1"/>
                      <a:pt x="47527" y="182"/>
                      <a:pt x="47489" y="389"/>
                    </a:cubicBezTo>
                    <a:cubicBezTo>
                      <a:pt x="46689" y="5204"/>
                      <a:pt x="47321" y="9514"/>
                      <a:pt x="49960" y="13571"/>
                    </a:cubicBezTo>
                    <a:cubicBezTo>
                      <a:pt x="49960" y="13613"/>
                      <a:pt x="49960" y="13641"/>
                      <a:pt x="49960" y="13683"/>
                    </a:cubicBezTo>
                    <a:cubicBezTo>
                      <a:pt x="50114" y="15620"/>
                      <a:pt x="50114" y="17557"/>
                      <a:pt x="49988" y="19494"/>
                    </a:cubicBezTo>
                    <a:cubicBezTo>
                      <a:pt x="48766" y="15817"/>
                      <a:pt x="45959" y="12672"/>
                      <a:pt x="42688" y="10721"/>
                    </a:cubicBezTo>
                    <a:cubicBezTo>
                      <a:pt x="42615" y="10676"/>
                      <a:pt x="42544" y="10657"/>
                      <a:pt x="42479" y="10657"/>
                    </a:cubicBezTo>
                    <a:cubicBezTo>
                      <a:pt x="42193" y="10657"/>
                      <a:pt x="42002" y="11028"/>
                      <a:pt x="42071" y="11325"/>
                    </a:cubicBezTo>
                    <a:cubicBezTo>
                      <a:pt x="43236" y="16069"/>
                      <a:pt x="45566" y="19831"/>
                      <a:pt x="49679" y="22470"/>
                    </a:cubicBezTo>
                    <a:cubicBezTo>
                      <a:pt x="49679" y="22484"/>
                      <a:pt x="49693" y="22498"/>
                      <a:pt x="49707" y="22498"/>
                    </a:cubicBezTo>
                    <a:cubicBezTo>
                      <a:pt x="49440" y="24632"/>
                      <a:pt x="49061" y="26752"/>
                      <a:pt x="48570" y="28843"/>
                    </a:cubicBezTo>
                    <a:cubicBezTo>
                      <a:pt x="46043" y="25123"/>
                      <a:pt x="41593" y="22948"/>
                      <a:pt x="37242" y="22414"/>
                    </a:cubicBezTo>
                    <a:cubicBezTo>
                      <a:pt x="37225" y="22412"/>
                      <a:pt x="37209" y="22411"/>
                      <a:pt x="37193" y="22411"/>
                    </a:cubicBezTo>
                    <a:cubicBezTo>
                      <a:pt x="36792" y="22411"/>
                      <a:pt x="36785" y="23083"/>
                      <a:pt x="36961" y="23313"/>
                    </a:cubicBezTo>
                    <a:cubicBezTo>
                      <a:pt x="39895" y="27145"/>
                      <a:pt x="43474" y="29559"/>
                      <a:pt x="48205" y="30359"/>
                    </a:cubicBezTo>
                    <a:cubicBezTo>
                      <a:pt x="47643" y="32577"/>
                      <a:pt x="46984" y="34767"/>
                      <a:pt x="46268" y="36901"/>
                    </a:cubicBezTo>
                    <a:cubicBezTo>
                      <a:pt x="43264" y="32479"/>
                      <a:pt x="37930" y="29854"/>
                      <a:pt x="32764" y="29250"/>
                    </a:cubicBezTo>
                    <a:cubicBezTo>
                      <a:pt x="32747" y="29248"/>
                      <a:pt x="32731" y="29247"/>
                      <a:pt x="32715" y="29247"/>
                    </a:cubicBezTo>
                    <a:cubicBezTo>
                      <a:pt x="32313" y="29247"/>
                      <a:pt x="32294" y="29919"/>
                      <a:pt x="32483" y="30149"/>
                    </a:cubicBezTo>
                    <a:cubicBezTo>
                      <a:pt x="35936" y="34683"/>
                      <a:pt x="40161" y="37560"/>
                      <a:pt x="45720" y="38529"/>
                    </a:cubicBezTo>
                    <a:cubicBezTo>
                      <a:pt x="45594" y="38908"/>
                      <a:pt x="45454" y="39287"/>
                      <a:pt x="45327" y="39652"/>
                    </a:cubicBezTo>
                    <a:cubicBezTo>
                      <a:pt x="44892" y="40859"/>
                      <a:pt x="44443" y="42038"/>
                      <a:pt x="43966" y="43218"/>
                    </a:cubicBezTo>
                    <a:cubicBezTo>
                      <a:pt x="43502" y="44256"/>
                      <a:pt x="43025" y="45267"/>
                      <a:pt x="42534" y="46278"/>
                    </a:cubicBezTo>
                    <a:lnTo>
                      <a:pt x="42407" y="46362"/>
                    </a:lnTo>
                    <a:cubicBezTo>
                      <a:pt x="39319" y="40621"/>
                      <a:pt x="32946" y="36901"/>
                      <a:pt x="26714" y="35820"/>
                    </a:cubicBezTo>
                    <a:cubicBezTo>
                      <a:pt x="26683" y="35815"/>
                      <a:pt x="26653" y="35812"/>
                      <a:pt x="26625" y="35812"/>
                    </a:cubicBezTo>
                    <a:cubicBezTo>
                      <a:pt x="26196" y="35812"/>
                      <a:pt x="26110" y="36388"/>
                      <a:pt x="26321" y="36704"/>
                    </a:cubicBezTo>
                    <a:cubicBezTo>
                      <a:pt x="30181" y="42389"/>
                      <a:pt x="35164" y="46165"/>
                      <a:pt x="41902" y="47555"/>
                    </a:cubicBezTo>
                    <a:cubicBezTo>
                      <a:pt x="40723" y="49927"/>
                      <a:pt x="39446" y="52244"/>
                      <a:pt x="38084" y="54518"/>
                    </a:cubicBezTo>
                    <a:cubicBezTo>
                      <a:pt x="35333" y="48538"/>
                      <a:pt x="29240" y="44214"/>
                      <a:pt x="23078" y="42502"/>
                    </a:cubicBezTo>
                    <a:cubicBezTo>
                      <a:pt x="23037" y="42490"/>
                      <a:pt x="22998" y="42484"/>
                      <a:pt x="22962" y="42484"/>
                    </a:cubicBezTo>
                    <a:cubicBezTo>
                      <a:pt x="22611" y="42484"/>
                      <a:pt x="22475" y="42994"/>
                      <a:pt x="22615" y="43274"/>
                    </a:cubicBezTo>
                    <a:cubicBezTo>
                      <a:pt x="25745" y="49619"/>
                      <a:pt x="30518" y="53900"/>
                      <a:pt x="37101" y="56132"/>
                    </a:cubicBezTo>
                    <a:cubicBezTo>
                      <a:pt x="35726" y="58336"/>
                      <a:pt x="34294" y="60484"/>
                      <a:pt x="32778" y="62575"/>
                    </a:cubicBezTo>
                    <a:cubicBezTo>
                      <a:pt x="30616" y="56244"/>
                      <a:pt x="24917" y="51303"/>
                      <a:pt x="18839" y="48987"/>
                    </a:cubicBezTo>
                    <a:cubicBezTo>
                      <a:pt x="18786" y="48966"/>
                      <a:pt x="18738" y="48956"/>
                      <a:pt x="18694" y="48956"/>
                    </a:cubicBezTo>
                    <a:cubicBezTo>
                      <a:pt x="18360" y="48956"/>
                      <a:pt x="18264" y="49511"/>
                      <a:pt x="18375" y="49759"/>
                    </a:cubicBezTo>
                    <a:cubicBezTo>
                      <a:pt x="21113" y="56272"/>
                      <a:pt x="25366" y="61101"/>
                      <a:pt x="31767" y="63951"/>
                    </a:cubicBezTo>
                    <a:cubicBezTo>
                      <a:pt x="30307" y="65916"/>
                      <a:pt x="28777" y="67825"/>
                      <a:pt x="27205" y="69692"/>
                    </a:cubicBezTo>
                    <a:cubicBezTo>
                      <a:pt x="25843" y="63291"/>
                      <a:pt x="21099" y="57662"/>
                      <a:pt x="15386" y="54728"/>
                    </a:cubicBezTo>
                    <a:cubicBezTo>
                      <a:pt x="15317" y="54694"/>
                      <a:pt x="15250" y="54678"/>
                      <a:pt x="15188" y="54678"/>
                    </a:cubicBezTo>
                    <a:cubicBezTo>
                      <a:pt x="14897" y="54678"/>
                      <a:pt x="14701" y="55019"/>
                      <a:pt x="14782" y="55332"/>
                    </a:cubicBezTo>
                    <a:cubicBezTo>
                      <a:pt x="16382" y="62098"/>
                      <a:pt x="20116" y="67502"/>
                      <a:pt x="25914" y="71180"/>
                    </a:cubicBezTo>
                    <a:cubicBezTo>
                      <a:pt x="24608" y="72668"/>
                      <a:pt x="23260" y="74142"/>
                      <a:pt x="21885" y="75574"/>
                    </a:cubicBezTo>
                    <a:cubicBezTo>
                      <a:pt x="20130" y="70408"/>
                      <a:pt x="15554" y="66337"/>
                      <a:pt x="10753" y="64161"/>
                    </a:cubicBezTo>
                    <a:cubicBezTo>
                      <a:pt x="10697" y="64135"/>
                      <a:pt x="10646" y="64123"/>
                      <a:pt x="10600" y="64123"/>
                    </a:cubicBezTo>
                    <a:cubicBezTo>
                      <a:pt x="10279" y="64123"/>
                      <a:pt x="10204" y="64700"/>
                      <a:pt x="10290" y="64933"/>
                    </a:cubicBezTo>
                    <a:cubicBezTo>
                      <a:pt x="12241" y="70366"/>
                      <a:pt x="15470" y="74381"/>
                      <a:pt x="20355" y="77132"/>
                    </a:cubicBezTo>
                    <a:cubicBezTo>
                      <a:pt x="19821" y="77651"/>
                      <a:pt x="19288" y="78185"/>
                      <a:pt x="18740" y="78704"/>
                    </a:cubicBezTo>
                    <a:cubicBezTo>
                      <a:pt x="18305" y="79139"/>
                      <a:pt x="17856" y="79546"/>
                      <a:pt x="17407" y="79967"/>
                    </a:cubicBezTo>
                    <a:cubicBezTo>
                      <a:pt x="14601" y="77412"/>
                      <a:pt x="10698" y="76238"/>
                      <a:pt x="6934" y="76238"/>
                    </a:cubicBezTo>
                    <a:cubicBezTo>
                      <a:pt x="6273" y="76238"/>
                      <a:pt x="5616" y="76274"/>
                      <a:pt x="4970" y="76346"/>
                    </a:cubicBezTo>
                    <a:cubicBezTo>
                      <a:pt x="4507" y="76402"/>
                      <a:pt x="4450" y="77062"/>
                      <a:pt x="4773" y="77328"/>
                    </a:cubicBezTo>
                    <a:cubicBezTo>
                      <a:pt x="8086" y="79995"/>
                      <a:pt x="11595" y="81497"/>
                      <a:pt x="15652" y="81582"/>
                    </a:cubicBezTo>
                    <a:cubicBezTo>
                      <a:pt x="13126" y="83870"/>
                      <a:pt x="10501" y="86060"/>
                      <a:pt x="7763" y="88095"/>
                    </a:cubicBezTo>
                    <a:cubicBezTo>
                      <a:pt x="6542" y="89007"/>
                      <a:pt x="5293" y="89892"/>
                      <a:pt x="4015" y="90748"/>
                    </a:cubicBezTo>
                    <a:cubicBezTo>
                      <a:pt x="2850" y="91520"/>
                      <a:pt x="29" y="92980"/>
                      <a:pt x="15" y="94749"/>
                    </a:cubicBezTo>
                    <a:cubicBezTo>
                      <a:pt x="1" y="95647"/>
                      <a:pt x="745" y="96152"/>
                      <a:pt x="1573" y="96265"/>
                    </a:cubicBezTo>
                    <a:cubicBezTo>
                      <a:pt x="1744" y="96285"/>
                      <a:pt x="1930" y="96334"/>
                      <a:pt x="2110" y="96334"/>
                    </a:cubicBezTo>
                    <a:cubicBezTo>
                      <a:pt x="2180" y="96334"/>
                      <a:pt x="2250" y="96327"/>
                      <a:pt x="2317" y="96307"/>
                    </a:cubicBezTo>
                    <a:cubicBezTo>
                      <a:pt x="2934" y="96138"/>
                      <a:pt x="4043" y="94987"/>
                      <a:pt x="4549" y="94580"/>
                    </a:cubicBezTo>
                    <a:cubicBezTo>
                      <a:pt x="5475" y="93850"/>
                      <a:pt x="6402" y="93106"/>
                      <a:pt x="7314" y="92348"/>
                    </a:cubicBezTo>
                    <a:cubicBezTo>
                      <a:pt x="10781" y="89485"/>
                      <a:pt x="14136" y="86467"/>
                      <a:pt x="17365" y="83308"/>
                    </a:cubicBezTo>
                    <a:cubicBezTo>
                      <a:pt x="18067" y="87169"/>
                      <a:pt x="20495" y="90706"/>
                      <a:pt x="23499" y="93106"/>
                    </a:cubicBezTo>
                    <a:cubicBezTo>
                      <a:pt x="23564" y="93157"/>
                      <a:pt x="23631" y="93178"/>
                      <a:pt x="23696" y="93178"/>
                    </a:cubicBezTo>
                    <a:cubicBezTo>
                      <a:pt x="23939" y="93178"/>
                      <a:pt x="24153" y="92876"/>
                      <a:pt x="24131" y="92643"/>
                    </a:cubicBezTo>
                    <a:cubicBezTo>
                      <a:pt x="23668" y="88235"/>
                      <a:pt x="22180" y="84530"/>
                      <a:pt x="19162" y="81497"/>
                    </a:cubicBezTo>
                    <a:cubicBezTo>
                      <a:pt x="20200" y="80445"/>
                      <a:pt x="21211" y="79392"/>
                      <a:pt x="22208" y="78311"/>
                    </a:cubicBezTo>
                    <a:cubicBezTo>
                      <a:pt x="25981" y="81946"/>
                      <a:pt x="31500" y="83589"/>
                      <a:pt x="36687" y="83589"/>
                    </a:cubicBezTo>
                    <a:cubicBezTo>
                      <a:pt x="37308" y="83589"/>
                      <a:pt x="37925" y="83565"/>
                      <a:pt x="38533" y="83519"/>
                    </a:cubicBezTo>
                    <a:cubicBezTo>
                      <a:pt x="39010" y="83477"/>
                      <a:pt x="39053" y="82803"/>
                      <a:pt x="38730" y="82536"/>
                    </a:cubicBezTo>
                    <a:cubicBezTo>
                      <a:pt x="34196" y="78858"/>
                      <a:pt x="29254" y="76865"/>
                      <a:pt x="23555" y="76837"/>
                    </a:cubicBezTo>
                    <a:cubicBezTo>
                      <a:pt x="23920" y="76416"/>
                      <a:pt x="24299" y="76009"/>
                      <a:pt x="24664" y="75588"/>
                    </a:cubicBezTo>
                    <a:cubicBezTo>
                      <a:pt x="25647" y="74465"/>
                      <a:pt x="26615" y="73314"/>
                      <a:pt x="27556" y="72163"/>
                    </a:cubicBezTo>
                    <a:cubicBezTo>
                      <a:pt x="31085" y="74617"/>
                      <a:pt x="35448" y="75711"/>
                      <a:pt x="39778" y="75711"/>
                    </a:cubicBezTo>
                    <a:cubicBezTo>
                      <a:pt x="42234" y="75711"/>
                      <a:pt x="44679" y="75359"/>
                      <a:pt x="46956" y="74703"/>
                    </a:cubicBezTo>
                    <a:cubicBezTo>
                      <a:pt x="47321" y="74605"/>
                      <a:pt x="47349" y="73917"/>
                      <a:pt x="47040" y="73735"/>
                    </a:cubicBezTo>
                    <a:cubicBezTo>
                      <a:pt x="42644" y="71205"/>
                      <a:pt x="38208" y="69821"/>
                      <a:pt x="33531" y="69821"/>
                    </a:cubicBezTo>
                    <a:cubicBezTo>
                      <a:pt x="32084" y="69821"/>
                      <a:pt x="30613" y="69953"/>
                      <a:pt x="29114" y="70225"/>
                    </a:cubicBezTo>
                    <a:cubicBezTo>
                      <a:pt x="30560" y="68387"/>
                      <a:pt x="31950" y="66506"/>
                      <a:pt x="33297" y="64582"/>
                    </a:cubicBezTo>
                    <a:cubicBezTo>
                      <a:pt x="36135" y="66015"/>
                      <a:pt x="39312" y="66658"/>
                      <a:pt x="42506" y="66658"/>
                    </a:cubicBezTo>
                    <a:cubicBezTo>
                      <a:pt x="46073" y="66658"/>
                      <a:pt x="49661" y="65856"/>
                      <a:pt x="52823" y="64456"/>
                    </a:cubicBezTo>
                    <a:cubicBezTo>
                      <a:pt x="53216" y="64231"/>
                      <a:pt x="53216" y="63642"/>
                      <a:pt x="52809" y="63431"/>
                    </a:cubicBezTo>
                    <a:cubicBezTo>
                      <a:pt x="49237" y="61988"/>
                      <a:pt x="45722" y="61213"/>
                      <a:pt x="42204" y="61213"/>
                    </a:cubicBezTo>
                    <a:cubicBezTo>
                      <a:pt x="39736" y="61213"/>
                      <a:pt x="37265" y="61594"/>
                      <a:pt x="34771" y="62393"/>
                    </a:cubicBezTo>
                    <a:cubicBezTo>
                      <a:pt x="36049" y="60469"/>
                      <a:pt x="37256" y="58518"/>
                      <a:pt x="38421" y="56525"/>
                    </a:cubicBezTo>
                    <a:cubicBezTo>
                      <a:pt x="40822" y="57551"/>
                      <a:pt x="43411" y="58011"/>
                      <a:pt x="46019" y="58011"/>
                    </a:cubicBezTo>
                    <a:cubicBezTo>
                      <a:pt x="50332" y="58011"/>
                      <a:pt x="54697" y="56752"/>
                      <a:pt x="58354" y="54714"/>
                    </a:cubicBezTo>
                    <a:cubicBezTo>
                      <a:pt x="58691" y="54532"/>
                      <a:pt x="58593" y="53858"/>
                      <a:pt x="58242" y="53760"/>
                    </a:cubicBezTo>
                    <a:cubicBezTo>
                      <a:pt x="55320" y="52880"/>
                      <a:pt x="52469" y="52408"/>
                      <a:pt x="49666" y="52408"/>
                    </a:cubicBezTo>
                    <a:cubicBezTo>
                      <a:pt x="46206" y="52408"/>
                      <a:pt x="42818" y="53127"/>
                      <a:pt x="39460" y="54686"/>
                    </a:cubicBezTo>
                    <a:cubicBezTo>
                      <a:pt x="40709" y="52426"/>
                      <a:pt x="41874" y="50110"/>
                      <a:pt x="42955" y="47766"/>
                    </a:cubicBezTo>
                    <a:cubicBezTo>
                      <a:pt x="44536" y="48210"/>
                      <a:pt x="46168" y="48416"/>
                      <a:pt x="47806" y="48416"/>
                    </a:cubicBezTo>
                    <a:cubicBezTo>
                      <a:pt x="52582" y="48416"/>
                      <a:pt x="57417" y="46669"/>
                      <a:pt x="61232" y="44004"/>
                    </a:cubicBezTo>
                    <a:cubicBezTo>
                      <a:pt x="61512" y="43807"/>
                      <a:pt x="61526" y="43119"/>
                      <a:pt x="61119" y="43049"/>
                    </a:cubicBezTo>
                    <a:cubicBezTo>
                      <a:pt x="59156" y="42674"/>
                      <a:pt x="57250" y="42477"/>
                      <a:pt x="55391" y="42477"/>
                    </a:cubicBezTo>
                    <a:cubicBezTo>
                      <a:pt x="51402" y="42477"/>
                      <a:pt x="47633" y="43387"/>
                      <a:pt x="43994" y="45407"/>
                    </a:cubicBezTo>
                    <a:cubicBezTo>
                      <a:pt x="44176" y="45000"/>
                      <a:pt x="44345" y="44607"/>
                      <a:pt x="44499" y="44200"/>
                    </a:cubicBezTo>
                    <a:cubicBezTo>
                      <a:pt x="44555" y="44060"/>
                      <a:pt x="44625" y="43905"/>
                      <a:pt x="44682" y="43751"/>
                    </a:cubicBezTo>
                    <a:cubicBezTo>
                      <a:pt x="44682" y="43737"/>
                      <a:pt x="44696" y="43723"/>
                      <a:pt x="44696" y="43709"/>
                    </a:cubicBezTo>
                    <a:cubicBezTo>
                      <a:pt x="44710" y="43695"/>
                      <a:pt x="44710" y="43681"/>
                      <a:pt x="44710" y="43667"/>
                    </a:cubicBezTo>
                    <a:cubicBezTo>
                      <a:pt x="45383" y="42038"/>
                      <a:pt x="46015" y="40368"/>
                      <a:pt x="46619" y="38655"/>
                    </a:cubicBezTo>
                    <a:lnTo>
                      <a:pt x="46703" y="38655"/>
                    </a:lnTo>
                    <a:cubicBezTo>
                      <a:pt x="47891" y="38950"/>
                      <a:pt x="49104" y="39088"/>
                      <a:pt x="50319" y="39088"/>
                    </a:cubicBezTo>
                    <a:cubicBezTo>
                      <a:pt x="54659" y="39088"/>
                      <a:pt x="59024" y="37332"/>
                      <a:pt x="62369" y="34711"/>
                    </a:cubicBezTo>
                    <a:cubicBezTo>
                      <a:pt x="62720" y="34444"/>
                      <a:pt x="62593" y="33798"/>
                      <a:pt x="62144" y="33728"/>
                    </a:cubicBezTo>
                    <a:cubicBezTo>
                      <a:pt x="60959" y="33574"/>
                      <a:pt x="59801" y="33494"/>
                      <a:pt x="58668" y="33494"/>
                    </a:cubicBezTo>
                    <a:cubicBezTo>
                      <a:pt x="54539" y="33494"/>
                      <a:pt x="50744" y="34556"/>
                      <a:pt x="47208" y="36957"/>
                    </a:cubicBezTo>
                    <a:cubicBezTo>
                      <a:pt x="47910" y="34837"/>
                      <a:pt x="48556" y="32675"/>
                      <a:pt x="49103" y="30486"/>
                    </a:cubicBezTo>
                    <a:cubicBezTo>
                      <a:pt x="50018" y="30692"/>
                      <a:pt x="50948" y="30789"/>
                      <a:pt x="51878" y="30789"/>
                    </a:cubicBezTo>
                    <a:cubicBezTo>
                      <a:pt x="55501" y="30789"/>
                      <a:pt x="59133" y="29320"/>
                      <a:pt x="61947" y="27131"/>
                    </a:cubicBezTo>
                    <a:cubicBezTo>
                      <a:pt x="62298" y="26864"/>
                      <a:pt x="62172" y="26218"/>
                      <a:pt x="61723" y="26162"/>
                    </a:cubicBezTo>
                    <a:cubicBezTo>
                      <a:pt x="60722" y="26031"/>
                      <a:pt x="59747" y="25963"/>
                      <a:pt x="58795" y="25963"/>
                    </a:cubicBezTo>
                    <a:cubicBezTo>
                      <a:pt x="55460" y="25963"/>
                      <a:pt x="52407" y="26797"/>
                      <a:pt x="49524" y="28675"/>
                    </a:cubicBezTo>
                    <a:cubicBezTo>
                      <a:pt x="49946" y="26780"/>
                      <a:pt x="50282" y="24871"/>
                      <a:pt x="50521" y="22976"/>
                    </a:cubicBezTo>
                    <a:cubicBezTo>
                      <a:pt x="50563" y="22976"/>
                      <a:pt x="50605" y="22948"/>
                      <a:pt x="50647" y="22919"/>
                    </a:cubicBezTo>
                    <a:cubicBezTo>
                      <a:pt x="55392" y="22358"/>
                      <a:pt x="59477" y="18989"/>
                      <a:pt x="61849" y="15002"/>
                    </a:cubicBezTo>
                    <a:cubicBezTo>
                      <a:pt x="62030" y="14706"/>
                      <a:pt x="61808" y="14232"/>
                      <a:pt x="61456" y="14232"/>
                    </a:cubicBezTo>
                    <a:cubicBezTo>
                      <a:pt x="61424" y="14232"/>
                      <a:pt x="61391" y="14236"/>
                      <a:pt x="61358" y="14244"/>
                    </a:cubicBezTo>
                    <a:cubicBezTo>
                      <a:pt x="56880" y="15339"/>
                      <a:pt x="53315" y="17501"/>
                      <a:pt x="50718" y="21207"/>
                    </a:cubicBezTo>
                    <a:cubicBezTo>
                      <a:pt x="50942" y="18835"/>
                      <a:pt x="50984" y="16448"/>
                      <a:pt x="50816" y="14062"/>
                    </a:cubicBezTo>
                    <a:cubicBezTo>
                      <a:pt x="50900" y="14006"/>
                      <a:pt x="50956" y="13907"/>
                      <a:pt x="50984" y="13809"/>
                    </a:cubicBezTo>
                    <a:cubicBezTo>
                      <a:pt x="52430" y="9177"/>
                      <a:pt x="50928" y="3969"/>
                      <a:pt x="48191" y="151"/>
                    </a:cubicBezTo>
                    <a:cubicBezTo>
                      <a:pt x="48117" y="44"/>
                      <a:pt x="48022" y="1"/>
                      <a:pt x="4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0"/>
        <p:cNvGrpSpPr/>
        <p:nvPr/>
      </p:nvGrpSpPr>
      <p:grpSpPr>
        <a:xfrm>
          <a:off x="0" y="0"/>
          <a:ext cx="0" cy="0"/>
          <a:chOff x="0" y="0"/>
          <a:chExt cx="0" cy="0"/>
        </a:xfrm>
      </p:grpSpPr>
      <p:sp>
        <p:nvSpPr>
          <p:cNvPr id="821" name="Google Shape;821;p39"/>
          <p:cNvSpPr txBox="1">
            <a:spLocks noGrp="1"/>
          </p:cNvSpPr>
          <p:nvPr>
            <p:ph type="title"/>
          </p:nvPr>
        </p:nvSpPr>
        <p:spPr>
          <a:xfrm>
            <a:off x="719650" y="539496"/>
            <a:ext cx="7704600" cy="572700"/>
          </a:xfrm>
          <a:prstGeom prst="rect">
            <a:avLst/>
          </a:prstGeom>
        </p:spPr>
        <p:txBody>
          <a:bodyPr spcFirstLastPara="1" wrap="square" lIns="91425" tIns="91425" rIns="91425" bIns="91425" anchor="ctr" anchorCtr="0">
            <a:noAutofit/>
          </a:bodyPr>
          <a:lstStyle/>
          <a:p>
            <a:r>
              <a:rPr lang="en"/>
              <a:t>Objective</a:t>
            </a:r>
            <a:endParaRPr lang="en-US"/>
          </a:p>
        </p:txBody>
      </p:sp>
      <p:sp>
        <p:nvSpPr>
          <p:cNvPr id="2" name="TextBox 1">
            <a:extLst>
              <a:ext uri="{FF2B5EF4-FFF2-40B4-BE49-F238E27FC236}">
                <a16:creationId xmlns:a16="http://schemas.microsoft.com/office/drawing/2014/main" id="{8D9334E3-642D-1F6D-B259-8BE4263551DB}"/>
              </a:ext>
            </a:extLst>
          </p:cNvPr>
          <p:cNvSpPr txBox="1"/>
          <p:nvPr/>
        </p:nvSpPr>
        <p:spPr>
          <a:xfrm>
            <a:off x="714564" y="1671850"/>
            <a:ext cx="787534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solidFill>
              </a:rPr>
              <a:t>The main goal of this analysis was to </a:t>
            </a:r>
            <a:r>
              <a:rPr lang="en-US" b="1">
                <a:solidFill>
                  <a:schemeClr val="tx1"/>
                </a:solidFill>
              </a:rPr>
              <a:t>predict whether a person would survive for 5 years or not after being diagnosed with breast cancer</a:t>
            </a:r>
            <a:r>
              <a:rPr lang="en-US">
                <a:solidFill>
                  <a:schemeClr val="tx1"/>
                </a:solidFill>
              </a:rPr>
              <a:t>.</a:t>
            </a: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p:txBody>
      </p:sp>
      <p:sp>
        <p:nvSpPr>
          <p:cNvPr id="3" name="TextBox 2">
            <a:extLst>
              <a:ext uri="{FF2B5EF4-FFF2-40B4-BE49-F238E27FC236}">
                <a16:creationId xmlns:a16="http://schemas.microsoft.com/office/drawing/2014/main" id="{BC696799-BD2E-454C-A6DD-3ACA5679C968}"/>
              </a:ext>
            </a:extLst>
          </p:cNvPr>
          <p:cNvSpPr txBox="1"/>
          <p:nvPr/>
        </p:nvSpPr>
        <p:spPr>
          <a:xfrm>
            <a:off x="559676" y="2563867"/>
            <a:ext cx="401232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rgbClr val="951B6C"/>
                </a:solidFill>
                <a:latin typeface="Sacramento"/>
              </a:rPr>
              <a:t>Models Used:</a:t>
            </a:r>
            <a:endParaRPr lang="en-US"/>
          </a:p>
        </p:txBody>
      </p:sp>
      <p:sp>
        <p:nvSpPr>
          <p:cNvPr id="4" name="TextBox 3">
            <a:extLst>
              <a:ext uri="{FF2B5EF4-FFF2-40B4-BE49-F238E27FC236}">
                <a16:creationId xmlns:a16="http://schemas.microsoft.com/office/drawing/2014/main" id="{EBA7E51D-FDFB-C244-32AD-3B8DE0B1ABA8}"/>
              </a:ext>
            </a:extLst>
          </p:cNvPr>
          <p:cNvSpPr txBox="1"/>
          <p:nvPr/>
        </p:nvSpPr>
        <p:spPr>
          <a:xfrm>
            <a:off x="714388" y="3273461"/>
            <a:ext cx="3343701" cy="9468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chemeClr val="tx1"/>
              </a:solidFill>
            </a:endParaRPr>
          </a:p>
          <a:p>
            <a:pPr marL="285750" indent="-285750">
              <a:buChar char="•"/>
            </a:pPr>
            <a:r>
              <a:rPr lang="en-US">
                <a:solidFill>
                  <a:schemeClr val="tx1"/>
                </a:solidFill>
              </a:rPr>
              <a:t>Logistic Regression</a:t>
            </a:r>
            <a:endParaRPr lang="en-US">
              <a:solidFill>
                <a:srgbClr val="951B6C"/>
              </a:solidFill>
            </a:endParaRPr>
          </a:p>
          <a:p>
            <a:pPr marL="285750" indent="-285750">
              <a:buChar char="•"/>
            </a:pPr>
            <a:r>
              <a:rPr lang="en-US">
                <a:solidFill>
                  <a:schemeClr val="tx1"/>
                </a:solidFill>
              </a:rPr>
              <a:t>Neural Network</a:t>
            </a:r>
            <a:endParaRPr lang="en-US">
              <a:solidFill>
                <a:srgbClr val="951B6C"/>
              </a:solidFill>
            </a:endParaRPr>
          </a:p>
          <a:p>
            <a:pPr marL="285750" indent="-285750">
              <a:buChar char="•"/>
            </a:pPr>
            <a:r>
              <a:rPr lang="en-US">
                <a:solidFill>
                  <a:schemeClr val="tx1"/>
                </a:solidFill>
              </a:rPr>
              <a:t>Decision Tree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8">
          <a:extLst>
            <a:ext uri="{FF2B5EF4-FFF2-40B4-BE49-F238E27FC236}">
              <a16:creationId xmlns:a16="http://schemas.microsoft.com/office/drawing/2014/main" id="{5C59BCFF-B33F-F25A-E786-6BD6CCC33632}"/>
            </a:ext>
          </a:extLst>
        </p:cNvPr>
        <p:cNvGrpSpPr/>
        <p:nvPr/>
      </p:nvGrpSpPr>
      <p:grpSpPr>
        <a:xfrm>
          <a:off x="0" y="0"/>
          <a:ext cx="0" cy="0"/>
          <a:chOff x="0" y="0"/>
          <a:chExt cx="0" cy="0"/>
        </a:xfrm>
      </p:grpSpPr>
      <p:sp>
        <p:nvSpPr>
          <p:cNvPr id="909" name="Google Shape;909;p42">
            <a:extLst>
              <a:ext uri="{FF2B5EF4-FFF2-40B4-BE49-F238E27FC236}">
                <a16:creationId xmlns:a16="http://schemas.microsoft.com/office/drawing/2014/main" id="{7F02CC08-3A6C-A1B6-B6AD-BEFDF9FE6B29}"/>
              </a:ext>
            </a:extLst>
          </p:cNvPr>
          <p:cNvSpPr txBox="1">
            <a:spLocks noGrp="1"/>
          </p:cNvSpPr>
          <p:nvPr>
            <p:ph type="ctrTitle"/>
          </p:nvPr>
        </p:nvSpPr>
        <p:spPr>
          <a:xfrm flipH="1">
            <a:off x="-611126" y="610177"/>
            <a:ext cx="6275100" cy="420600"/>
          </a:xfrm>
          <a:prstGeom prst="rect">
            <a:avLst/>
          </a:prstGeom>
        </p:spPr>
        <p:txBody>
          <a:bodyPr spcFirstLastPara="1" wrap="square" lIns="91425" tIns="91425" rIns="91425" bIns="91425" anchor="ctr" anchorCtr="0">
            <a:noAutofit/>
          </a:bodyPr>
          <a:lstStyle/>
          <a:p>
            <a:r>
              <a:rPr lang="en" sz="4400"/>
              <a:t>Research Question</a:t>
            </a:r>
          </a:p>
        </p:txBody>
      </p:sp>
      <p:sp>
        <p:nvSpPr>
          <p:cNvPr id="2" name="TextBox 1">
            <a:extLst>
              <a:ext uri="{FF2B5EF4-FFF2-40B4-BE49-F238E27FC236}">
                <a16:creationId xmlns:a16="http://schemas.microsoft.com/office/drawing/2014/main" id="{FEEAA3C9-A489-7B1A-997B-23BB96413A71}"/>
              </a:ext>
            </a:extLst>
          </p:cNvPr>
          <p:cNvSpPr txBox="1"/>
          <p:nvPr/>
        </p:nvSpPr>
        <p:spPr>
          <a:xfrm>
            <a:off x="1625083" y="1718676"/>
            <a:ext cx="589547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tx1"/>
                </a:solidFill>
              </a:rPr>
              <a:t>Can we accurately predict the 5-year survival of breast cancer patients using clinical and demographic variables from the dataset?</a:t>
            </a:r>
          </a:p>
        </p:txBody>
      </p:sp>
    </p:spTree>
    <p:extLst>
      <p:ext uri="{BB962C8B-B14F-4D97-AF65-F5344CB8AC3E}">
        <p14:creationId xmlns:p14="http://schemas.microsoft.com/office/powerpoint/2010/main" val="4099102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4"/>
        <p:cNvGrpSpPr/>
        <p:nvPr/>
      </p:nvGrpSpPr>
      <p:grpSpPr>
        <a:xfrm>
          <a:off x="0" y="0"/>
          <a:ext cx="0" cy="0"/>
          <a:chOff x="0" y="0"/>
          <a:chExt cx="0" cy="0"/>
        </a:xfrm>
      </p:grpSpPr>
      <p:grpSp>
        <p:nvGrpSpPr>
          <p:cNvPr id="915" name="Google Shape;915;p43"/>
          <p:cNvGrpSpPr/>
          <p:nvPr/>
        </p:nvGrpSpPr>
        <p:grpSpPr>
          <a:xfrm>
            <a:off x="5001365" y="551090"/>
            <a:ext cx="3937150" cy="3695313"/>
            <a:chOff x="4735840" y="483994"/>
            <a:chExt cx="3937150" cy="3695313"/>
          </a:xfrm>
        </p:grpSpPr>
        <p:grpSp>
          <p:nvGrpSpPr>
            <p:cNvPr id="916" name="Google Shape;916;p43"/>
            <p:cNvGrpSpPr/>
            <p:nvPr/>
          </p:nvGrpSpPr>
          <p:grpSpPr>
            <a:xfrm rot="-3029405" flipH="1">
              <a:off x="7842361" y="2962278"/>
              <a:ext cx="455641" cy="649763"/>
              <a:chOff x="8229025" y="-95525"/>
              <a:chExt cx="455650" cy="649775"/>
            </a:xfrm>
          </p:grpSpPr>
          <p:sp>
            <p:nvSpPr>
              <p:cNvPr id="917" name="Google Shape;917;p43"/>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3"/>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3"/>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3"/>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3"/>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3"/>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3"/>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3"/>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43"/>
            <p:cNvGrpSpPr/>
            <p:nvPr/>
          </p:nvGrpSpPr>
          <p:grpSpPr>
            <a:xfrm flipH="1">
              <a:off x="8258565" y="3885106"/>
              <a:ext cx="414425" cy="294200"/>
              <a:chOff x="4636400" y="2655400"/>
              <a:chExt cx="414425" cy="294200"/>
            </a:xfrm>
          </p:grpSpPr>
          <p:sp>
            <p:nvSpPr>
              <p:cNvPr id="926" name="Google Shape;926;p43"/>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3"/>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3"/>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3"/>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3"/>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3"/>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3"/>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43"/>
            <p:cNvGrpSpPr/>
            <p:nvPr/>
          </p:nvGrpSpPr>
          <p:grpSpPr>
            <a:xfrm>
              <a:off x="5748500" y="964200"/>
              <a:ext cx="2294300" cy="3215100"/>
              <a:chOff x="5093025" y="1398200"/>
              <a:chExt cx="2294300" cy="3215100"/>
            </a:xfrm>
          </p:grpSpPr>
          <p:sp>
            <p:nvSpPr>
              <p:cNvPr id="934" name="Google Shape;934;p43"/>
              <p:cNvSpPr/>
              <p:nvPr/>
            </p:nvSpPr>
            <p:spPr>
              <a:xfrm>
                <a:off x="5114225" y="1401650"/>
                <a:ext cx="2257450" cy="3211650"/>
              </a:xfrm>
              <a:custGeom>
                <a:avLst/>
                <a:gdLst/>
                <a:ahLst/>
                <a:cxnLst/>
                <a:rect l="l" t="t" r="r" b="b"/>
                <a:pathLst>
                  <a:path w="90298" h="128466" extrusionOk="0">
                    <a:moveTo>
                      <a:pt x="45104" y="15522"/>
                    </a:moveTo>
                    <a:cubicBezTo>
                      <a:pt x="61061" y="15522"/>
                      <a:pt x="74085" y="28396"/>
                      <a:pt x="74248" y="44378"/>
                    </a:cubicBezTo>
                    <a:cubicBezTo>
                      <a:pt x="74384" y="60454"/>
                      <a:pt x="61414" y="72634"/>
                      <a:pt x="45393" y="73751"/>
                    </a:cubicBezTo>
                    <a:cubicBezTo>
                      <a:pt x="44739" y="73797"/>
                      <a:pt x="44090" y="73819"/>
                      <a:pt x="43448" y="73819"/>
                    </a:cubicBezTo>
                    <a:cubicBezTo>
                      <a:pt x="27927" y="73819"/>
                      <a:pt x="15993" y="60752"/>
                      <a:pt x="16019" y="44896"/>
                    </a:cubicBezTo>
                    <a:cubicBezTo>
                      <a:pt x="16074" y="28847"/>
                      <a:pt x="28826" y="15659"/>
                      <a:pt x="44902" y="15522"/>
                    </a:cubicBezTo>
                    <a:cubicBezTo>
                      <a:pt x="44969" y="15522"/>
                      <a:pt x="45037" y="15522"/>
                      <a:pt x="45104" y="15522"/>
                    </a:cubicBezTo>
                    <a:close/>
                    <a:moveTo>
                      <a:pt x="43521" y="1"/>
                    </a:moveTo>
                    <a:cubicBezTo>
                      <a:pt x="19344" y="1"/>
                      <a:pt x="1" y="20672"/>
                      <a:pt x="215" y="45059"/>
                    </a:cubicBezTo>
                    <a:cubicBezTo>
                      <a:pt x="406" y="67130"/>
                      <a:pt x="16564" y="85386"/>
                      <a:pt x="37627" y="88956"/>
                    </a:cubicBezTo>
                    <a:lnTo>
                      <a:pt x="37709" y="97920"/>
                    </a:lnTo>
                    <a:lnTo>
                      <a:pt x="25583" y="98029"/>
                    </a:lnTo>
                    <a:lnTo>
                      <a:pt x="25719" y="113833"/>
                    </a:lnTo>
                    <a:lnTo>
                      <a:pt x="37818" y="113724"/>
                    </a:lnTo>
                    <a:lnTo>
                      <a:pt x="37954" y="128465"/>
                    </a:lnTo>
                    <a:lnTo>
                      <a:pt x="53785" y="128329"/>
                    </a:lnTo>
                    <a:lnTo>
                      <a:pt x="53649" y="113588"/>
                    </a:lnTo>
                    <a:lnTo>
                      <a:pt x="65747" y="113506"/>
                    </a:lnTo>
                    <a:lnTo>
                      <a:pt x="65611" y="97675"/>
                    </a:lnTo>
                    <a:lnTo>
                      <a:pt x="53512" y="97784"/>
                    </a:lnTo>
                    <a:lnTo>
                      <a:pt x="53431" y="88819"/>
                    </a:lnTo>
                    <a:cubicBezTo>
                      <a:pt x="74412" y="84868"/>
                      <a:pt x="90297" y="66340"/>
                      <a:pt x="90079" y="44242"/>
                    </a:cubicBezTo>
                    <a:cubicBezTo>
                      <a:pt x="89834" y="19773"/>
                      <a:pt x="69453" y="727"/>
                      <a:pt x="44739" y="18"/>
                    </a:cubicBezTo>
                    <a:cubicBezTo>
                      <a:pt x="44331" y="7"/>
                      <a:pt x="43925" y="1"/>
                      <a:pt x="43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3"/>
              <p:cNvSpPr/>
              <p:nvPr/>
            </p:nvSpPr>
            <p:spPr>
              <a:xfrm>
                <a:off x="5093025" y="1398200"/>
                <a:ext cx="2294300" cy="2233600"/>
              </a:xfrm>
              <a:custGeom>
                <a:avLst/>
                <a:gdLst/>
                <a:ahLst/>
                <a:cxnLst/>
                <a:rect l="l" t="t" r="r" b="b"/>
                <a:pathLst>
                  <a:path w="91772" h="89344" extrusionOk="0">
                    <a:moveTo>
                      <a:pt x="45341" y="1"/>
                    </a:moveTo>
                    <a:cubicBezTo>
                      <a:pt x="38289" y="1"/>
                      <a:pt x="31317" y="1694"/>
                      <a:pt x="25014" y="4979"/>
                    </a:cubicBezTo>
                    <a:cubicBezTo>
                      <a:pt x="17548" y="8930"/>
                      <a:pt x="11254" y="14816"/>
                      <a:pt x="6813" y="22009"/>
                    </a:cubicBezTo>
                    <a:cubicBezTo>
                      <a:pt x="2208" y="29448"/>
                      <a:pt x="1" y="38140"/>
                      <a:pt x="464" y="46886"/>
                    </a:cubicBezTo>
                    <a:cubicBezTo>
                      <a:pt x="1063" y="55851"/>
                      <a:pt x="4251" y="64461"/>
                      <a:pt x="9619" y="71655"/>
                    </a:cubicBezTo>
                    <a:cubicBezTo>
                      <a:pt x="15123" y="79094"/>
                      <a:pt x="22862" y="84952"/>
                      <a:pt x="31717" y="87786"/>
                    </a:cubicBezTo>
                    <a:cubicBezTo>
                      <a:pt x="33897" y="88467"/>
                      <a:pt x="36132" y="88985"/>
                      <a:pt x="38393" y="89339"/>
                    </a:cubicBezTo>
                    <a:cubicBezTo>
                      <a:pt x="38409" y="89342"/>
                      <a:pt x="38424" y="89343"/>
                      <a:pt x="38439" y="89343"/>
                    </a:cubicBezTo>
                    <a:cubicBezTo>
                      <a:pt x="38709" y="89343"/>
                      <a:pt x="38839" y="88900"/>
                      <a:pt x="38529" y="88848"/>
                    </a:cubicBezTo>
                    <a:cubicBezTo>
                      <a:pt x="29292" y="87268"/>
                      <a:pt x="20791" y="82799"/>
                      <a:pt x="14251" y="76096"/>
                    </a:cubicBezTo>
                    <a:cubicBezTo>
                      <a:pt x="8066" y="69775"/>
                      <a:pt x="3788" y="61818"/>
                      <a:pt x="1963" y="53154"/>
                    </a:cubicBezTo>
                    <a:cubicBezTo>
                      <a:pt x="137" y="44570"/>
                      <a:pt x="1063" y="35633"/>
                      <a:pt x="4606" y="27622"/>
                    </a:cubicBezTo>
                    <a:cubicBezTo>
                      <a:pt x="8012" y="19993"/>
                      <a:pt x="13434" y="13453"/>
                      <a:pt x="20273" y="8658"/>
                    </a:cubicBezTo>
                    <a:cubicBezTo>
                      <a:pt x="27221" y="3726"/>
                      <a:pt x="35450" y="946"/>
                      <a:pt x="43952" y="674"/>
                    </a:cubicBezTo>
                    <a:cubicBezTo>
                      <a:pt x="44343" y="664"/>
                      <a:pt x="44734" y="659"/>
                      <a:pt x="45125" y="659"/>
                    </a:cubicBezTo>
                    <a:cubicBezTo>
                      <a:pt x="53415" y="659"/>
                      <a:pt x="61564" y="2862"/>
                      <a:pt x="68720" y="7077"/>
                    </a:cubicBezTo>
                    <a:cubicBezTo>
                      <a:pt x="76268" y="11491"/>
                      <a:pt x="82290" y="18113"/>
                      <a:pt x="85995" y="26015"/>
                    </a:cubicBezTo>
                    <a:cubicBezTo>
                      <a:pt x="89756" y="34025"/>
                      <a:pt x="91145" y="42936"/>
                      <a:pt x="90001" y="51709"/>
                    </a:cubicBezTo>
                    <a:cubicBezTo>
                      <a:pt x="88884" y="60020"/>
                      <a:pt x="85423" y="67840"/>
                      <a:pt x="80001" y="74216"/>
                    </a:cubicBezTo>
                    <a:cubicBezTo>
                      <a:pt x="74769" y="80347"/>
                      <a:pt x="67930" y="84870"/>
                      <a:pt x="60246" y="87241"/>
                    </a:cubicBezTo>
                    <a:cubicBezTo>
                      <a:pt x="58339" y="87813"/>
                      <a:pt x="56404" y="88276"/>
                      <a:pt x="54442" y="88603"/>
                    </a:cubicBezTo>
                    <a:cubicBezTo>
                      <a:pt x="54024" y="88682"/>
                      <a:pt x="54183" y="89288"/>
                      <a:pt x="54582" y="89288"/>
                    </a:cubicBezTo>
                    <a:cubicBezTo>
                      <a:pt x="54599" y="89288"/>
                      <a:pt x="54616" y="89286"/>
                      <a:pt x="54633" y="89284"/>
                    </a:cubicBezTo>
                    <a:cubicBezTo>
                      <a:pt x="62753" y="87949"/>
                      <a:pt x="70355" y="84298"/>
                      <a:pt x="76513" y="78821"/>
                    </a:cubicBezTo>
                    <a:cubicBezTo>
                      <a:pt x="82671" y="73208"/>
                      <a:pt x="87140" y="65987"/>
                      <a:pt x="89401" y="57949"/>
                    </a:cubicBezTo>
                    <a:cubicBezTo>
                      <a:pt x="91772" y="49312"/>
                      <a:pt x="91609" y="40183"/>
                      <a:pt x="88884" y="31655"/>
                    </a:cubicBezTo>
                    <a:cubicBezTo>
                      <a:pt x="86241" y="23208"/>
                      <a:pt x="81200" y="15579"/>
                      <a:pt x="74252" y="10075"/>
                    </a:cubicBezTo>
                    <a:cubicBezTo>
                      <a:pt x="67303" y="4598"/>
                      <a:pt x="58938" y="1192"/>
                      <a:pt x="50164" y="265"/>
                    </a:cubicBezTo>
                    <a:cubicBezTo>
                      <a:pt x="48557" y="88"/>
                      <a:pt x="46947" y="1"/>
                      <a:pt x="45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3"/>
              <p:cNvSpPr/>
              <p:nvPr/>
            </p:nvSpPr>
            <p:spPr>
              <a:xfrm>
                <a:off x="5497650" y="1776275"/>
                <a:ext cx="1504125" cy="1477425"/>
              </a:xfrm>
              <a:custGeom>
                <a:avLst/>
                <a:gdLst/>
                <a:ahLst/>
                <a:cxnLst/>
                <a:rect l="l" t="t" r="r" b="b"/>
                <a:pathLst>
                  <a:path w="60165" h="59097" extrusionOk="0">
                    <a:moveTo>
                      <a:pt x="29259" y="687"/>
                    </a:moveTo>
                    <a:cubicBezTo>
                      <a:pt x="31820" y="687"/>
                      <a:pt x="34372" y="1024"/>
                      <a:pt x="36868" y="1682"/>
                    </a:cubicBezTo>
                    <a:cubicBezTo>
                      <a:pt x="39865" y="2445"/>
                      <a:pt x="42699" y="3671"/>
                      <a:pt x="45314" y="5306"/>
                    </a:cubicBezTo>
                    <a:cubicBezTo>
                      <a:pt x="47958" y="6941"/>
                      <a:pt x="50274" y="9011"/>
                      <a:pt x="52235" y="11409"/>
                    </a:cubicBezTo>
                    <a:cubicBezTo>
                      <a:pt x="54225" y="13807"/>
                      <a:pt x="55805" y="16477"/>
                      <a:pt x="57004" y="19311"/>
                    </a:cubicBezTo>
                    <a:cubicBezTo>
                      <a:pt x="58230" y="22172"/>
                      <a:pt x="58993" y="25197"/>
                      <a:pt x="59265" y="28276"/>
                    </a:cubicBezTo>
                    <a:cubicBezTo>
                      <a:pt x="59538" y="31273"/>
                      <a:pt x="59184" y="34298"/>
                      <a:pt x="58257" y="37159"/>
                    </a:cubicBezTo>
                    <a:cubicBezTo>
                      <a:pt x="57440" y="39665"/>
                      <a:pt x="56077" y="42009"/>
                      <a:pt x="54606" y="44161"/>
                    </a:cubicBezTo>
                    <a:cubicBezTo>
                      <a:pt x="53162" y="46314"/>
                      <a:pt x="51473" y="48303"/>
                      <a:pt x="49565" y="50074"/>
                    </a:cubicBezTo>
                    <a:cubicBezTo>
                      <a:pt x="45314" y="54025"/>
                      <a:pt x="40028" y="56723"/>
                      <a:pt x="34333" y="57813"/>
                    </a:cubicBezTo>
                    <a:cubicBezTo>
                      <a:pt x="32753" y="58112"/>
                      <a:pt x="31145" y="58330"/>
                      <a:pt x="29538" y="58412"/>
                    </a:cubicBezTo>
                    <a:cubicBezTo>
                      <a:pt x="29430" y="58419"/>
                      <a:pt x="29349" y="58467"/>
                      <a:pt x="29294" y="58535"/>
                    </a:cubicBezTo>
                    <a:lnTo>
                      <a:pt x="29294" y="58535"/>
                    </a:lnTo>
                    <a:cubicBezTo>
                      <a:pt x="28862" y="58556"/>
                      <a:pt x="28430" y="58567"/>
                      <a:pt x="27998" y="58567"/>
                    </a:cubicBezTo>
                    <a:cubicBezTo>
                      <a:pt x="25247" y="58567"/>
                      <a:pt x="22502" y="58146"/>
                      <a:pt x="19892" y="57322"/>
                    </a:cubicBezTo>
                    <a:cubicBezTo>
                      <a:pt x="17385" y="56477"/>
                      <a:pt x="15015" y="55224"/>
                      <a:pt x="12917" y="53644"/>
                    </a:cubicBezTo>
                    <a:cubicBezTo>
                      <a:pt x="10737" y="52063"/>
                      <a:pt x="8802" y="50210"/>
                      <a:pt x="7113" y="48112"/>
                    </a:cubicBezTo>
                    <a:cubicBezTo>
                      <a:pt x="5151" y="45660"/>
                      <a:pt x="3625" y="42908"/>
                      <a:pt x="2562" y="39965"/>
                    </a:cubicBezTo>
                    <a:cubicBezTo>
                      <a:pt x="437" y="34080"/>
                      <a:pt x="246" y="27649"/>
                      <a:pt x="2045" y="21627"/>
                    </a:cubicBezTo>
                    <a:cubicBezTo>
                      <a:pt x="2862" y="18793"/>
                      <a:pt x="4115" y="16123"/>
                      <a:pt x="5723" y="13671"/>
                    </a:cubicBezTo>
                    <a:cubicBezTo>
                      <a:pt x="7303" y="11219"/>
                      <a:pt x="9238" y="9011"/>
                      <a:pt x="11472" y="7131"/>
                    </a:cubicBezTo>
                    <a:cubicBezTo>
                      <a:pt x="16023" y="3262"/>
                      <a:pt x="21745" y="1001"/>
                      <a:pt x="27712" y="728"/>
                    </a:cubicBezTo>
                    <a:cubicBezTo>
                      <a:pt x="28228" y="701"/>
                      <a:pt x="28743" y="687"/>
                      <a:pt x="29259" y="687"/>
                    </a:cubicBezTo>
                    <a:close/>
                    <a:moveTo>
                      <a:pt x="29228" y="1"/>
                    </a:moveTo>
                    <a:cubicBezTo>
                      <a:pt x="27069" y="1"/>
                      <a:pt x="24906" y="243"/>
                      <a:pt x="22780" y="728"/>
                    </a:cubicBezTo>
                    <a:cubicBezTo>
                      <a:pt x="19865" y="1382"/>
                      <a:pt x="17058" y="2554"/>
                      <a:pt x="14497" y="4134"/>
                    </a:cubicBezTo>
                    <a:cubicBezTo>
                      <a:pt x="11963" y="5687"/>
                      <a:pt x="9701" y="7622"/>
                      <a:pt x="7739" y="9856"/>
                    </a:cubicBezTo>
                    <a:cubicBezTo>
                      <a:pt x="3734" y="14461"/>
                      <a:pt x="1173" y="20183"/>
                      <a:pt x="382" y="26259"/>
                    </a:cubicBezTo>
                    <a:cubicBezTo>
                      <a:pt x="1" y="29420"/>
                      <a:pt x="110" y="32635"/>
                      <a:pt x="737" y="35769"/>
                    </a:cubicBezTo>
                    <a:cubicBezTo>
                      <a:pt x="1336" y="38875"/>
                      <a:pt x="2453" y="41872"/>
                      <a:pt x="3979" y="44625"/>
                    </a:cubicBezTo>
                    <a:cubicBezTo>
                      <a:pt x="5532" y="47349"/>
                      <a:pt x="7467" y="49802"/>
                      <a:pt x="9783" y="51900"/>
                    </a:cubicBezTo>
                    <a:cubicBezTo>
                      <a:pt x="11636" y="53616"/>
                      <a:pt x="13679" y="55115"/>
                      <a:pt x="15887" y="56314"/>
                    </a:cubicBezTo>
                    <a:cubicBezTo>
                      <a:pt x="18530" y="57704"/>
                      <a:pt x="21391" y="58575"/>
                      <a:pt x="24333" y="58930"/>
                    </a:cubicBezTo>
                    <a:cubicBezTo>
                      <a:pt x="25363" y="59028"/>
                      <a:pt x="26403" y="59077"/>
                      <a:pt x="27441" y="59077"/>
                    </a:cubicBezTo>
                    <a:cubicBezTo>
                      <a:pt x="28063" y="59077"/>
                      <a:pt x="28685" y="59059"/>
                      <a:pt x="29303" y="59024"/>
                    </a:cubicBezTo>
                    <a:lnTo>
                      <a:pt x="29303" y="59024"/>
                    </a:lnTo>
                    <a:cubicBezTo>
                      <a:pt x="29348" y="59068"/>
                      <a:pt x="29411" y="59096"/>
                      <a:pt x="29491" y="59096"/>
                    </a:cubicBezTo>
                    <a:cubicBezTo>
                      <a:pt x="29506" y="59096"/>
                      <a:pt x="29522" y="59095"/>
                      <a:pt x="29538" y="59093"/>
                    </a:cubicBezTo>
                    <a:cubicBezTo>
                      <a:pt x="32808" y="58930"/>
                      <a:pt x="36050" y="58276"/>
                      <a:pt x="39156" y="57186"/>
                    </a:cubicBezTo>
                    <a:cubicBezTo>
                      <a:pt x="41908" y="56205"/>
                      <a:pt x="44524" y="54843"/>
                      <a:pt x="46895" y="53126"/>
                    </a:cubicBezTo>
                    <a:cubicBezTo>
                      <a:pt x="49129" y="51491"/>
                      <a:pt x="51146" y="49611"/>
                      <a:pt x="52917" y="47513"/>
                    </a:cubicBezTo>
                    <a:cubicBezTo>
                      <a:pt x="54579" y="45524"/>
                      <a:pt x="56023" y="43371"/>
                      <a:pt x="57249" y="41082"/>
                    </a:cubicBezTo>
                    <a:cubicBezTo>
                      <a:pt x="57930" y="39829"/>
                      <a:pt x="58502" y="38521"/>
                      <a:pt x="58938" y="37159"/>
                    </a:cubicBezTo>
                    <a:cubicBezTo>
                      <a:pt x="59429" y="35687"/>
                      <a:pt x="59729" y="34189"/>
                      <a:pt x="59865" y="32663"/>
                    </a:cubicBezTo>
                    <a:cubicBezTo>
                      <a:pt x="60165" y="29556"/>
                      <a:pt x="59892" y="26423"/>
                      <a:pt x="59075" y="23398"/>
                    </a:cubicBezTo>
                    <a:cubicBezTo>
                      <a:pt x="58285" y="20319"/>
                      <a:pt x="57031" y="17377"/>
                      <a:pt x="55369" y="14679"/>
                    </a:cubicBezTo>
                    <a:cubicBezTo>
                      <a:pt x="53734" y="11981"/>
                      <a:pt x="51718" y="9556"/>
                      <a:pt x="49347" y="7458"/>
                    </a:cubicBezTo>
                    <a:cubicBezTo>
                      <a:pt x="46949" y="5387"/>
                      <a:pt x="44252" y="3725"/>
                      <a:pt x="41336" y="2499"/>
                    </a:cubicBezTo>
                    <a:cubicBezTo>
                      <a:pt x="38448" y="1273"/>
                      <a:pt x="35369" y="483"/>
                      <a:pt x="32208" y="156"/>
                    </a:cubicBezTo>
                    <a:cubicBezTo>
                      <a:pt x="31219" y="53"/>
                      <a:pt x="30224" y="1"/>
                      <a:pt x="29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3"/>
              <p:cNvSpPr/>
              <p:nvPr/>
            </p:nvSpPr>
            <p:spPr>
              <a:xfrm>
                <a:off x="6439750" y="3614800"/>
                <a:ext cx="21825" cy="228850"/>
              </a:xfrm>
              <a:custGeom>
                <a:avLst/>
                <a:gdLst/>
                <a:ahLst/>
                <a:cxnLst/>
                <a:rect l="l" t="t" r="r" b="b"/>
                <a:pathLst>
                  <a:path w="873" h="9154" extrusionOk="0">
                    <a:moveTo>
                      <a:pt x="219" y="0"/>
                    </a:moveTo>
                    <a:cubicBezTo>
                      <a:pt x="199" y="0"/>
                      <a:pt x="178" y="7"/>
                      <a:pt x="164" y="21"/>
                    </a:cubicBezTo>
                    <a:cubicBezTo>
                      <a:pt x="55" y="130"/>
                      <a:pt x="1" y="266"/>
                      <a:pt x="28" y="402"/>
                    </a:cubicBezTo>
                    <a:cubicBezTo>
                      <a:pt x="28" y="539"/>
                      <a:pt x="1" y="702"/>
                      <a:pt x="1" y="866"/>
                    </a:cubicBezTo>
                    <a:lnTo>
                      <a:pt x="1" y="1710"/>
                    </a:lnTo>
                    <a:cubicBezTo>
                      <a:pt x="1" y="2282"/>
                      <a:pt x="28" y="2882"/>
                      <a:pt x="28" y="3454"/>
                    </a:cubicBezTo>
                    <a:cubicBezTo>
                      <a:pt x="83" y="4626"/>
                      <a:pt x="110" y="5770"/>
                      <a:pt x="164" y="6942"/>
                    </a:cubicBezTo>
                    <a:lnTo>
                      <a:pt x="192" y="7896"/>
                    </a:lnTo>
                    <a:cubicBezTo>
                      <a:pt x="192" y="8250"/>
                      <a:pt x="219" y="8577"/>
                      <a:pt x="246" y="8931"/>
                    </a:cubicBezTo>
                    <a:cubicBezTo>
                      <a:pt x="295" y="9053"/>
                      <a:pt x="409" y="9153"/>
                      <a:pt x="550" y="9153"/>
                    </a:cubicBezTo>
                    <a:cubicBezTo>
                      <a:pt x="567" y="9153"/>
                      <a:pt x="583" y="9152"/>
                      <a:pt x="600" y="9149"/>
                    </a:cubicBezTo>
                    <a:cubicBezTo>
                      <a:pt x="737" y="9122"/>
                      <a:pt x="873" y="9013"/>
                      <a:pt x="873" y="8849"/>
                    </a:cubicBezTo>
                    <a:cubicBezTo>
                      <a:pt x="873" y="8549"/>
                      <a:pt x="873" y="8250"/>
                      <a:pt x="846" y="7950"/>
                    </a:cubicBezTo>
                    <a:lnTo>
                      <a:pt x="818" y="7105"/>
                    </a:lnTo>
                    <a:lnTo>
                      <a:pt x="737" y="5361"/>
                    </a:lnTo>
                    <a:cubicBezTo>
                      <a:pt x="709" y="4217"/>
                      <a:pt x="655" y="3045"/>
                      <a:pt x="600" y="1874"/>
                    </a:cubicBezTo>
                    <a:cubicBezTo>
                      <a:pt x="600" y="1547"/>
                      <a:pt x="546" y="1220"/>
                      <a:pt x="519" y="920"/>
                    </a:cubicBezTo>
                    <a:cubicBezTo>
                      <a:pt x="519" y="729"/>
                      <a:pt x="491" y="593"/>
                      <a:pt x="464" y="430"/>
                    </a:cubicBezTo>
                    <a:cubicBezTo>
                      <a:pt x="464" y="348"/>
                      <a:pt x="437" y="266"/>
                      <a:pt x="410" y="184"/>
                    </a:cubicBezTo>
                    <a:cubicBezTo>
                      <a:pt x="382" y="103"/>
                      <a:pt x="355" y="48"/>
                      <a:pt x="273" y="21"/>
                    </a:cubicBezTo>
                    <a:cubicBezTo>
                      <a:pt x="260" y="7"/>
                      <a:pt x="239"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3"/>
              <p:cNvSpPr/>
              <p:nvPr/>
            </p:nvSpPr>
            <p:spPr>
              <a:xfrm>
                <a:off x="6447250" y="3829200"/>
                <a:ext cx="307250" cy="15325"/>
              </a:xfrm>
              <a:custGeom>
                <a:avLst/>
                <a:gdLst/>
                <a:ahLst/>
                <a:cxnLst/>
                <a:rect l="l" t="t" r="r" b="b"/>
                <a:pathLst>
                  <a:path w="12290" h="613" extrusionOk="0">
                    <a:moveTo>
                      <a:pt x="382" y="1"/>
                    </a:moveTo>
                    <a:cubicBezTo>
                      <a:pt x="1" y="1"/>
                      <a:pt x="1" y="600"/>
                      <a:pt x="382" y="600"/>
                    </a:cubicBezTo>
                    <a:cubicBezTo>
                      <a:pt x="446" y="609"/>
                      <a:pt x="509" y="612"/>
                      <a:pt x="573" y="612"/>
                    </a:cubicBezTo>
                    <a:cubicBezTo>
                      <a:pt x="700" y="612"/>
                      <a:pt x="827" y="600"/>
                      <a:pt x="954" y="600"/>
                    </a:cubicBezTo>
                    <a:lnTo>
                      <a:pt x="9592" y="600"/>
                    </a:lnTo>
                    <a:cubicBezTo>
                      <a:pt x="10028" y="600"/>
                      <a:pt x="10464" y="600"/>
                      <a:pt x="10873" y="573"/>
                    </a:cubicBezTo>
                    <a:cubicBezTo>
                      <a:pt x="11309" y="518"/>
                      <a:pt x="11745" y="491"/>
                      <a:pt x="12208" y="464"/>
                    </a:cubicBezTo>
                    <a:cubicBezTo>
                      <a:pt x="12290" y="437"/>
                      <a:pt x="12290" y="273"/>
                      <a:pt x="12208" y="273"/>
                    </a:cubicBezTo>
                    <a:lnTo>
                      <a:pt x="12208" y="246"/>
                    </a:lnTo>
                    <a:cubicBezTo>
                      <a:pt x="11418" y="164"/>
                      <a:pt x="10682" y="110"/>
                      <a:pt x="9892" y="82"/>
                    </a:cubicBezTo>
                    <a:cubicBezTo>
                      <a:pt x="9129" y="82"/>
                      <a:pt x="8366" y="55"/>
                      <a:pt x="7576" y="55"/>
                    </a:cubicBezTo>
                    <a:lnTo>
                      <a:pt x="2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3"/>
              <p:cNvSpPr/>
              <p:nvPr/>
            </p:nvSpPr>
            <p:spPr>
              <a:xfrm>
                <a:off x="6748350" y="3837200"/>
                <a:ext cx="14325" cy="401600"/>
              </a:xfrm>
              <a:custGeom>
                <a:avLst/>
                <a:gdLst/>
                <a:ahLst/>
                <a:cxnLst/>
                <a:rect l="l" t="t" r="r" b="b"/>
                <a:pathLst>
                  <a:path w="573" h="16064" extrusionOk="0">
                    <a:moveTo>
                      <a:pt x="246" y="1"/>
                    </a:moveTo>
                    <a:cubicBezTo>
                      <a:pt x="212" y="1"/>
                      <a:pt x="177" y="21"/>
                      <a:pt x="164" y="62"/>
                    </a:cubicBezTo>
                    <a:cubicBezTo>
                      <a:pt x="109" y="307"/>
                      <a:pt x="55" y="553"/>
                      <a:pt x="55" y="798"/>
                    </a:cubicBezTo>
                    <a:cubicBezTo>
                      <a:pt x="28" y="1070"/>
                      <a:pt x="0" y="1316"/>
                      <a:pt x="0" y="1588"/>
                    </a:cubicBezTo>
                    <a:cubicBezTo>
                      <a:pt x="0" y="2106"/>
                      <a:pt x="0" y="2623"/>
                      <a:pt x="0" y="3141"/>
                    </a:cubicBezTo>
                    <a:lnTo>
                      <a:pt x="0" y="6193"/>
                    </a:lnTo>
                    <a:cubicBezTo>
                      <a:pt x="0" y="8237"/>
                      <a:pt x="0" y="10280"/>
                      <a:pt x="28" y="12351"/>
                    </a:cubicBezTo>
                    <a:cubicBezTo>
                      <a:pt x="28" y="13523"/>
                      <a:pt x="28" y="14694"/>
                      <a:pt x="28" y="15839"/>
                    </a:cubicBezTo>
                    <a:cubicBezTo>
                      <a:pt x="55" y="15989"/>
                      <a:pt x="177" y="16064"/>
                      <a:pt x="300" y="16064"/>
                    </a:cubicBezTo>
                    <a:cubicBezTo>
                      <a:pt x="423" y="16064"/>
                      <a:pt x="545" y="15989"/>
                      <a:pt x="573" y="15839"/>
                    </a:cubicBezTo>
                    <a:lnTo>
                      <a:pt x="573" y="9681"/>
                    </a:lnTo>
                    <a:cubicBezTo>
                      <a:pt x="573" y="7610"/>
                      <a:pt x="545" y="5566"/>
                      <a:pt x="518" y="3523"/>
                    </a:cubicBezTo>
                    <a:cubicBezTo>
                      <a:pt x="518" y="2950"/>
                      <a:pt x="518" y="2378"/>
                      <a:pt x="491" y="1779"/>
                    </a:cubicBezTo>
                    <a:cubicBezTo>
                      <a:pt x="491" y="1506"/>
                      <a:pt x="491" y="1207"/>
                      <a:pt x="436" y="934"/>
                    </a:cubicBezTo>
                    <a:cubicBezTo>
                      <a:pt x="436" y="798"/>
                      <a:pt x="409" y="662"/>
                      <a:pt x="409" y="525"/>
                    </a:cubicBezTo>
                    <a:cubicBezTo>
                      <a:pt x="382" y="362"/>
                      <a:pt x="382" y="198"/>
                      <a:pt x="327" y="62"/>
                    </a:cubicBezTo>
                    <a:cubicBezTo>
                      <a:pt x="314" y="21"/>
                      <a:pt x="280"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3"/>
              <p:cNvSpPr/>
              <p:nvPr/>
            </p:nvSpPr>
            <p:spPr>
              <a:xfrm>
                <a:off x="6456800" y="4225675"/>
                <a:ext cx="304525" cy="19075"/>
              </a:xfrm>
              <a:custGeom>
                <a:avLst/>
                <a:gdLst/>
                <a:ahLst/>
                <a:cxnLst/>
                <a:rect l="l" t="t" r="r" b="b"/>
                <a:pathLst>
                  <a:path w="12181" h="763" extrusionOk="0">
                    <a:moveTo>
                      <a:pt x="10559" y="0"/>
                    </a:moveTo>
                    <a:cubicBezTo>
                      <a:pt x="10306" y="0"/>
                      <a:pt x="10055" y="9"/>
                      <a:pt x="9809" y="27"/>
                    </a:cubicBezTo>
                    <a:lnTo>
                      <a:pt x="7493" y="82"/>
                    </a:lnTo>
                    <a:lnTo>
                      <a:pt x="2888" y="164"/>
                    </a:lnTo>
                    <a:cubicBezTo>
                      <a:pt x="2044" y="164"/>
                      <a:pt x="1172" y="191"/>
                      <a:pt x="300" y="218"/>
                    </a:cubicBezTo>
                    <a:cubicBezTo>
                      <a:pt x="0" y="245"/>
                      <a:pt x="0" y="708"/>
                      <a:pt x="300" y="763"/>
                    </a:cubicBezTo>
                    <a:cubicBezTo>
                      <a:pt x="1826" y="708"/>
                      <a:pt x="3379" y="681"/>
                      <a:pt x="4905" y="627"/>
                    </a:cubicBezTo>
                    <a:lnTo>
                      <a:pt x="9510" y="518"/>
                    </a:lnTo>
                    <a:cubicBezTo>
                      <a:pt x="9918" y="518"/>
                      <a:pt x="10354" y="490"/>
                      <a:pt x="10763" y="463"/>
                    </a:cubicBezTo>
                    <a:cubicBezTo>
                      <a:pt x="11199" y="463"/>
                      <a:pt x="11635" y="409"/>
                      <a:pt x="12071" y="327"/>
                    </a:cubicBezTo>
                    <a:cubicBezTo>
                      <a:pt x="12180" y="300"/>
                      <a:pt x="12180" y="136"/>
                      <a:pt x="12071" y="109"/>
                    </a:cubicBezTo>
                    <a:cubicBezTo>
                      <a:pt x="11581" y="36"/>
                      <a:pt x="11066" y="0"/>
                      <a:pt x="10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3"/>
              <p:cNvSpPr/>
              <p:nvPr/>
            </p:nvSpPr>
            <p:spPr>
              <a:xfrm>
                <a:off x="6449975" y="4232125"/>
                <a:ext cx="14325" cy="374000"/>
              </a:xfrm>
              <a:custGeom>
                <a:avLst/>
                <a:gdLst/>
                <a:ahLst/>
                <a:cxnLst/>
                <a:rect l="l" t="t" r="r" b="b"/>
                <a:pathLst>
                  <a:path w="573" h="14960" extrusionOk="0">
                    <a:moveTo>
                      <a:pt x="236" y="1"/>
                    </a:moveTo>
                    <a:cubicBezTo>
                      <a:pt x="212" y="1"/>
                      <a:pt x="191" y="14"/>
                      <a:pt x="191" y="42"/>
                    </a:cubicBezTo>
                    <a:lnTo>
                      <a:pt x="164" y="69"/>
                    </a:lnTo>
                    <a:cubicBezTo>
                      <a:pt x="110" y="287"/>
                      <a:pt x="82" y="505"/>
                      <a:pt x="82" y="750"/>
                    </a:cubicBezTo>
                    <a:cubicBezTo>
                      <a:pt x="82" y="995"/>
                      <a:pt x="55" y="1241"/>
                      <a:pt x="28" y="1459"/>
                    </a:cubicBezTo>
                    <a:cubicBezTo>
                      <a:pt x="28" y="1949"/>
                      <a:pt x="1" y="2412"/>
                      <a:pt x="1" y="2903"/>
                    </a:cubicBezTo>
                    <a:lnTo>
                      <a:pt x="1" y="5764"/>
                    </a:lnTo>
                    <a:cubicBezTo>
                      <a:pt x="1" y="7671"/>
                      <a:pt x="1" y="9551"/>
                      <a:pt x="28" y="11459"/>
                    </a:cubicBezTo>
                    <a:cubicBezTo>
                      <a:pt x="1" y="12521"/>
                      <a:pt x="28" y="13611"/>
                      <a:pt x="28" y="14674"/>
                    </a:cubicBezTo>
                    <a:cubicBezTo>
                      <a:pt x="28" y="14865"/>
                      <a:pt x="164" y="14960"/>
                      <a:pt x="300" y="14960"/>
                    </a:cubicBezTo>
                    <a:cubicBezTo>
                      <a:pt x="437" y="14960"/>
                      <a:pt x="573" y="14865"/>
                      <a:pt x="573" y="14674"/>
                    </a:cubicBezTo>
                    <a:cubicBezTo>
                      <a:pt x="573" y="12767"/>
                      <a:pt x="573" y="10859"/>
                      <a:pt x="573" y="8952"/>
                    </a:cubicBezTo>
                    <a:cubicBezTo>
                      <a:pt x="546" y="7044"/>
                      <a:pt x="546" y="5164"/>
                      <a:pt x="518" y="3257"/>
                    </a:cubicBezTo>
                    <a:cubicBezTo>
                      <a:pt x="518" y="2712"/>
                      <a:pt x="491" y="2167"/>
                      <a:pt x="464" y="1649"/>
                    </a:cubicBezTo>
                    <a:cubicBezTo>
                      <a:pt x="464" y="1377"/>
                      <a:pt x="437" y="1104"/>
                      <a:pt x="409" y="832"/>
                    </a:cubicBezTo>
                    <a:cubicBezTo>
                      <a:pt x="409" y="696"/>
                      <a:pt x="409" y="587"/>
                      <a:pt x="382" y="450"/>
                    </a:cubicBezTo>
                    <a:cubicBezTo>
                      <a:pt x="355" y="341"/>
                      <a:pt x="328" y="178"/>
                      <a:pt x="300" y="42"/>
                    </a:cubicBezTo>
                    <a:cubicBezTo>
                      <a:pt x="287" y="14"/>
                      <a:pt x="260"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3"/>
              <p:cNvSpPr/>
              <p:nvPr/>
            </p:nvSpPr>
            <p:spPr>
              <a:xfrm>
                <a:off x="6063050" y="4599125"/>
                <a:ext cx="400575" cy="12800"/>
              </a:xfrm>
              <a:custGeom>
                <a:avLst/>
                <a:gdLst/>
                <a:ahLst/>
                <a:cxnLst/>
                <a:rect l="l" t="t" r="r" b="b"/>
                <a:pathLst>
                  <a:path w="16023" h="512" extrusionOk="0">
                    <a:moveTo>
                      <a:pt x="464" y="1"/>
                    </a:moveTo>
                    <a:cubicBezTo>
                      <a:pt x="430" y="1"/>
                      <a:pt x="396" y="8"/>
                      <a:pt x="355" y="21"/>
                    </a:cubicBezTo>
                    <a:cubicBezTo>
                      <a:pt x="273" y="21"/>
                      <a:pt x="192" y="48"/>
                      <a:pt x="110" y="103"/>
                    </a:cubicBezTo>
                    <a:cubicBezTo>
                      <a:pt x="1" y="185"/>
                      <a:pt x="1" y="348"/>
                      <a:pt x="110" y="430"/>
                    </a:cubicBezTo>
                    <a:cubicBezTo>
                      <a:pt x="164" y="457"/>
                      <a:pt x="246" y="484"/>
                      <a:pt x="301" y="512"/>
                    </a:cubicBezTo>
                    <a:lnTo>
                      <a:pt x="6295" y="512"/>
                    </a:lnTo>
                    <a:cubicBezTo>
                      <a:pt x="8339" y="512"/>
                      <a:pt x="10382" y="512"/>
                      <a:pt x="12426" y="484"/>
                    </a:cubicBezTo>
                    <a:cubicBezTo>
                      <a:pt x="12998" y="484"/>
                      <a:pt x="13570" y="484"/>
                      <a:pt x="14143" y="457"/>
                    </a:cubicBezTo>
                    <a:lnTo>
                      <a:pt x="14987" y="430"/>
                    </a:lnTo>
                    <a:cubicBezTo>
                      <a:pt x="15287" y="430"/>
                      <a:pt x="15587" y="430"/>
                      <a:pt x="15886" y="403"/>
                    </a:cubicBezTo>
                    <a:cubicBezTo>
                      <a:pt x="16023" y="348"/>
                      <a:pt x="16023" y="130"/>
                      <a:pt x="15886" y="103"/>
                    </a:cubicBezTo>
                    <a:lnTo>
                      <a:pt x="15859" y="130"/>
                    </a:lnTo>
                    <a:cubicBezTo>
                      <a:pt x="15614" y="103"/>
                      <a:pt x="15369" y="76"/>
                      <a:pt x="15096" y="76"/>
                    </a:cubicBezTo>
                    <a:lnTo>
                      <a:pt x="14333" y="48"/>
                    </a:lnTo>
                    <a:cubicBezTo>
                      <a:pt x="13816" y="48"/>
                      <a:pt x="13298" y="48"/>
                      <a:pt x="12780" y="21"/>
                    </a:cubicBezTo>
                    <a:lnTo>
                      <a:pt x="573" y="21"/>
                    </a:lnTo>
                    <a:cubicBezTo>
                      <a:pt x="532" y="8"/>
                      <a:pt x="498" y="1"/>
                      <a:pt x="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3"/>
              <p:cNvSpPr/>
              <p:nvPr/>
            </p:nvSpPr>
            <p:spPr>
              <a:xfrm>
                <a:off x="6054875" y="4245425"/>
                <a:ext cx="12975" cy="365650"/>
              </a:xfrm>
              <a:custGeom>
                <a:avLst/>
                <a:gdLst/>
                <a:ahLst/>
                <a:cxnLst/>
                <a:rect l="l" t="t" r="r" b="b"/>
                <a:pathLst>
                  <a:path w="519" h="14626" extrusionOk="0">
                    <a:moveTo>
                      <a:pt x="273" y="0"/>
                    </a:moveTo>
                    <a:cubicBezTo>
                      <a:pt x="226" y="0"/>
                      <a:pt x="178" y="27"/>
                      <a:pt x="164" y="82"/>
                    </a:cubicBezTo>
                    <a:lnTo>
                      <a:pt x="137" y="82"/>
                    </a:lnTo>
                    <a:cubicBezTo>
                      <a:pt x="83" y="545"/>
                      <a:pt x="55" y="1008"/>
                      <a:pt x="55" y="1472"/>
                    </a:cubicBezTo>
                    <a:lnTo>
                      <a:pt x="55" y="2861"/>
                    </a:lnTo>
                    <a:cubicBezTo>
                      <a:pt x="55" y="3788"/>
                      <a:pt x="55" y="4714"/>
                      <a:pt x="28" y="5641"/>
                    </a:cubicBezTo>
                    <a:cubicBezTo>
                      <a:pt x="1" y="7493"/>
                      <a:pt x="1" y="9346"/>
                      <a:pt x="1" y="11226"/>
                    </a:cubicBezTo>
                    <a:lnTo>
                      <a:pt x="1" y="14360"/>
                    </a:lnTo>
                    <a:cubicBezTo>
                      <a:pt x="1" y="14537"/>
                      <a:pt x="130" y="14626"/>
                      <a:pt x="260" y="14626"/>
                    </a:cubicBezTo>
                    <a:cubicBezTo>
                      <a:pt x="389" y="14626"/>
                      <a:pt x="519" y="14537"/>
                      <a:pt x="519" y="14360"/>
                    </a:cubicBezTo>
                    <a:lnTo>
                      <a:pt x="519" y="8801"/>
                    </a:lnTo>
                    <a:cubicBezTo>
                      <a:pt x="519" y="6921"/>
                      <a:pt x="464" y="5068"/>
                      <a:pt x="464" y="3215"/>
                    </a:cubicBezTo>
                    <a:lnTo>
                      <a:pt x="464" y="1635"/>
                    </a:lnTo>
                    <a:cubicBezTo>
                      <a:pt x="464" y="1117"/>
                      <a:pt x="437" y="600"/>
                      <a:pt x="382" y="82"/>
                    </a:cubicBezTo>
                    <a:cubicBezTo>
                      <a:pt x="369" y="27"/>
                      <a:pt x="321" y="0"/>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3"/>
              <p:cNvSpPr/>
              <p:nvPr/>
            </p:nvSpPr>
            <p:spPr>
              <a:xfrm>
                <a:off x="5759250" y="4239800"/>
                <a:ext cx="304525" cy="18575"/>
              </a:xfrm>
              <a:custGeom>
                <a:avLst/>
                <a:gdLst/>
                <a:ahLst/>
                <a:cxnLst/>
                <a:rect l="l" t="t" r="r" b="b"/>
                <a:pathLst>
                  <a:path w="12181" h="743" extrusionOk="0">
                    <a:moveTo>
                      <a:pt x="10821" y="0"/>
                    </a:moveTo>
                    <a:cubicBezTo>
                      <a:pt x="10436" y="0"/>
                      <a:pt x="10055" y="7"/>
                      <a:pt x="9673" y="7"/>
                    </a:cubicBezTo>
                    <a:lnTo>
                      <a:pt x="7357" y="62"/>
                    </a:lnTo>
                    <a:lnTo>
                      <a:pt x="2752" y="171"/>
                    </a:lnTo>
                    <a:lnTo>
                      <a:pt x="1444" y="198"/>
                    </a:lnTo>
                    <a:lnTo>
                      <a:pt x="790" y="225"/>
                    </a:lnTo>
                    <a:cubicBezTo>
                      <a:pt x="681" y="225"/>
                      <a:pt x="572" y="225"/>
                      <a:pt x="463" y="252"/>
                    </a:cubicBezTo>
                    <a:cubicBezTo>
                      <a:pt x="409" y="252"/>
                      <a:pt x="382" y="280"/>
                      <a:pt x="327" y="307"/>
                    </a:cubicBezTo>
                    <a:cubicBezTo>
                      <a:pt x="245" y="307"/>
                      <a:pt x="191" y="334"/>
                      <a:pt x="136" y="361"/>
                    </a:cubicBezTo>
                    <a:cubicBezTo>
                      <a:pt x="0" y="389"/>
                      <a:pt x="0" y="607"/>
                      <a:pt x="136" y="634"/>
                    </a:cubicBezTo>
                    <a:cubicBezTo>
                      <a:pt x="327" y="716"/>
                      <a:pt x="518" y="743"/>
                      <a:pt x="709" y="743"/>
                    </a:cubicBezTo>
                    <a:lnTo>
                      <a:pt x="1281" y="716"/>
                    </a:lnTo>
                    <a:lnTo>
                      <a:pt x="2453" y="688"/>
                    </a:lnTo>
                    <a:lnTo>
                      <a:pt x="4769" y="634"/>
                    </a:lnTo>
                    <a:cubicBezTo>
                      <a:pt x="6295" y="579"/>
                      <a:pt x="7820" y="552"/>
                      <a:pt x="9374" y="470"/>
                    </a:cubicBezTo>
                    <a:cubicBezTo>
                      <a:pt x="10245" y="443"/>
                      <a:pt x="11117" y="416"/>
                      <a:pt x="11989" y="307"/>
                    </a:cubicBezTo>
                    <a:cubicBezTo>
                      <a:pt x="12180" y="307"/>
                      <a:pt x="12180" y="34"/>
                      <a:pt x="11989" y="34"/>
                    </a:cubicBezTo>
                    <a:cubicBezTo>
                      <a:pt x="11594" y="7"/>
                      <a:pt x="11206" y="0"/>
                      <a:pt x="10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3"/>
              <p:cNvSpPr/>
              <p:nvPr/>
            </p:nvSpPr>
            <p:spPr>
              <a:xfrm>
                <a:off x="5753100" y="3851850"/>
                <a:ext cx="18425" cy="403300"/>
              </a:xfrm>
              <a:custGeom>
                <a:avLst/>
                <a:gdLst/>
                <a:ahLst/>
                <a:cxnLst/>
                <a:rect l="l" t="t" r="r" b="b"/>
                <a:pathLst>
                  <a:path w="737" h="16132" extrusionOk="0">
                    <a:moveTo>
                      <a:pt x="478" y="1"/>
                    </a:moveTo>
                    <a:cubicBezTo>
                      <a:pt x="348" y="1"/>
                      <a:pt x="219" y="89"/>
                      <a:pt x="219" y="266"/>
                    </a:cubicBezTo>
                    <a:lnTo>
                      <a:pt x="137" y="6452"/>
                    </a:lnTo>
                    <a:lnTo>
                      <a:pt x="28" y="12610"/>
                    </a:lnTo>
                    <a:cubicBezTo>
                      <a:pt x="28" y="13182"/>
                      <a:pt x="28" y="13781"/>
                      <a:pt x="1" y="14354"/>
                    </a:cubicBezTo>
                    <a:lnTo>
                      <a:pt x="1" y="15198"/>
                    </a:lnTo>
                    <a:lnTo>
                      <a:pt x="1" y="15634"/>
                    </a:lnTo>
                    <a:cubicBezTo>
                      <a:pt x="1" y="15716"/>
                      <a:pt x="28" y="15798"/>
                      <a:pt x="28" y="15879"/>
                    </a:cubicBezTo>
                    <a:cubicBezTo>
                      <a:pt x="55" y="15934"/>
                      <a:pt x="83" y="16016"/>
                      <a:pt x="110" y="16070"/>
                    </a:cubicBezTo>
                    <a:cubicBezTo>
                      <a:pt x="137" y="16111"/>
                      <a:pt x="178" y="16131"/>
                      <a:pt x="219" y="16131"/>
                    </a:cubicBezTo>
                    <a:cubicBezTo>
                      <a:pt x="260" y="16131"/>
                      <a:pt x="301" y="16111"/>
                      <a:pt x="328" y="16070"/>
                    </a:cubicBezTo>
                    <a:cubicBezTo>
                      <a:pt x="382" y="15961"/>
                      <a:pt x="437" y="15852"/>
                      <a:pt x="464" y="15716"/>
                    </a:cubicBezTo>
                    <a:cubicBezTo>
                      <a:pt x="464" y="15580"/>
                      <a:pt x="464" y="15443"/>
                      <a:pt x="491" y="15307"/>
                    </a:cubicBezTo>
                    <a:cubicBezTo>
                      <a:pt x="491" y="15062"/>
                      <a:pt x="519" y="14817"/>
                      <a:pt x="519" y="14544"/>
                    </a:cubicBezTo>
                    <a:cubicBezTo>
                      <a:pt x="519" y="14027"/>
                      <a:pt x="546" y="13536"/>
                      <a:pt x="546" y="12991"/>
                    </a:cubicBezTo>
                    <a:cubicBezTo>
                      <a:pt x="573" y="11983"/>
                      <a:pt x="573" y="10920"/>
                      <a:pt x="600" y="9885"/>
                    </a:cubicBezTo>
                    <a:cubicBezTo>
                      <a:pt x="628" y="7841"/>
                      <a:pt x="655" y="5798"/>
                      <a:pt x="682" y="3727"/>
                    </a:cubicBezTo>
                    <a:lnTo>
                      <a:pt x="737" y="266"/>
                    </a:lnTo>
                    <a:cubicBezTo>
                      <a:pt x="737" y="89"/>
                      <a:pt x="607" y="1"/>
                      <a:pt x="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3"/>
              <p:cNvSpPr/>
              <p:nvPr/>
            </p:nvSpPr>
            <p:spPr>
              <a:xfrm>
                <a:off x="5759250" y="3843900"/>
                <a:ext cx="304525" cy="15300"/>
              </a:xfrm>
              <a:custGeom>
                <a:avLst/>
                <a:gdLst/>
                <a:ahLst/>
                <a:cxnLst/>
                <a:rect l="l" t="t" r="r" b="b"/>
                <a:pathLst>
                  <a:path w="12181" h="612" extrusionOk="0">
                    <a:moveTo>
                      <a:pt x="10498" y="0"/>
                    </a:moveTo>
                    <a:cubicBezTo>
                      <a:pt x="10252" y="0"/>
                      <a:pt x="10009" y="12"/>
                      <a:pt x="9755" y="12"/>
                    </a:cubicBezTo>
                    <a:lnTo>
                      <a:pt x="7466" y="12"/>
                    </a:lnTo>
                    <a:lnTo>
                      <a:pt x="2916" y="67"/>
                    </a:lnTo>
                    <a:lnTo>
                      <a:pt x="354" y="121"/>
                    </a:lnTo>
                    <a:cubicBezTo>
                      <a:pt x="0" y="121"/>
                      <a:pt x="0" y="612"/>
                      <a:pt x="354" y="612"/>
                    </a:cubicBezTo>
                    <a:lnTo>
                      <a:pt x="4905" y="530"/>
                    </a:lnTo>
                    <a:cubicBezTo>
                      <a:pt x="6431" y="503"/>
                      <a:pt x="7957" y="448"/>
                      <a:pt x="9483" y="394"/>
                    </a:cubicBezTo>
                    <a:cubicBezTo>
                      <a:pt x="9919" y="366"/>
                      <a:pt x="10327" y="366"/>
                      <a:pt x="10763" y="339"/>
                    </a:cubicBezTo>
                    <a:cubicBezTo>
                      <a:pt x="11199" y="339"/>
                      <a:pt x="11635" y="312"/>
                      <a:pt x="12044" y="257"/>
                    </a:cubicBezTo>
                    <a:cubicBezTo>
                      <a:pt x="12180" y="230"/>
                      <a:pt x="12126" y="39"/>
                      <a:pt x="12017" y="39"/>
                    </a:cubicBezTo>
                    <a:cubicBezTo>
                      <a:pt x="11635" y="12"/>
                      <a:pt x="11254" y="12"/>
                      <a:pt x="10872" y="12"/>
                    </a:cubicBezTo>
                    <a:cubicBezTo>
                      <a:pt x="10745" y="3"/>
                      <a:pt x="10621" y="0"/>
                      <a:pt x="10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3"/>
              <p:cNvSpPr/>
              <p:nvPr/>
            </p:nvSpPr>
            <p:spPr>
              <a:xfrm>
                <a:off x="6052150" y="3621600"/>
                <a:ext cx="17075" cy="225500"/>
              </a:xfrm>
              <a:custGeom>
                <a:avLst/>
                <a:gdLst/>
                <a:ahLst/>
                <a:cxnLst/>
                <a:rect l="l" t="t" r="r" b="b"/>
                <a:pathLst>
                  <a:path w="683" h="9020" extrusionOk="0">
                    <a:moveTo>
                      <a:pt x="195" y="1"/>
                    </a:moveTo>
                    <a:cubicBezTo>
                      <a:pt x="144" y="1"/>
                      <a:pt x="96" y="35"/>
                      <a:pt x="83" y="103"/>
                    </a:cubicBezTo>
                    <a:cubicBezTo>
                      <a:pt x="28" y="239"/>
                      <a:pt x="1" y="376"/>
                      <a:pt x="1" y="512"/>
                    </a:cubicBezTo>
                    <a:lnTo>
                      <a:pt x="1" y="975"/>
                    </a:lnTo>
                    <a:cubicBezTo>
                      <a:pt x="1" y="1247"/>
                      <a:pt x="1" y="1520"/>
                      <a:pt x="28" y="1820"/>
                    </a:cubicBezTo>
                    <a:cubicBezTo>
                      <a:pt x="28" y="2392"/>
                      <a:pt x="55" y="2964"/>
                      <a:pt x="55" y="3509"/>
                    </a:cubicBezTo>
                    <a:lnTo>
                      <a:pt x="164" y="6915"/>
                    </a:lnTo>
                    <a:lnTo>
                      <a:pt x="192" y="7869"/>
                    </a:lnTo>
                    <a:lnTo>
                      <a:pt x="192" y="8332"/>
                    </a:lnTo>
                    <a:cubicBezTo>
                      <a:pt x="164" y="8523"/>
                      <a:pt x="192" y="8686"/>
                      <a:pt x="246" y="8877"/>
                    </a:cubicBezTo>
                    <a:cubicBezTo>
                      <a:pt x="273" y="8972"/>
                      <a:pt x="355" y="9020"/>
                      <a:pt x="437" y="9020"/>
                    </a:cubicBezTo>
                    <a:cubicBezTo>
                      <a:pt x="519" y="9020"/>
                      <a:pt x="600" y="8972"/>
                      <a:pt x="628" y="8877"/>
                    </a:cubicBezTo>
                    <a:cubicBezTo>
                      <a:pt x="655" y="8713"/>
                      <a:pt x="682" y="8577"/>
                      <a:pt x="655" y="8441"/>
                    </a:cubicBezTo>
                    <a:lnTo>
                      <a:pt x="655" y="7978"/>
                    </a:lnTo>
                    <a:lnTo>
                      <a:pt x="628" y="7133"/>
                    </a:lnTo>
                    <a:lnTo>
                      <a:pt x="573" y="5444"/>
                    </a:lnTo>
                    <a:cubicBezTo>
                      <a:pt x="546" y="4299"/>
                      <a:pt x="519" y="3155"/>
                      <a:pt x="464" y="2038"/>
                    </a:cubicBezTo>
                    <a:cubicBezTo>
                      <a:pt x="491" y="1384"/>
                      <a:pt x="437" y="730"/>
                      <a:pt x="328" y="103"/>
                    </a:cubicBezTo>
                    <a:cubicBezTo>
                      <a:pt x="301" y="35"/>
                      <a:pt x="246"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3"/>
              <p:cNvSpPr/>
              <p:nvPr/>
            </p:nvSpPr>
            <p:spPr>
              <a:xfrm>
                <a:off x="6719725" y="3864275"/>
                <a:ext cx="17750" cy="328550"/>
              </a:xfrm>
              <a:custGeom>
                <a:avLst/>
                <a:gdLst/>
                <a:ahLst/>
                <a:cxnLst/>
                <a:rect l="l" t="t" r="r" b="b"/>
                <a:pathLst>
                  <a:path w="710" h="13142" extrusionOk="0">
                    <a:moveTo>
                      <a:pt x="120" y="1"/>
                    </a:moveTo>
                    <a:cubicBezTo>
                      <a:pt x="96" y="1"/>
                      <a:pt x="69" y="15"/>
                      <a:pt x="55" y="42"/>
                    </a:cubicBezTo>
                    <a:lnTo>
                      <a:pt x="55" y="15"/>
                    </a:lnTo>
                    <a:cubicBezTo>
                      <a:pt x="28" y="423"/>
                      <a:pt x="1" y="832"/>
                      <a:pt x="28" y="1268"/>
                    </a:cubicBezTo>
                    <a:cubicBezTo>
                      <a:pt x="28" y="1677"/>
                      <a:pt x="28" y="2113"/>
                      <a:pt x="55" y="2521"/>
                    </a:cubicBezTo>
                    <a:cubicBezTo>
                      <a:pt x="55" y="3366"/>
                      <a:pt x="83" y="4211"/>
                      <a:pt x="110" y="5055"/>
                    </a:cubicBezTo>
                    <a:cubicBezTo>
                      <a:pt x="137" y="6745"/>
                      <a:pt x="192" y="8434"/>
                      <a:pt x="246" y="10124"/>
                    </a:cubicBezTo>
                    <a:cubicBezTo>
                      <a:pt x="273" y="11077"/>
                      <a:pt x="301" y="12004"/>
                      <a:pt x="355" y="12957"/>
                    </a:cubicBezTo>
                    <a:cubicBezTo>
                      <a:pt x="355" y="13080"/>
                      <a:pt x="444" y="13141"/>
                      <a:pt x="532" y="13141"/>
                    </a:cubicBezTo>
                    <a:cubicBezTo>
                      <a:pt x="621" y="13141"/>
                      <a:pt x="709" y="13080"/>
                      <a:pt x="709" y="12957"/>
                    </a:cubicBezTo>
                    <a:cubicBezTo>
                      <a:pt x="709" y="11268"/>
                      <a:pt x="628" y="9579"/>
                      <a:pt x="573" y="7889"/>
                    </a:cubicBezTo>
                    <a:cubicBezTo>
                      <a:pt x="491" y="6227"/>
                      <a:pt x="410" y="4538"/>
                      <a:pt x="355" y="2848"/>
                    </a:cubicBezTo>
                    <a:lnTo>
                      <a:pt x="273" y="1431"/>
                    </a:lnTo>
                    <a:cubicBezTo>
                      <a:pt x="273" y="1186"/>
                      <a:pt x="246" y="941"/>
                      <a:pt x="246" y="723"/>
                    </a:cubicBezTo>
                    <a:cubicBezTo>
                      <a:pt x="219" y="478"/>
                      <a:pt x="192" y="260"/>
                      <a:pt x="164" y="42"/>
                    </a:cubicBezTo>
                    <a:cubicBezTo>
                      <a:pt x="164" y="15"/>
                      <a:pt x="144"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3"/>
              <p:cNvSpPr/>
              <p:nvPr/>
            </p:nvSpPr>
            <p:spPr>
              <a:xfrm>
                <a:off x="6702700" y="3871775"/>
                <a:ext cx="8875" cy="153800"/>
              </a:xfrm>
              <a:custGeom>
                <a:avLst/>
                <a:gdLst/>
                <a:ahLst/>
                <a:cxnLst/>
                <a:rect l="l" t="t" r="r" b="b"/>
                <a:pathLst>
                  <a:path w="355" h="6152" extrusionOk="0">
                    <a:moveTo>
                      <a:pt x="106" y="1"/>
                    </a:moveTo>
                    <a:cubicBezTo>
                      <a:pt x="89" y="1"/>
                      <a:pt x="69" y="14"/>
                      <a:pt x="55" y="42"/>
                    </a:cubicBezTo>
                    <a:cubicBezTo>
                      <a:pt x="55" y="232"/>
                      <a:pt x="28" y="423"/>
                      <a:pt x="28" y="641"/>
                    </a:cubicBezTo>
                    <a:cubicBezTo>
                      <a:pt x="28" y="832"/>
                      <a:pt x="28" y="1023"/>
                      <a:pt x="28" y="1213"/>
                    </a:cubicBezTo>
                    <a:lnTo>
                      <a:pt x="28" y="2385"/>
                    </a:lnTo>
                    <a:lnTo>
                      <a:pt x="28" y="4783"/>
                    </a:lnTo>
                    <a:lnTo>
                      <a:pt x="28" y="5437"/>
                    </a:lnTo>
                    <a:lnTo>
                      <a:pt x="28" y="5764"/>
                    </a:lnTo>
                    <a:cubicBezTo>
                      <a:pt x="1" y="5873"/>
                      <a:pt x="28" y="5982"/>
                      <a:pt x="82" y="6091"/>
                    </a:cubicBezTo>
                    <a:cubicBezTo>
                      <a:pt x="96" y="6131"/>
                      <a:pt x="137" y="6152"/>
                      <a:pt x="181" y="6152"/>
                    </a:cubicBezTo>
                    <a:cubicBezTo>
                      <a:pt x="226" y="6152"/>
                      <a:pt x="273" y="6131"/>
                      <a:pt x="300" y="6091"/>
                    </a:cubicBezTo>
                    <a:cubicBezTo>
                      <a:pt x="355" y="5900"/>
                      <a:pt x="355" y="5709"/>
                      <a:pt x="328" y="5518"/>
                    </a:cubicBezTo>
                    <a:lnTo>
                      <a:pt x="328" y="4919"/>
                    </a:lnTo>
                    <a:lnTo>
                      <a:pt x="300" y="3747"/>
                    </a:lnTo>
                    <a:cubicBezTo>
                      <a:pt x="273" y="2957"/>
                      <a:pt x="246" y="2167"/>
                      <a:pt x="219" y="1377"/>
                    </a:cubicBezTo>
                    <a:cubicBezTo>
                      <a:pt x="219" y="1159"/>
                      <a:pt x="219" y="941"/>
                      <a:pt x="191" y="723"/>
                    </a:cubicBezTo>
                    <a:cubicBezTo>
                      <a:pt x="164" y="505"/>
                      <a:pt x="164" y="260"/>
                      <a:pt x="137" y="42"/>
                    </a:cubicBezTo>
                    <a:cubicBezTo>
                      <a:pt x="137" y="14"/>
                      <a:pt x="123"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3"/>
              <p:cNvSpPr/>
              <p:nvPr/>
            </p:nvSpPr>
            <p:spPr>
              <a:xfrm>
                <a:off x="6702025" y="4038325"/>
                <a:ext cx="11950" cy="148025"/>
              </a:xfrm>
              <a:custGeom>
                <a:avLst/>
                <a:gdLst/>
                <a:ahLst/>
                <a:cxnLst/>
                <a:rect l="l" t="t" r="r" b="b"/>
                <a:pathLst>
                  <a:path w="478" h="5921" extrusionOk="0">
                    <a:moveTo>
                      <a:pt x="82" y="1"/>
                    </a:moveTo>
                    <a:cubicBezTo>
                      <a:pt x="28" y="164"/>
                      <a:pt x="0" y="328"/>
                      <a:pt x="0" y="519"/>
                    </a:cubicBezTo>
                    <a:lnTo>
                      <a:pt x="0" y="1091"/>
                    </a:lnTo>
                    <a:lnTo>
                      <a:pt x="28" y="2208"/>
                    </a:lnTo>
                    <a:cubicBezTo>
                      <a:pt x="55" y="2971"/>
                      <a:pt x="82" y="3734"/>
                      <a:pt x="109" y="4497"/>
                    </a:cubicBezTo>
                    <a:lnTo>
                      <a:pt x="164" y="5777"/>
                    </a:lnTo>
                    <a:cubicBezTo>
                      <a:pt x="164" y="5873"/>
                      <a:pt x="246" y="5920"/>
                      <a:pt x="324" y="5920"/>
                    </a:cubicBezTo>
                    <a:cubicBezTo>
                      <a:pt x="402" y="5920"/>
                      <a:pt x="477" y="5873"/>
                      <a:pt x="464" y="5777"/>
                    </a:cubicBezTo>
                    <a:cubicBezTo>
                      <a:pt x="409" y="4252"/>
                      <a:pt x="355" y="2753"/>
                      <a:pt x="300" y="1227"/>
                    </a:cubicBezTo>
                    <a:cubicBezTo>
                      <a:pt x="300" y="1009"/>
                      <a:pt x="273" y="818"/>
                      <a:pt x="246" y="600"/>
                    </a:cubicBezTo>
                    <a:cubicBezTo>
                      <a:pt x="246" y="382"/>
                      <a:pt x="191" y="192"/>
                      <a:pt x="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3"/>
              <p:cNvSpPr/>
              <p:nvPr/>
            </p:nvSpPr>
            <p:spPr>
              <a:xfrm>
                <a:off x="6687725" y="3880875"/>
                <a:ext cx="6825" cy="206525"/>
              </a:xfrm>
              <a:custGeom>
                <a:avLst/>
                <a:gdLst/>
                <a:ahLst/>
                <a:cxnLst/>
                <a:rect l="l" t="t" r="r" b="b"/>
                <a:pathLst>
                  <a:path w="273" h="8261" extrusionOk="0">
                    <a:moveTo>
                      <a:pt x="86" y="0"/>
                    </a:moveTo>
                    <a:cubicBezTo>
                      <a:pt x="69" y="0"/>
                      <a:pt x="55" y="9"/>
                      <a:pt x="55" y="32"/>
                    </a:cubicBezTo>
                    <a:cubicBezTo>
                      <a:pt x="28" y="277"/>
                      <a:pt x="0" y="550"/>
                      <a:pt x="0" y="822"/>
                    </a:cubicBezTo>
                    <a:lnTo>
                      <a:pt x="0" y="1585"/>
                    </a:lnTo>
                    <a:lnTo>
                      <a:pt x="0" y="3193"/>
                    </a:lnTo>
                    <a:cubicBezTo>
                      <a:pt x="0" y="4255"/>
                      <a:pt x="28" y="5318"/>
                      <a:pt x="28" y="6381"/>
                    </a:cubicBezTo>
                    <a:lnTo>
                      <a:pt x="28" y="7716"/>
                    </a:lnTo>
                    <a:cubicBezTo>
                      <a:pt x="0" y="7852"/>
                      <a:pt x="0" y="8015"/>
                      <a:pt x="28" y="8179"/>
                    </a:cubicBezTo>
                    <a:cubicBezTo>
                      <a:pt x="41" y="8233"/>
                      <a:pt x="89" y="8261"/>
                      <a:pt x="140" y="8261"/>
                    </a:cubicBezTo>
                    <a:cubicBezTo>
                      <a:pt x="191" y="8261"/>
                      <a:pt x="246" y="8233"/>
                      <a:pt x="273" y="8179"/>
                    </a:cubicBezTo>
                    <a:cubicBezTo>
                      <a:pt x="273" y="7906"/>
                      <a:pt x="273" y="7634"/>
                      <a:pt x="273" y="7361"/>
                    </a:cubicBezTo>
                    <a:lnTo>
                      <a:pt x="273" y="6571"/>
                    </a:lnTo>
                    <a:lnTo>
                      <a:pt x="273" y="4991"/>
                    </a:lnTo>
                    <a:cubicBezTo>
                      <a:pt x="273" y="3928"/>
                      <a:pt x="273" y="2866"/>
                      <a:pt x="246" y="1803"/>
                    </a:cubicBezTo>
                    <a:cubicBezTo>
                      <a:pt x="246" y="1503"/>
                      <a:pt x="246" y="1203"/>
                      <a:pt x="218" y="904"/>
                    </a:cubicBezTo>
                    <a:cubicBezTo>
                      <a:pt x="218" y="631"/>
                      <a:pt x="191" y="332"/>
                      <a:pt x="137" y="32"/>
                    </a:cubicBezTo>
                    <a:cubicBezTo>
                      <a:pt x="137" y="16"/>
                      <a:pt x="109" y="0"/>
                      <a:pt x="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3"/>
              <p:cNvSpPr/>
              <p:nvPr/>
            </p:nvSpPr>
            <p:spPr>
              <a:xfrm>
                <a:off x="6422050" y="4314900"/>
                <a:ext cx="10925" cy="239800"/>
              </a:xfrm>
              <a:custGeom>
                <a:avLst/>
                <a:gdLst/>
                <a:ahLst/>
                <a:cxnLst/>
                <a:rect l="l" t="t" r="r" b="b"/>
                <a:pathLst>
                  <a:path w="437" h="9592" extrusionOk="0">
                    <a:moveTo>
                      <a:pt x="273" y="0"/>
                    </a:moveTo>
                    <a:cubicBezTo>
                      <a:pt x="191" y="300"/>
                      <a:pt x="164" y="600"/>
                      <a:pt x="137" y="900"/>
                    </a:cubicBezTo>
                    <a:cubicBezTo>
                      <a:pt x="137" y="1227"/>
                      <a:pt x="110" y="1526"/>
                      <a:pt x="110" y="1826"/>
                    </a:cubicBezTo>
                    <a:cubicBezTo>
                      <a:pt x="82" y="2453"/>
                      <a:pt x="82" y="3052"/>
                      <a:pt x="55" y="3679"/>
                    </a:cubicBezTo>
                    <a:cubicBezTo>
                      <a:pt x="28" y="4905"/>
                      <a:pt x="28" y="6131"/>
                      <a:pt x="1" y="7330"/>
                    </a:cubicBezTo>
                    <a:lnTo>
                      <a:pt x="1" y="8366"/>
                    </a:lnTo>
                    <a:cubicBezTo>
                      <a:pt x="1" y="8720"/>
                      <a:pt x="1" y="9074"/>
                      <a:pt x="1" y="9428"/>
                    </a:cubicBezTo>
                    <a:cubicBezTo>
                      <a:pt x="14" y="9537"/>
                      <a:pt x="103" y="9592"/>
                      <a:pt x="191" y="9592"/>
                    </a:cubicBezTo>
                    <a:cubicBezTo>
                      <a:pt x="280" y="9592"/>
                      <a:pt x="368" y="9537"/>
                      <a:pt x="382" y="9428"/>
                    </a:cubicBezTo>
                    <a:cubicBezTo>
                      <a:pt x="409" y="9101"/>
                      <a:pt x="409" y="8802"/>
                      <a:pt x="409" y="8475"/>
                    </a:cubicBezTo>
                    <a:lnTo>
                      <a:pt x="409" y="7575"/>
                    </a:lnTo>
                    <a:lnTo>
                      <a:pt x="409" y="5723"/>
                    </a:lnTo>
                    <a:cubicBezTo>
                      <a:pt x="409" y="4496"/>
                      <a:pt x="437" y="3270"/>
                      <a:pt x="409" y="2044"/>
                    </a:cubicBezTo>
                    <a:cubicBezTo>
                      <a:pt x="409" y="1717"/>
                      <a:pt x="409" y="1363"/>
                      <a:pt x="382" y="1036"/>
                    </a:cubicBezTo>
                    <a:cubicBezTo>
                      <a:pt x="355" y="682"/>
                      <a:pt x="328" y="355"/>
                      <a:pt x="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3"/>
              <p:cNvSpPr/>
              <p:nvPr/>
            </p:nvSpPr>
            <p:spPr>
              <a:xfrm>
                <a:off x="6405700" y="4327675"/>
                <a:ext cx="8875" cy="54375"/>
              </a:xfrm>
              <a:custGeom>
                <a:avLst/>
                <a:gdLst/>
                <a:ahLst/>
                <a:cxnLst/>
                <a:rect l="l" t="t" r="r" b="b"/>
                <a:pathLst>
                  <a:path w="355" h="2175" extrusionOk="0">
                    <a:moveTo>
                      <a:pt x="297" y="0"/>
                    </a:moveTo>
                    <a:cubicBezTo>
                      <a:pt x="266" y="0"/>
                      <a:pt x="232" y="21"/>
                      <a:pt x="219" y="62"/>
                    </a:cubicBezTo>
                    <a:lnTo>
                      <a:pt x="246" y="62"/>
                    </a:lnTo>
                    <a:cubicBezTo>
                      <a:pt x="191" y="389"/>
                      <a:pt x="137" y="743"/>
                      <a:pt x="82" y="1070"/>
                    </a:cubicBezTo>
                    <a:cubicBezTo>
                      <a:pt x="82" y="1233"/>
                      <a:pt x="55" y="1424"/>
                      <a:pt x="28" y="1588"/>
                    </a:cubicBezTo>
                    <a:cubicBezTo>
                      <a:pt x="1" y="1751"/>
                      <a:pt x="1" y="1915"/>
                      <a:pt x="1" y="2078"/>
                    </a:cubicBezTo>
                    <a:cubicBezTo>
                      <a:pt x="16" y="2139"/>
                      <a:pt x="74" y="2175"/>
                      <a:pt x="132" y="2175"/>
                    </a:cubicBezTo>
                    <a:cubicBezTo>
                      <a:pt x="177" y="2175"/>
                      <a:pt x="222" y="2153"/>
                      <a:pt x="246" y="2105"/>
                    </a:cubicBezTo>
                    <a:cubicBezTo>
                      <a:pt x="273" y="2024"/>
                      <a:pt x="300" y="1942"/>
                      <a:pt x="300" y="1860"/>
                    </a:cubicBezTo>
                    <a:lnTo>
                      <a:pt x="300" y="1615"/>
                    </a:lnTo>
                    <a:lnTo>
                      <a:pt x="328" y="1097"/>
                    </a:lnTo>
                    <a:cubicBezTo>
                      <a:pt x="328" y="743"/>
                      <a:pt x="328" y="416"/>
                      <a:pt x="355" y="62"/>
                    </a:cubicBezTo>
                    <a:cubicBezTo>
                      <a:pt x="355" y="21"/>
                      <a:pt x="328"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3"/>
              <p:cNvSpPr/>
              <p:nvPr/>
            </p:nvSpPr>
            <p:spPr>
              <a:xfrm>
                <a:off x="6082125" y="4237075"/>
                <a:ext cx="10250" cy="184800"/>
              </a:xfrm>
              <a:custGeom>
                <a:avLst/>
                <a:gdLst/>
                <a:ahLst/>
                <a:cxnLst/>
                <a:rect l="l" t="t" r="r" b="b"/>
                <a:pathLst>
                  <a:path w="410" h="7392" extrusionOk="0">
                    <a:moveTo>
                      <a:pt x="123" y="0"/>
                    </a:moveTo>
                    <a:cubicBezTo>
                      <a:pt x="96" y="0"/>
                      <a:pt x="69" y="21"/>
                      <a:pt x="55" y="62"/>
                    </a:cubicBezTo>
                    <a:cubicBezTo>
                      <a:pt x="28" y="280"/>
                      <a:pt x="1" y="525"/>
                      <a:pt x="28" y="743"/>
                    </a:cubicBezTo>
                    <a:lnTo>
                      <a:pt x="28" y="1451"/>
                    </a:lnTo>
                    <a:lnTo>
                      <a:pt x="28" y="2896"/>
                    </a:lnTo>
                    <a:cubicBezTo>
                      <a:pt x="28" y="3822"/>
                      <a:pt x="55" y="4748"/>
                      <a:pt x="55" y="5702"/>
                    </a:cubicBezTo>
                    <a:lnTo>
                      <a:pt x="55" y="6492"/>
                    </a:lnTo>
                    <a:lnTo>
                      <a:pt x="55" y="6874"/>
                    </a:lnTo>
                    <a:cubicBezTo>
                      <a:pt x="83" y="7010"/>
                      <a:pt x="83" y="7146"/>
                      <a:pt x="137" y="7310"/>
                    </a:cubicBezTo>
                    <a:cubicBezTo>
                      <a:pt x="151" y="7364"/>
                      <a:pt x="205" y="7391"/>
                      <a:pt x="260" y="7391"/>
                    </a:cubicBezTo>
                    <a:cubicBezTo>
                      <a:pt x="314" y="7391"/>
                      <a:pt x="369" y="7364"/>
                      <a:pt x="382" y="7310"/>
                    </a:cubicBezTo>
                    <a:cubicBezTo>
                      <a:pt x="410" y="7173"/>
                      <a:pt x="410" y="7064"/>
                      <a:pt x="410" y="6955"/>
                    </a:cubicBezTo>
                    <a:lnTo>
                      <a:pt x="410" y="6574"/>
                    </a:lnTo>
                    <a:lnTo>
                      <a:pt x="410" y="5866"/>
                    </a:lnTo>
                    <a:lnTo>
                      <a:pt x="382" y="4449"/>
                    </a:lnTo>
                    <a:cubicBezTo>
                      <a:pt x="355" y="3522"/>
                      <a:pt x="328" y="2569"/>
                      <a:pt x="301" y="1642"/>
                    </a:cubicBezTo>
                    <a:cubicBezTo>
                      <a:pt x="301" y="1370"/>
                      <a:pt x="301" y="1097"/>
                      <a:pt x="273" y="825"/>
                    </a:cubicBezTo>
                    <a:cubicBezTo>
                      <a:pt x="273" y="579"/>
                      <a:pt x="246" y="307"/>
                      <a:pt x="192" y="62"/>
                    </a:cubicBezTo>
                    <a:cubicBezTo>
                      <a:pt x="178" y="21"/>
                      <a:pt x="151"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3"/>
              <p:cNvSpPr/>
              <p:nvPr/>
            </p:nvSpPr>
            <p:spPr>
              <a:xfrm>
                <a:off x="6105975" y="4248325"/>
                <a:ext cx="8200" cy="134200"/>
              </a:xfrm>
              <a:custGeom>
                <a:avLst/>
                <a:gdLst/>
                <a:ahLst/>
                <a:cxnLst/>
                <a:rect l="l" t="t" r="r" b="b"/>
                <a:pathLst>
                  <a:path w="328" h="5368" extrusionOk="0">
                    <a:moveTo>
                      <a:pt x="218" y="0"/>
                    </a:moveTo>
                    <a:cubicBezTo>
                      <a:pt x="205" y="0"/>
                      <a:pt x="191" y="7"/>
                      <a:pt x="191" y="20"/>
                    </a:cubicBezTo>
                    <a:cubicBezTo>
                      <a:pt x="109" y="456"/>
                      <a:pt x="82" y="892"/>
                      <a:pt x="82" y="1356"/>
                    </a:cubicBezTo>
                    <a:cubicBezTo>
                      <a:pt x="82" y="1792"/>
                      <a:pt x="55" y="2228"/>
                      <a:pt x="28" y="2663"/>
                    </a:cubicBezTo>
                    <a:lnTo>
                      <a:pt x="0" y="3971"/>
                    </a:lnTo>
                    <a:lnTo>
                      <a:pt x="0" y="4653"/>
                    </a:lnTo>
                    <a:lnTo>
                      <a:pt x="0" y="5007"/>
                    </a:lnTo>
                    <a:cubicBezTo>
                      <a:pt x="0" y="5116"/>
                      <a:pt x="0" y="5225"/>
                      <a:pt x="55" y="5307"/>
                    </a:cubicBezTo>
                    <a:cubicBezTo>
                      <a:pt x="82" y="5347"/>
                      <a:pt x="123" y="5368"/>
                      <a:pt x="164" y="5368"/>
                    </a:cubicBezTo>
                    <a:cubicBezTo>
                      <a:pt x="205" y="5368"/>
                      <a:pt x="246" y="5347"/>
                      <a:pt x="273" y="5307"/>
                    </a:cubicBezTo>
                    <a:cubicBezTo>
                      <a:pt x="300" y="5225"/>
                      <a:pt x="327" y="5116"/>
                      <a:pt x="327" y="5007"/>
                    </a:cubicBezTo>
                    <a:lnTo>
                      <a:pt x="327" y="4653"/>
                    </a:lnTo>
                    <a:lnTo>
                      <a:pt x="327" y="3971"/>
                    </a:lnTo>
                    <a:lnTo>
                      <a:pt x="327" y="2663"/>
                    </a:lnTo>
                    <a:lnTo>
                      <a:pt x="327" y="1356"/>
                    </a:lnTo>
                    <a:cubicBezTo>
                      <a:pt x="327" y="920"/>
                      <a:pt x="300" y="456"/>
                      <a:pt x="246" y="20"/>
                    </a:cubicBezTo>
                    <a:cubicBezTo>
                      <a:pt x="246" y="7"/>
                      <a:pt x="232" y="0"/>
                      <a:pt x="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3"/>
              <p:cNvSpPr/>
              <p:nvPr/>
            </p:nvSpPr>
            <p:spPr>
              <a:xfrm>
                <a:off x="5785125" y="4015000"/>
                <a:ext cx="9575" cy="196900"/>
              </a:xfrm>
              <a:custGeom>
                <a:avLst/>
                <a:gdLst/>
                <a:ahLst/>
                <a:cxnLst/>
                <a:rect l="l" t="t" r="r" b="b"/>
                <a:pathLst>
                  <a:path w="383" h="7876" extrusionOk="0">
                    <a:moveTo>
                      <a:pt x="174" y="1"/>
                    </a:moveTo>
                    <a:cubicBezTo>
                      <a:pt x="151" y="1"/>
                      <a:pt x="123" y="21"/>
                      <a:pt x="110" y="62"/>
                    </a:cubicBezTo>
                    <a:cubicBezTo>
                      <a:pt x="82" y="171"/>
                      <a:pt x="55" y="280"/>
                      <a:pt x="55" y="416"/>
                    </a:cubicBezTo>
                    <a:cubicBezTo>
                      <a:pt x="55" y="552"/>
                      <a:pt x="28" y="661"/>
                      <a:pt x="28" y="798"/>
                    </a:cubicBezTo>
                    <a:cubicBezTo>
                      <a:pt x="28" y="1043"/>
                      <a:pt x="28" y="1315"/>
                      <a:pt x="1" y="1561"/>
                    </a:cubicBezTo>
                    <a:cubicBezTo>
                      <a:pt x="1" y="2051"/>
                      <a:pt x="1" y="2569"/>
                      <a:pt x="1" y="3059"/>
                    </a:cubicBezTo>
                    <a:lnTo>
                      <a:pt x="1" y="6056"/>
                    </a:lnTo>
                    <a:lnTo>
                      <a:pt x="1" y="6928"/>
                    </a:lnTo>
                    <a:lnTo>
                      <a:pt x="1" y="7337"/>
                    </a:lnTo>
                    <a:cubicBezTo>
                      <a:pt x="1" y="7473"/>
                      <a:pt x="28" y="7637"/>
                      <a:pt x="55" y="7773"/>
                    </a:cubicBezTo>
                    <a:cubicBezTo>
                      <a:pt x="82" y="7841"/>
                      <a:pt x="144" y="7875"/>
                      <a:pt x="202" y="7875"/>
                    </a:cubicBezTo>
                    <a:cubicBezTo>
                      <a:pt x="260" y="7875"/>
                      <a:pt x="314" y="7841"/>
                      <a:pt x="328" y="7773"/>
                    </a:cubicBezTo>
                    <a:cubicBezTo>
                      <a:pt x="355" y="7664"/>
                      <a:pt x="382" y="7528"/>
                      <a:pt x="382" y="7392"/>
                    </a:cubicBezTo>
                    <a:lnTo>
                      <a:pt x="382" y="7010"/>
                    </a:lnTo>
                    <a:lnTo>
                      <a:pt x="382" y="6247"/>
                    </a:lnTo>
                    <a:lnTo>
                      <a:pt x="382" y="4749"/>
                    </a:lnTo>
                    <a:cubicBezTo>
                      <a:pt x="382" y="3740"/>
                      <a:pt x="382" y="2759"/>
                      <a:pt x="355" y="1751"/>
                    </a:cubicBezTo>
                    <a:cubicBezTo>
                      <a:pt x="355" y="1452"/>
                      <a:pt x="355" y="1179"/>
                      <a:pt x="328" y="907"/>
                    </a:cubicBezTo>
                    <a:cubicBezTo>
                      <a:pt x="328" y="770"/>
                      <a:pt x="300" y="607"/>
                      <a:pt x="273" y="471"/>
                    </a:cubicBezTo>
                    <a:cubicBezTo>
                      <a:pt x="273" y="334"/>
                      <a:pt x="273" y="198"/>
                      <a:pt x="219" y="62"/>
                    </a:cubicBezTo>
                    <a:cubicBezTo>
                      <a:pt x="219" y="21"/>
                      <a:pt x="198" y="1"/>
                      <a:pt x="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3"/>
              <p:cNvSpPr/>
              <p:nvPr/>
            </p:nvSpPr>
            <p:spPr>
              <a:xfrm>
                <a:off x="5804875" y="3995600"/>
                <a:ext cx="8900" cy="113250"/>
              </a:xfrm>
              <a:custGeom>
                <a:avLst/>
                <a:gdLst/>
                <a:ahLst/>
                <a:cxnLst/>
                <a:rect l="l" t="t" r="r" b="b"/>
                <a:pathLst>
                  <a:path w="356" h="4530" extrusionOk="0">
                    <a:moveTo>
                      <a:pt x="232" y="0"/>
                    </a:moveTo>
                    <a:cubicBezTo>
                      <a:pt x="219" y="0"/>
                      <a:pt x="205" y="7"/>
                      <a:pt x="192" y="20"/>
                    </a:cubicBezTo>
                    <a:lnTo>
                      <a:pt x="164" y="20"/>
                    </a:lnTo>
                    <a:cubicBezTo>
                      <a:pt x="110" y="102"/>
                      <a:pt x="83" y="184"/>
                      <a:pt x="110" y="266"/>
                    </a:cubicBezTo>
                    <a:cubicBezTo>
                      <a:pt x="110" y="375"/>
                      <a:pt x="83" y="484"/>
                      <a:pt x="83" y="565"/>
                    </a:cubicBezTo>
                    <a:cubicBezTo>
                      <a:pt x="83" y="756"/>
                      <a:pt x="55" y="947"/>
                      <a:pt x="55" y="1138"/>
                    </a:cubicBezTo>
                    <a:lnTo>
                      <a:pt x="28" y="2255"/>
                    </a:lnTo>
                    <a:cubicBezTo>
                      <a:pt x="28" y="2636"/>
                      <a:pt x="28" y="2990"/>
                      <a:pt x="1" y="3372"/>
                    </a:cubicBezTo>
                    <a:lnTo>
                      <a:pt x="1" y="3917"/>
                    </a:lnTo>
                    <a:cubicBezTo>
                      <a:pt x="1" y="4108"/>
                      <a:pt x="28" y="4298"/>
                      <a:pt x="110" y="4489"/>
                    </a:cubicBezTo>
                    <a:cubicBezTo>
                      <a:pt x="123" y="4516"/>
                      <a:pt x="151" y="4530"/>
                      <a:pt x="181" y="4530"/>
                    </a:cubicBezTo>
                    <a:cubicBezTo>
                      <a:pt x="212" y="4530"/>
                      <a:pt x="246" y="4516"/>
                      <a:pt x="273" y="4489"/>
                    </a:cubicBezTo>
                    <a:cubicBezTo>
                      <a:pt x="328" y="4298"/>
                      <a:pt x="355" y="4108"/>
                      <a:pt x="355" y="3917"/>
                    </a:cubicBezTo>
                    <a:lnTo>
                      <a:pt x="355" y="3372"/>
                    </a:lnTo>
                    <a:lnTo>
                      <a:pt x="355" y="2255"/>
                    </a:lnTo>
                    <a:lnTo>
                      <a:pt x="355" y="1138"/>
                    </a:lnTo>
                    <a:lnTo>
                      <a:pt x="355" y="565"/>
                    </a:lnTo>
                    <a:cubicBezTo>
                      <a:pt x="355" y="484"/>
                      <a:pt x="355" y="375"/>
                      <a:pt x="328" y="266"/>
                    </a:cubicBezTo>
                    <a:cubicBezTo>
                      <a:pt x="328" y="184"/>
                      <a:pt x="328" y="102"/>
                      <a:pt x="273" y="20"/>
                    </a:cubicBezTo>
                    <a:cubicBezTo>
                      <a:pt x="260" y="7"/>
                      <a:pt x="246"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3"/>
              <p:cNvSpPr/>
              <p:nvPr/>
            </p:nvSpPr>
            <p:spPr>
              <a:xfrm>
                <a:off x="5806925" y="4116850"/>
                <a:ext cx="9575" cy="108675"/>
              </a:xfrm>
              <a:custGeom>
                <a:avLst/>
                <a:gdLst/>
                <a:ahLst/>
                <a:cxnLst/>
                <a:rect l="l" t="t" r="r" b="b"/>
                <a:pathLst>
                  <a:path w="383" h="4347" extrusionOk="0">
                    <a:moveTo>
                      <a:pt x="123" y="0"/>
                    </a:moveTo>
                    <a:cubicBezTo>
                      <a:pt x="62" y="0"/>
                      <a:pt x="1" y="34"/>
                      <a:pt x="1" y="102"/>
                    </a:cubicBezTo>
                    <a:lnTo>
                      <a:pt x="1" y="130"/>
                    </a:lnTo>
                    <a:lnTo>
                      <a:pt x="1" y="1165"/>
                    </a:lnTo>
                    <a:lnTo>
                      <a:pt x="28" y="2173"/>
                    </a:lnTo>
                    <a:lnTo>
                      <a:pt x="55" y="3209"/>
                    </a:lnTo>
                    <a:lnTo>
                      <a:pt x="55" y="3699"/>
                    </a:lnTo>
                    <a:cubicBezTo>
                      <a:pt x="55" y="3890"/>
                      <a:pt x="55" y="4053"/>
                      <a:pt x="110" y="4244"/>
                    </a:cubicBezTo>
                    <a:cubicBezTo>
                      <a:pt x="123" y="4312"/>
                      <a:pt x="178" y="4346"/>
                      <a:pt x="236" y="4346"/>
                    </a:cubicBezTo>
                    <a:cubicBezTo>
                      <a:pt x="293" y="4346"/>
                      <a:pt x="355" y="4312"/>
                      <a:pt x="382" y="4244"/>
                    </a:cubicBezTo>
                    <a:cubicBezTo>
                      <a:pt x="382" y="4053"/>
                      <a:pt x="382" y="3890"/>
                      <a:pt x="382" y="3726"/>
                    </a:cubicBezTo>
                    <a:lnTo>
                      <a:pt x="355" y="3209"/>
                    </a:lnTo>
                    <a:lnTo>
                      <a:pt x="355" y="2173"/>
                    </a:lnTo>
                    <a:lnTo>
                      <a:pt x="300" y="1165"/>
                    </a:lnTo>
                    <a:cubicBezTo>
                      <a:pt x="300" y="811"/>
                      <a:pt x="273" y="484"/>
                      <a:pt x="246" y="102"/>
                    </a:cubicBezTo>
                    <a:cubicBezTo>
                      <a:pt x="246" y="34"/>
                      <a:pt x="185"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3"/>
              <p:cNvSpPr/>
              <p:nvPr/>
            </p:nvSpPr>
            <p:spPr>
              <a:xfrm>
                <a:off x="5821925" y="4052300"/>
                <a:ext cx="10225" cy="161800"/>
              </a:xfrm>
              <a:custGeom>
                <a:avLst/>
                <a:gdLst/>
                <a:ahLst/>
                <a:cxnLst/>
                <a:rect l="l" t="t" r="r" b="b"/>
                <a:pathLst>
                  <a:path w="409" h="6472" extrusionOk="0">
                    <a:moveTo>
                      <a:pt x="276" y="0"/>
                    </a:moveTo>
                    <a:cubicBezTo>
                      <a:pt x="245" y="0"/>
                      <a:pt x="218" y="14"/>
                      <a:pt x="218" y="41"/>
                    </a:cubicBezTo>
                    <a:lnTo>
                      <a:pt x="218" y="69"/>
                    </a:lnTo>
                    <a:cubicBezTo>
                      <a:pt x="109" y="1703"/>
                      <a:pt x="55" y="3338"/>
                      <a:pt x="0" y="5000"/>
                    </a:cubicBezTo>
                    <a:lnTo>
                      <a:pt x="0" y="5682"/>
                    </a:lnTo>
                    <a:lnTo>
                      <a:pt x="0" y="6036"/>
                    </a:lnTo>
                    <a:cubicBezTo>
                      <a:pt x="0" y="6145"/>
                      <a:pt x="0" y="6254"/>
                      <a:pt x="27" y="6390"/>
                    </a:cubicBezTo>
                    <a:cubicBezTo>
                      <a:pt x="41" y="6445"/>
                      <a:pt x="95" y="6472"/>
                      <a:pt x="153" y="6472"/>
                    </a:cubicBezTo>
                    <a:cubicBezTo>
                      <a:pt x="211" y="6472"/>
                      <a:pt x="273" y="6445"/>
                      <a:pt x="300" y="6390"/>
                    </a:cubicBezTo>
                    <a:cubicBezTo>
                      <a:pt x="354" y="5981"/>
                      <a:pt x="382" y="5573"/>
                      <a:pt x="354" y="5164"/>
                    </a:cubicBezTo>
                    <a:lnTo>
                      <a:pt x="382" y="3910"/>
                    </a:lnTo>
                    <a:cubicBezTo>
                      <a:pt x="382" y="3093"/>
                      <a:pt x="409" y="2276"/>
                      <a:pt x="382" y="1458"/>
                    </a:cubicBezTo>
                    <a:cubicBezTo>
                      <a:pt x="382" y="995"/>
                      <a:pt x="382" y="532"/>
                      <a:pt x="354" y="41"/>
                    </a:cubicBezTo>
                    <a:cubicBezTo>
                      <a:pt x="341" y="14"/>
                      <a:pt x="307" y="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3"/>
              <p:cNvSpPr/>
              <p:nvPr/>
            </p:nvSpPr>
            <p:spPr>
              <a:xfrm>
                <a:off x="6077375" y="3616125"/>
                <a:ext cx="10225" cy="74475"/>
              </a:xfrm>
              <a:custGeom>
                <a:avLst/>
                <a:gdLst/>
                <a:ahLst/>
                <a:cxnLst/>
                <a:rect l="l" t="t" r="r" b="b"/>
                <a:pathLst>
                  <a:path w="409" h="2979" extrusionOk="0">
                    <a:moveTo>
                      <a:pt x="142" y="0"/>
                    </a:moveTo>
                    <a:cubicBezTo>
                      <a:pt x="96" y="0"/>
                      <a:pt x="43" y="29"/>
                      <a:pt x="27" y="77"/>
                    </a:cubicBezTo>
                    <a:cubicBezTo>
                      <a:pt x="0" y="186"/>
                      <a:pt x="0" y="322"/>
                      <a:pt x="0" y="431"/>
                    </a:cubicBezTo>
                    <a:lnTo>
                      <a:pt x="0" y="785"/>
                    </a:lnTo>
                    <a:lnTo>
                      <a:pt x="0" y="1521"/>
                    </a:lnTo>
                    <a:lnTo>
                      <a:pt x="0" y="2257"/>
                    </a:lnTo>
                    <a:lnTo>
                      <a:pt x="0" y="2611"/>
                    </a:lnTo>
                    <a:cubicBezTo>
                      <a:pt x="0" y="2720"/>
                      <a:pt x="27" y="2856"/>
                      <a:pt x="109" y="2938"/>
                    </a:cubicBezTo>
                    <a:cubicBezTo>
                      <a:pt x="136" y="2965"/>
                      <a:pt x="170" y="2979"/>
                      <a:pt x="204" y="2979"/>
                    </a:cubicBezTo>
                    <a:cubicBezTo>
                      <a:pt x="238" y="2979"/>
                      <a:pt x="273" y="2965"/>
                      <a:pt x="300" y="2938"/>
                    </a:cubicBezTo>
                    <a:cubicBezTo>
                      <a:pt x="382" y="2856"/>
                      <a:pt x="409" y="2720"/>
                      <a:pt x="382" y="2611"/>
                    </a:cubicBezTo>
                    <a:lnTo>
                      <a:pt x="382" y="2229"/>
                    </a:lnTo>
                    <a:cubicBezTo>
                      <a:pt x="382" y="1984"/>
                      <a:pt x="354" y="1739"/>
                      <a:pt x="354" y="1494"/>
                    </a:cubicBezTo>
                    <a:cubicBezTo>
                      <a:pt x="354" y="1249"/>
                      <a:pt x="327" y="1003"/>
                      <a:pt x="327" y="758"/>
                    </a:cubicBezTo>
                    <a:cubicBezTo>
                      <a:pt x="327" y="649"/>
                      <a:pt x="327" y="513"/>
                      <a:pt x="273" y="377"/>
                    </a:cubicBezTo>
                    <a:cubicBezTo>
                      <a:pt x="273" y="268"/>
                      <a:pt x="273" y="159"/>
                      <a:pt x="218" y="50"/>
                    </a:cubicBezTo>
                    <a:cubicBezTo>
                      <a:pt x="207" y="15"/>
                      <a:pt x="176"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3"/>
              <p:cNvSpPr/>
              <p:nvPr/>
            </p:nvSpPr>
            <p:spPr>
              <a:xfrm>
                <a:off x="6092350" y="3622975"/>
                <a:ext cx="9550" cy="62450"/>
              </a:xfrm>
              <a:custGeom>
                <a:avLst/>
                <a:gdLst/>
                <a:ahLst/>
                <a:cxnLst/>
                <a:rect l="l" t="t" r="r" b="b"/>
                <a:pathLst>
                  <a:path w="382" h="2498" extrusionOk="0">
                    <a:moveTo>
                      <a:pt x="109" y="0"/>
                    </a:moveTo>
                    <a:cubicBezTo>
                      <a:pt x="89" y="0"/>
                      <a:pt x="69" y="7"/>
                      <a:pt x="55" y="21"/>
                    </a:cubicBezTo>
                    <a:lnTo>
                      <a:pt x="82" y="21"/>
                    </a:lnTo>
                    <a:cubicBezTo>
                      <a:pt x="28" y="103"/>
                      <a:pt x="1" y="184"/>
                      <a:pt x="28" y="293"/>
                    </a:cubicBezTo>
                    <a:lnTo>
                      <a:pt x="28" y="593"/>
                    </a:lnTo>
                    <a:lnTo>
                      <a:pt x="28" y="1220"/>
                    </a:lnTo>
                    <a:lnTo>
                      <a:pt x="28" y="1846"/>
                    </a:lnTo>
                    <a:cubicBezTo>
                      <a:pt x="28" y="2064"/>
                      <a:pt x="55" y="2255"/>
                      <a:pt x="137" y="2446"/>
                    </a:cubicBezTo>
                    <a:cubicBezTo>
                      <a:pt x="161" y="2483"/>
                      <a:pt x="191" y="2497"/>
                      <a:pt x="220" y="2497"/>
                    </a:cubicBezTo>
                    <a:cubicBezTo>
                      <a:pt x="254" y="2497"/>
                      <a:pt x="285" y="2476"/>
                      <a:pt x="300" y="2446"/>
                    </a:cubicBezTo>
                    <a:cubicBezTo>
                      <a:pt x="382" y="2228"/>
                      <a:pt x="382" y="2010"/>
                      <a:pt x="355" y="1819"/>
                    </a:cubicBezTo>
                    <a:cubicBezTo>
                      <a:pt x="355" y="1601"/>
                      <a:pt x="327" y="1410"/>
                      <a:pt x="327" y="1192"/>
                    </a:cubicBezTo>
                    <a:cubicBezTo>
                      <a:pt x="327" y="1002"/>
                      <a:pt x="300" y="784"/>
                      <a:pt x="273" y="593"/>
                    </a:cubicBezTo>
                    <a:cubicBezTo>
                      <a:pt x="273" y="484"/>
                      <a:pt x="273" y="375"/>
                      <a:pt x="246" y="293"/>
                    </a:cubicBezTo>
                    <a:cubicBezTo>
                      <a:pt x="246" y="184"/>
                      <a:pt x="218" y="103"/>
                      <a:pt x="164" y="21"/>
                    </a:cubicBezTo>
                    <a:cubicBezTo>
                      <a:pt x="150" y="7"/>
                      <a:pt x="130"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3"/>
              <p:cNvSpPr/>
              <p:nvPr/>
            </p:nvSpPr>
            <p:spPr>
              <a:xfrm>
                <a:off x="6930200" y="2596750"/>
                <a:ext cx="79075" cy="285700"/>
              </a:xfrm>
              <a:custGeom>
                <a:avLst/>
                <a:gdLst/>
                <a:ahLst/>
                <a:cxnLst/>
                <a:rect l="l" t="t" r="r" b="b"/>
                <a:pathLst>
                  <a:path w="3163" h="11428" extrusionOk="0">
                    <a:moveTo>
                      <a:pt x="3050" y="0"/>
                    </a:moveTo>
                    <a:cubicBezTo>
                      <a:pt x="3019" y="0"/>
                      <a:pt x="2985" y="21"/>
                      <a:pt x="2972" y="62"/>
                    </a:cubicBezTo>
                    <a:lnTo>
                      <a:pt x="2944" y="62"/>
                    </a:lnTo>
                    <a:cubicBezTo>
                      <a:pt x="2863" y="825"/>
                      <a:pt x="2835" y="1588"/>
                      <a:pt x="2754" y="2323"/>
                    </a:cubicBezTo>
                    <a:cubicBezTo>
                      <a:pt x="2645" y="3086"/>
                      <a:pt x="2536" y="3822"/>
                      <a:pt x="2399" y="4558"/>
                    </a:cubicBezTo>
                    <a:cubicBezTo>
                      <a:pt x="2072" y="6029"/>
                      <a:pt x="1636" y="7473"/>
                      <a:pt x="1091" y="8863"/>
                    </a:cubicBezTo>
                    <a:cubicBezTo>
                      <a:pt x="765" y="9653"/>
                      <a:pt x="410" y="10416"/>
                      <a:pt x="56" y="11179"/>
                    </a:cubicBezTo>
                    <a:cubicBezTo>
                      <a:pt x="0" y="11309"/>
                      <a:pt x="110" y="11427"/>
                      <a:pt x="220" y="11427"/>
                    </a:cubicBezTo>
                    <a:cubicBezTo>
                      <a:pt x="271" y="11427"/>
                      <a:pt x="321" y="11402"/>
                      <a:pt x="356" y="11342"/>
                    </a:cubicBezTo>
                    <a:cubicBezTo>
                      <a:pt x="765" y="10688"/>
                      <a:pt x="1091" y="10007"/>
                      <a:pt x="1391" y="9299"/>
                    </a:cubicBezTo>
                    <a:cubicBezTo>
                      <a:pt x="1664" y="8590"/>
                      <a:pt x="1936" y="7855"/>
                      <a:pt x="2154" y="7119"/>
                    </a:cubicBezTo>
                    <a:cubicBezTo>
                      <a:pt x="2590" y="5675"/>
                      <a:pt x="2890" y="4149"/>
                      <a:pt x="3053" y="2650"/>
                    </a:cubicBezTo>
                    <a:cubicBezTo>
                      <a:pt x="3135" y="1778"/>
                      <a:pt x="3162" y="934"/>
                      <a:pt x="3108" y="62"/>
                    </a:cubicBezTo>
                    <a:cubicBezTo>
                      <a:pt x="3108" y="21"/>
                      <a:pt x="3081" y="0"/>
                      <a:pt x="3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3"/>
              <p:cNvSpPr/>
              <p:nvPr/>
            </p:nvSpPr>
            <p:spPr>
              <a:xfrm>
                <a:off x="6798225" y="2893925"/>
                <a:ext cx="128625" cy="155400"/>
              </a:xfrm>
              <a:custGeom>
                <a:avLst/>
                <a:gdLst/>
                <a:ahLst/>
                <a:cxnLst/>
                <a:rect l="l" t="t" r="r" b="b"/>
                <a:pathLst>
                  <a:path w="5145" h="6216" extrusionOk="0">
                    <a:moveTo>
                      <a:pt x="5090" y="0"/>
                    </a:moveTo>
                    <a:cubicBezTo>
                      <a:pt x="5063" y="0"/>
                      <a:pt x="5035" y="0"/>
                      <a:pt x="5035" y="28"/>
                    </a:cubicBezTo>
                    <a:cubicBezTo>
                      <a:pt x="4845" y="218"/>
                      <a:pt x="4708" y="436"/>
                      <a:pt x="4599" y="654"/>
                    </a:cubicBezTo>
                    <a:cubicBezTo>
                      <a:pt x="4463" y="872"/>
                      <a:pt x="4327" y="1063"/>
                      <a:pt x="4191" y="1281"/>
                    </a:cubicBezTo>
                    <a:cubicBezTo>
                      <a:pt x="3918" y="1690"/>
                      <a:pt x="3618" y="2126"/>
                      <a:pt x="3319" y="2534"/>
                    </a:cubicBezTo>
                    <a:cubicBezTo>
                      <a:pt x="2692" y="3325"/>
                      <a:pt x="2038" y="4087"/>
                      <a:pt x="1302" y="4769"/>
                    </a:cubicBezTo>
                    <a:cubicBezTo>
                      <a:pt x="1112" y="4959"/>
                      <a:pt x="894" y="5150"/>
                      <a:pt x="676" y="5341"/>
                    </a:cubicBezTo>
                    <a:cubicBezTo>
                      <a:pt x="567" y="5450"/>
                      <a:pt x="458" y="5532"/>
                      <a:pt x="349" y="5613"/>
                    </a:cubicBezTo>
                    <a:cubicBezTo>
                      <a:pt x="267" y="5722"/>
                      <a:pt x="267" y="5722"/>
                      <a:pt x="212" y="5777"/>
                    </a:cubicBezTo>
                    <a:cubicBezTo>
                      <a:pt x="158" y="5831"/>
                      <a:pt x="103" y="5886"/>
                      <a:pt x="76" y="5968"/>
                    </a:cubicBezTo>
                    <a:cubicBezTo>
                      <a:pt x="1" y="6068"/>
                      <a:pt x="88" y="6216"/>
                      <a:pt x="210" y="6216"/>
                    </a:cubicBezTo>
                    <a:cubicBezTo>
                      <a:pt x="219" y="6216"/>
                      <a:pt x="229" y="6215"/>
                      <a:pt x="240" y="6213"/>
                    </a:cubicBezTo>
                    <a:cubicBezTo>
                      <a:pt x="376" y="6158"/>
                      <a:pt x="485" y="6104"/>
                      <a:pt x="594" y="6022"/>
                    </a:cubicBezTo>
                    <a:cubicBezTo>
                      <a:pt x="703" y="5940"/>
                      <a:pt x="812" y="5859"/>
                      <a:pt x="921" y="5777"/>
                    </a:cubicBezTo>
                    <a:cubicBezTo>
                      <a:pt x="1139" y="5613"/>
                      <a:pt x="1330" y="5423"/>
                      <a:pt x="1520" y="5259"/>
                    </a:cubicBezTo>
                    <a:cubicBezTo>
                      <a:pt x="1875" y="4905"/>
                      <a:pt x="2229" y="4551"/>
                      <a:pt x="2583" y="4169"/>
                    </a:cubicBezTo>
                    <a:cubicBezTo>
                      <a:pt x="3264" y="3379"/>
                      <a:pt x="3891" y="2534"/>
                      <a:pt x="4409" y="1662"/>
                    </a:cubicBezTo>
                    <a:cubicBezTo>
                      <a:pt x="4572" y="1417"/>
                      <a:pt x="4708" y="1172"/>
                      <a:pt x="4817" y="899"/>
                    </a:cubicBezTo>
                    <a:cubicBezTo>
                      <a:pt x="4954" y="654"/>
                      <a:pt x="5063" y="382"/>
                      <a:pt x="5144" y="82"/>
                    </a:cubicBezTo>
                    <a:cubicBezTo>
                      <a:pt x="5144" y="55"/>
                      <a:pt x="5144" y="28"/>
                      <a:pt x="5117" y="28"/>
                    </a:cubicBezTo>
                    <a:lnTo>
                      <a:pt x="51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3"/>
              <p:cNvSpPr/>
              <p:nvPr/>
            </p:nvSpPr>
            <p:spPr>
              <a:xfrm>
                <a:off x="6836175" y="2619900"/>
                <a:ext cx="197625" cy="436800"/>
              </a:xfrm>
              <a:custGeom>
                <a:avLst/>
                <a:gdLst/>
                <a:ahLst/>
                <a:cxnLst/>
                <a:rect l="l" t="t" r="r" b="b"/>
                <a:pathLst>
                  <a:path w="7905" h="17472" extrusionOk="0">
                    <a:moveTo>
                      <a:pt x="7714" y="1"/>
                    </a:moveTo>
                    <a:cubicBezTo>
                      <a:pt x="7686" y="1"/>
                      <a:pt x="7659" y="21"/>
                      <a:pt x="7659" y="62"/>
                    </a:cubicBezTo>
                    <a:lnTo>
                      <a:pt x="7659" y="35"/>
                    </a:lnTo>
                    <a:cubicBezTo>
                      <a:pt x="7659" y="1288"/>
                      <a:pt x="7577" y="2542"/>
                      <a:pt x="7387" y="3795"/>
                    </a:cubicBezTo>
                    <a:cubicBezTo>
                      <a:pt x="7223" y="5021"/>
                      <a:pt x="6923" y="6247"/>
                      <a:pt x="6542" y="7446"/>
                    </a:cubicBezTo>
                    <a:cubicBezTo>
                      <a:pt x="6160" y="8645"/>
                      <a:pt x="5670" y="9790"/>
                      <a:pt x="5098" y="10907"/>
                    </a:cubicBezTo>
                    <a:cubicBezTo>
                      <a:pt x="4498" y="11997"/>
                      <a:pt x="3817" y="13032"/>
                      <a:pt x="3054" y="14040"/>
                    </a:cubicBezTo>
                    <a:cubicBezTo>
                      <a:pt x="2673" y="14504"/>
                      <a:pt x="2264" y="14994"/>
                      <a:pt x="1828" y="15457"/>
                    </a:cubicBezTo>
                    <a:cubicBezTo>
                      <a:pt x="1392" y="15920"/>
                      <a:pt x="929" y="16329"/>
                      <a:pt x="466" y="16765"/>
                    </a:cubicBezTo>
                    <a:cubicBezTo>
                      <a:pt x="357" y="16874"/>
                      <a:pt x="248" y="16983"/>
                      <a:pt x="139" y="17092"/>
                    </a:cubicBezTo>
                    <a:cubicBezTo>
                      <a:pt x="1" y="17253"/>
                      <a:pt x="114" y="17471"/>
                      <a:pt x="284" y="17471"/>
                    </a:cubicBezTo>
                    <a:cubicBezTo>
                      <a:pt x="316" y="17471"/>
                      <a:pt x="349" y="17464"/>
                      <a:pt x="384" y="17446"/>
                    </a:cubicBezTo>
                    <a:cubicBezTo>
                      <a:pt x="656" y="17256"/>
                      <a:pt x="902" y="17065"/>
                      <a:pt x="1147" y="16820"/>
                    </a:cubicBezTo>
                    <a:cubicBezTo>
                      <a:pt x="1365" y="16629"/>
                      <a:pt x="1610" y="16384"/>
                      <a:pt x="1828" y="16166"/>
                    </a:cubicBezTo>
                    <a:cubicBezTo>
                      <a:pt x="2291" y="15702"/>
                      <a:pt x="2700" y="15239"/>
                      <a:pt x="3109" y="14749"/>
                    </a:cubicBezTo>
                    <a:cubicBezTo>
                      <a:pt x="3899" y="13768"/>
                      <a:pt x="4635" y="12678"/>
                      <a:pt x="5234" y="11561"/>
                    </a:cubicBezTo>
                    <a:cubicBezTo>
                      <a:pt x="5861" y="10444"/>
                      <a:pt x="6378" y="9272"/>
                      <a:pt x="6787" y="8046"/>
                    </a:cubicBezTo>
                    <a:cubicBezTo>
                      <a:pt x="7196" y="6847"/>
                      <a:pt x="7523" y="5621"/>
                      <a:pt x="7686" y="4367"/>
                    </a:cubicBezTo>
                    <a:cubicBezTo>
                      <a:pt x="7795" y="3713"/>
                      <a:pt x="7850" y="3087"/>
                      <a:pt x="7877" y="2433"/>
                    </a:cubicBezTo>
                    <a:cubicBezTo>
                      <a:pt x="7904" y="1806"/>
                      <a:pt x="7877" y="1179"/>
                      <a:pt x="7823" y="525"/>
                    </a:cubicBezTo>
                    <a:cubicBezTo>
                      <a:pt x="7823" y="389"/>
                      <a:pt x="7795" y="226"/>
                      <a:pt x="7768" y="62"/>
                    </a:cubicBezTo>
                    <a:cubicBezTo>
                      <a:pt x="7768" y="21"/>
                      <a:pt x="7741" y="1"/>
                      <a:pt x="7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3"/>
              <p:cNvSpPr/>
              <p:nvPr/>
            </p:nvSpPr>
            <p:spPr>
              <a:xfrm>
                <a:off x="5811175" y="1778800"/>
                <a:ext cx="204900" cy="108400"/>
              </a:xfrm>
              <a:custGeom>
                <a:avLst/>
                <a:gdLst/>
                <a:ahLst/>
                <a:cxnLst/>
                <a:rect l="l" t="t" r="r" b="b"/>
                <a:pathLst>
                  <a:path w="8196" h="4336" extrusionOk="0">
                    <a:moveTo>
                      <a:pt x="8087" y="0"/>
                    </a:moveTo>
                    <a:cubicBezTo>
                      <a:pt x="7787" y="28"/>
                      <a:pt x="7487" y="82"/>
                      <a:pt x="7215" y="164"/>
                    </a:cubicBezTo>
                    <a:cubicBezTo>
                      <a:pt x="6915" y="246"/>
                      <a:pt x="6643" y="327"/>
                      <a:pt x="6370" y="409"/>
                    </a:cubicBezTo>
                    <a:cubicBezTo>
                      <a:pt x="5798" y="573"/>
                      <a:pt x="5253" y="791"/>
                      <a:pt x="4708" y="1036"/>
                    </a:cubicBezTo>
                    <a:cubicBezTo>
                      <a:pt x="3645" y="1526"/>
                      <a:pt x="2610" y="2098"/>
                      <a:pt x="1629" y="2752"/>
                    </a:cubicBezTo>
                    <a:cubicBezTo>
                      <a:pt x="1356" y="2943"/>
                      <a:pt x="1084" y="3134"/>
                      <a:pt x="839" y="3325"/>
                    </a:cubicBezTo>
                    <a:cubicBezTo>
                      <a:pt x="703" y="3434"/>
                      <a:pt x="539" y="3543"/>
                      <a:pt x="403" y="3679"/>
                    </a:cubicBezTo>
                    <a:cubicBezTo>
                      <a:pt x="267" y="3788"/>
                      <a:pt x="158" y="3897"/>
                      <a:pt x="76" y="4060"/>
                    </a:cubicBezTo>
                    <a:cubicBezTo>
                      <a:pt x="0" y="4186"/>
                      <a:pt x="111" y="4336"/>
                      <a:pt x="236" y="4336"/>
                    </a:cubicBezTo>
                    <a:cubicBezTo>
                      <a:pt x="246" y="4336"/>
                      <a:pt x="256" y="4335"/>
                      <a:pt x="267" y="4333"/>
                    </a:cubicBezTo>
                    <a:cubicBezTo>
                      <a:pt x="539" y="4197"/>
                      <a:pt x="812" y="4033"/>
                      <a:pt x="1029" y="3815"/>
                    </a:cubicBezTo>
                    <a:cubicBezTo>
                      <a:pt x="1247" y="3652"/>
                      <a:pt x="1465" y="3488"/>
                      <a:pt x="1711" y="3325"/>
                    </a:cubicBezTo>
                    <a:cubicBezTo>
                      <a:pt x="2174" y="2970"/>
                      <a:pt x="2664" y="2643"/>
                      <a:pt x="3182" y="2371"/>
                    </a:cubicBezTo>
                    <a:cubicBezTo>
                      <a:pt x="4163" y="1771"/>
                      <a:pt x="5198" y="1281"/>
                      <a:pt x="6288" y="872"/>
                    </a:cubicBezTo>
                    <a:cubicBezTo>
                      <a:pt x="6588" y="736"/>
                      <a:pt x="6888" y="627"/>
                      <a:pt x="7215" y="518"/>
                    </a:cubicBezTo>
                    <a:cubicBezTo>
                      <a:pt x="7515" y="436"/>
                      <a:pt x="7814" y="300"/>
                      <a:pt x="8114" y="191"/>
                    </a:cubicBezTo>
                    <a:cubicBezTo>
                      <a:pt x="8188" y="166"/>
                      <a:pt x="8195" y="51"/>
                      <a:pt x="8134" y="51"/>
                    </a:cubicBezTo>
                    <a:cubicBezTo>
                      <a:pt x="8128" y="51"/>
                      <a:pt x="8121" y="52"/>
                      <a:pt x="8114" y="55"/>
                    </a:cubicBezTo>
                    <a:lnTo>
                      <a:pt x="8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3"/>
              <p:cNvSpPr/>
              <p:nvPr/>
            </p:nvSpPr>
            <p:spPr>
              <a:xfrm>
                <a:off x="5654425" y="1891700"/>
                <a:ext cx="139450" cy="130575"/>
              </a:xfrm>
              <a:custGeom>
                <a:avLst/>
                <a:gdLst/>
                <a:ahLst/>
                <a:cxnLst/>
                <a:rect l="l" t="t" r="r" b="b"/>
                <a:pathLst>
                  <a:path w="5578" h="5223" extrusionOk="0">
                    <a:moveTo>
                      <a:pt x="5543" y="0"/>
                    </a:moveTo>
                    <a:cubicBezTo>
                      <a:pt x="5538" y="0"/>
                      <a:pt x="5533" y="3"/>
                      <a:pt x="5528" y="8"/>
                    </a:cubicBezTo>
                    <a:cubicBezTo>
                      <a:pt x="5310" y="89"/>
                      <a:pt x="5092" y="198"/>
                      <a:pt x="4902" y="335"/>
                    </a:cubicBezTo>
                    <a:cubicBezTo>
                      <a:pt x="4711" y="471"/>
                      <a:pt x="4493" y="607"/>
                      <a:pt x="4302" y="770"/>
                    </a:cubicBezTo>
                    <a:cubicBezTo>
                      <a:pt x="3921" y="1070"/>
                      <a:pt x="3539" y="1370"/>
                      <a:pt x="3158" y="1670"/>
                    </a:cubicBezTo>
                    <a:cubicBezTo>
                      <a:pt x="2422" y="2296"/>
                      <a:pt x="1741" y="2978"/>
                      <a:pt x="1060" y="3686"/>
                    </a:cubicBezTo>
                    <a:cubicBezTo>
                      <a:pt x="869" y="3877"/>
                      <a:pt x="705" y="4067"/>
                      <a:pt x="515" y="4285"/>
                    </a:cubicBezTo>
                    <a:cubicBezTo>
                      <a:pt x="433" y="4367"/>
                      <a:pt x="324" y="4476"/>
                      <a:pt x="242" y="4585"/>
                    </a:cubicBezTo>
                    <a:cubicBezTo>
                      <a:pt x="133" y="4694"/>
                      <a:pt x="52" y="4830"/>
                      <a:pt x="24" y="4967"/>
                    </a:cubicBezTo>
                    <a:cubicBezTo>
                      <a:pt x="1" y="5084"/>
                      <a:pt x="79" y="5223"/>
                      <a:pt x="189" y="5223"/>
                    </a:cubicBezTo>
                    <a:cubicBezTo>
                      <a:pt x="206" y="5223"/>
                      <a:pt x="224" y="5219"/>
                      <a:pt x="242" y="5212"/>
                    </a:cubicBezTo>
                    <a:cubicBezTo>
                      <a:pt x="460" y="5103"/>
                      <a:pt x="651" y="4912"/>
                      <a:pt x="787" y="4721"/>
                    </a:cubicBezTo>
                    <a:cubicBezTo>
                      <a:pt x="951" y="4531"/>
                      <a:pt x="1114" y="4340"/>
                      <a:pt x="1278" y="4176"/>
                    </a:cubicBezTo>
                    <a:cubicBezTo>
                      <a:pt x="1605" y="3822"/>
                      <a:pt x="1932" y="3468"/>
                      <a:pt x="2286" y="3114"/>
                    </a:cubicBezTo>
                    <a:cubicBezTo>
                      <a:pt x="2967" y="2433"/>
                      <a:pt x="3648" y="1806"/>
                      <a:pt x="4357" y="1179"/>
                    </a:cubicBezTo>
                    <a:cubicBezTo>
                      <a:pt x="4575" y="988"/>
                      <a:pt x="4765" y="825"/>
                      <a:pt x="4956" y="661"/>
                    </a:cubicBezTo>
                    <a:cubicBezTo>
                      <a:pt x="5174" y="471"/>
                      <a:pt x="5365" y="280"/>
                      <a:pt x="5556" y="89"/>
                    </a:cubicBezTo>
                    <a:cubicBezTo>
                      <a:pt x="5578" y="45"/>
                      <a:pt x="5564" y="0"/>
                      <a:pt x="55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3"/>
              <p:cNvSpPr/>
              <p:nvPr/>
            </p:nvSpPr>
            <p:spPr>
              <a:xfrm>
                <a:off x="5692875" y="1767225"/>
                <a:ext cx="277575" cy="174275"/>
              </a:xfrm>
              <a:custGeom>
                <a:avLst/>
                <a:gdLst/>
                <a:ahLst/>
                <a:cxnLst/>
                <a:rect l="l" t="t" r="r" b="b"/>
                <a:pathLst>
                  <a:path w="11103" h="6971" extrusionOk="0">
                    <a:moveTo>
                      <a:pt x="11020" y="0"/>
                    </a:moveTo>
                    <a:cubicBezTo>
                      <a:pt x="10176" y="191"/>
                      <a:pt x="9358" y="436"/>
                      <a:pt x="8568" y="763"/>
                    </a:cubicBezTo>
                    <a:cubicBezTo>
                      <a:pt x="7778" y="1063"/>
                      <a:pt x="7015" y="1417"/>
                      <a:pt x="6279" y="1826"/>
                    </a:cubicBezTo>
                    <a:cubicBezTo>
                      <a:pt x="4753" y="2616"/>
                      <a:pt x="3336" y="3597"/>
                      <a:pt x="2029" y="4687"/>
                    </a:cubicBezTo>
                    <a:cubicBezTo>
                      <a:pt x="1674" y="4987"/>
                      <a:pt x="1320" y="5314"/>
                      <a:pt x="993" y="5640"/>
                    </a:cubicBezTo>
                    <a:cubicBezTo>
                      <a:pt x="802" y="5804"/>
                      <a:pt x="639" y="5995"/>
                      <a:pt x="475" y="6185"/>
                    </a:cubicBezTo>
                    <a:cubicBezTo>
                      <a:pt x="394" y="6267"/>
                      <a:pt x="312" y="6349"/>
                      <a:pt x="257" y="6458"/>
                    </a:cubicBezTo>
                    <a:cubicBezTo>
                      <a:pt x="176" y="6567"/>
                      <a:pt x="121" y="6676"/>
                      <a:pt x="67" y="6758"/>
                    </a:cubicBezTo>
                    <a:cubicBezTo>
                      <a:pt x="0" y="6846"/>
                      <a:pt x="78" y="6970"/>
                      <a:pt x="167" y="6970"/>
                    </a:cubicBezTo>
                    <a:cubicBezTo>
                      <a:pt x="188" y="6970"/>
                      <a:pt x="210" y="6964"/>
                      <a:pt x="230" y="6948"/>
                    </a:cubicBezTo>
                    <a:cubicBezTo>
                      <a:pt x="394" y="6812"/>
                      <a:pt x="557" y="6703"/>
                      <a:pt x="748" y="6567"/>
                    </a:cubicBezTo>
                    <a:cubicBezTo>
                      <a:pt x="911" y="6431"/>
                      <a:pt x="1075" y="6294"/>
                      <a:pt x="1211" y="6131"/>
                    </a:cubicBezTo>
                    <a:cubicBezTo>
                      <a:pt x="1511" y="5858"/>
                      <a:pt x="1838" y="5559"/>
                      <a:pt x="2138" y="5286"/>
                    </a:cubicBezTo>
                    <a:cubicBezTo>
                      <a:pt x="2791" y="4741"/>
                      <a:pt x="3445" y="4224"/>
                      <a:pt x="4099" y="3760"/>
                    </a:cubicBezTo>
                    <a:cubicBezTo>
                      <a:pt x="5489" y="2779"/>
                      <a:pt x="6933" y="1935"/>
                      <a:pt x="8459" y="1226"/>
                    </a:cubicBezTo>
                    <a:cubicBezTo>
                      <a:pt x="9304" y="818"/>
                      <a:pt x="10203" y="463"/>
                      <a:pt x="11048" y="82"/>
                    </a:cubicBezTo>
                    <a:cubicBezTo>
                      <a:pt x="11102" y="82"/>
                      <a:pt x="11048" y="0"/>
                      <a:pt x="1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3"/>
              <p:cNvSpPr/>
              <p:nvPr/>
            </p:nvSpPr>
            <p:spPr>
              <a:xfrm>
                <a:off x="5195200" y="2821525"/>
                <a:ext cx="134225" cy="295200"/>
              </a:xfrm>
              <a:custGeom>
                <a:avLst/>
                <a:gdLst/>
                <a:ahLst/>
                <a:cxnLst/>
                <a:rect l="l" t="t" r="r" b="b"/>
                <a:pathLst>
                  <a:path w="5369" h="11808" extrusionOk="0">
                    <a:moveTo>
                      <a:pt x="83" y="1"/>
                    </a:moveTo>
                    <a:cubicBezTo>
                      <a:pt x="40" y="1"/>
                      <a:pt x="1" y="52"/>
                      <a:pt x="1" y="90"/>
                    </a:cubicBezTo>
                    <a:lnTo>
                      <a:pt x="1" y="117"/>
                    </a:lnTo>
                    <a:cubicBezTo>
                      <a:pt x="137" y="934"/>
                      <a:pt x="355" y="1725"/>
                      <a:pt x="655" y="2488"/>
                    </a:cubicBezTo>
                    <a:cubicBezTo>
                      <a:pt x="927" y="3278"/>
                      <a:pt x="1200" y="4068"/>
                      <a:pt x="1527" y="4831"/>
                    </a:cubicBezTo>
                    <a:cubicBezTo>
                      <a:pt x="2153" y="6357"/>
                      <a:pt x="2862" y="7883"/>
                      <a:pt x="3625" y="9354"/>
                    </a:cubicBezTo>
                    <a:cubicBezTo>
                      <a:pt x="3843" y="9763"/>
                      <a:pt x="4061" y="10171"/>
                      <a:pt x="4279" y="10580"/>
                    </a:cubicBezTo>
                    <a:lnTo>
                      <a:pt x="4633" y="11207"/>
                    </a:lnTo>
                    <a:lnTo>
                      <a:pt x="4797" y="11479"/>
                    </a:lnTo>
                    <a:cubicBezTo>
                      <a:pt x="4824" y="11534"/>
                      <a:pt x="4851" y="11588"/>
                      <a:pt x="4878" y="11643"/>
                    </a:cubicBezTo>
                    <a:cubicBezTo>
                      <a:pt x="4933" y="11697"/>
                      <a:pt x="4987" y="11752"/>
                      <a:pt x="5069" y="11779"/>
                    </a:cubicBezTo>
                    <a:cubicBezTo>
                      <a:pt x="5102" y="11799"/>
                      <a:pt x="5136" y="11807"/>
                      <a:pt x="5169" y="11807"/>
                    </a:cubicBezTo>
                    <a:cubicBezTo>
                      <a:pt x="5274" y="11807"/>
                      <a:pt x="5369" y="11719"/>
                      <a:pt x="5369" y="11616"/>
                    </a:cubicBezTo>
                    <a:cubicBezTo>
                      <a:pt x="5369" y="11561"/>
                      <a:pt x="5369" y="11507"/>
                      <a:pt x="5341" y="11452"/>
                    </a:cubicBezTo>
                    <a:cubicBezTo>
                      <a:pt x="5314" y="11370"/>
                      <a:pt x="5287" y="11316"/>
                      <a:pt x="5260" y="11289"/>
                    </a:cubicBezTo>
                    <a:cubicBezTo>
                      <a:pt x="5205" y="11180"/>
                      <a:pt x="5151" y="11098"/>
                      <a:pt x="5096" y="11016"/>
                    </a:cubicBezTo>
                    <a:lnTo>
                      <a:pt x="4797" y="10444"/>
                    </a:lnTo>
                    <a:cubicBezTo>
                      <a:pt x="4606" y="10117"/>
                      <a:pt x="4415" y="9736"/>
                      <a:pt x="4224" y="9381"/>
                    </a:cubicBezTo>
                    <a:cubicBezTo>
                      <a:pt x="3816" y="8646"/>
                      <a:pt x="3461" y="7910"/>
                      <a:pt x="3080" y="7174"/>
                    </a:cubicBezTo>
                    <a:cubicBezTo>
                      <a:pt x="2371" y="5676"/>
                      <a:pt x="1717" y="4150"/>
                      <a:pt x="1145" y="2624"/>
                    </a:cubicBezTo>
                    <a:cubicBezTo>
                      <a:pt x="818" y="1752"/>
                      <a:pt x="519" y="880"/>
                      <a:pt x="137" y="35"/>
                    </a:cubicBezTo>
                    <a:cubicBezTo>
                      <a:pt x="121" y="10"/>
                      <a:pt x="101" y="1"/>
                      <a:pt x="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3"/>
              <p:cNvSpPr/>
              <p:nvPr/>
            </p:nvSpPr>
            <p:spPr>
              <a:xfrm>
                <a:off x="5340650" y="3122750"/>
                <a:ext cx="207200" cy="214225"/>
              </a:xfrm>
              <a:custGeom>
                <a:avLst/>
                <a:gdLst/>
                <a:ahLst/>
                <a:cxnLst/>
                <a:rect l="l" t="t" r="r" b="b"/>
                <a:pathLst>
                  <a:path w="8288" h="8569" extrusionOk="0">
                    <a:moveTo>
                      <a:pt x="114" y="1"/>
                    </a:moveTo>
                    <a:cubicBezTo>
                      <a:pt x="51" y="1"/>
                      <a:pt x="0" y="78"/>
                      <a:pt x="41" y="139"/>
                    </a:cubicBezTo>
                    <a:cubicBezTo>
                      <a:pt x="96" y="221"/>
                      <a:pt x="123" y="302"/>
                      <a:pt x="150" y="411"/>
                    </a:cubicBezTo>
                    <a:cubicBezTo>
                      <a:pt x="205" y="493"/>
                      <a:pt x="259" y="575"/>
                      <a:pt x="314" y="657"/>
                    </a:cubicBezTo>
                    <a:cubicBezTo>
                      <a:pt x="395" y="793"/>
                      <a:pt x="504" y="956"/>
                      <a:pt x="613" y="1120"/>
                    </a:cubicBezTo>
                    <a:cubicBezTo>
                      <a:pt x="831" y="1419"/>
                      <a:pt x="1077" y="1746"/>
                      <a:pt x="1322" y="2046"/>
                    </a:cubicBezTo>
                    <a:cubicBezTo>
                      <a:pt x="1785" y="2646"/>
                      <a:pt x="2276" y="3218"/>
                      <a:pt x="2766" y="3790"/>
                    </a:cubicBezTo>
                    <a:cubicBezTo>
                      <a:pt x="3774" y="4907"/>
                      <a:pt x="4864" y="5970"/>
                      <a:pt x="5981" y="7005"/>
                    </a:cubicBezTo>
                    <a:cubicBezTo>
                      <a:pt x="6308" y="7278"/>
                      <a:pt x="6635" y="7550"/>
                      <a:pt x="6962" y="7823"/>
                    </a:cubicBezTo>
                    <a:cubicBezTo>
                      <a:pt x="7126" y="7986"/>
                      <a:pt x="7289" y="8122"/>
                      <a:pt x="7480" y="8231"/>
                    </a:cubicBezTo>
                    <a:cubicBezTo>
                      <a:pt x="7562" y="8313"/>
                      <a:pt x="7643" y="8368"/>
                      <a:pt x="7725" y="8422"/>
                    </a:cubicBezTo>
                    <a:cubicBezTo>
                      <a:pt x="7834" y="8477"/>
                      <a:pt x="7943" y="8531"/>
                      <a:pt x="8052" y="8558"/>
                    </a:cubicBezTo>
                    <a:cubicBezTo>
                      <a:pt x="8065" y="8565"/>
                      <a:pt x="8079" y="8568"/>
                      <a:pt x="8092" y="8568"/>
                    </a:cubicBezTo>
                    <a:cubicBezTo>
                      <a:pt x="8191" y="8568"/>
                      <a:pt x="8287" y="8409"/>
                      <a:pt x="8216" y="8313"/>
                    </a:cubicBezTo>
                    <a:cubicBezTo>
                      <a:pt x="8188" y="8231"/>
                      <a:pt x="8134" y="8150"/>
                      <a:pt x="8079" y="8095"/>
                    </a:cubicBezTo>
                    <a:cubicBezTo>
                      <a:pt x="8025" y="8013"/>
                      <a:pt x="7943" y="7959"/>
                      <a:pt x="7861" y="7904"/>
                    </a:cubicBezTo>
                    <a:cubicBezTo>
                      <a:pt x="7725" y="7768"/>
                      <a:pt x="7589" y="7632"/>
                      <a:pt x="7425" y="7523"/>
                    </a:cubicBezTo>
                    <a:cubicBezTo>
                      <a:pt x="7153" y="7278"/>
                      <a:pt x="6853" y="7033"/>
                      <a:pt x="6581" y="6787"/>
                    </a:cubicBezTo>
                    <a:cubicBezTo>
                      <a:pt x="6009" y="6297"/>
                      <a:pt x="5464" y="5752"/>
                      <a:pt x="4919" y="5234"/>
                    </a:cubicBezTo>
                    <a:cubicBezTo>
                      <a:pt x="3829" y="4199"/>
                      <a:pt x="2820" y="3082"/>
                      <a:pt x="1840" y="1937"/>
                    </a:cubicBezTo>
                    <a:cubicBezTo>
                      <a:pt x="1567" y="1610"/>
                      <a:pt x="1295" y="1283"/>
                      <a:pt x="1049" y="956"/>
                    </a:cubicBezTo>
                    <a:cubicBezTo>
                      <a:pt x="913" y="793"/>
                      <a:pt x="777" y="629"/>
                      <a:pt x="641" y="466"/>
                    </a:cubicBezTo>
                    <a:cubicBezTo>
                      <a:pt x="559" y="411"/>
                      <a:pt x="504" y="330"/>
                      <a:pt x="423" y="248"/>
                    </a:cubicBezTo>
                    <a:cubicBezTo>
                      <a:pt x="368" y="193"/>
                      <a:pt x="259" y="112"/>
                      <a:pt x="177" y="30"/>
                    </a:cubicBezTo>
                    <a:cubicBezTo>
                      <a:pt x="157" y="9"/>
                      <a:pt x="13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3"/>
              <p:cNvSpPr/>
              <p:nvPr/>
            </p:nvSpPr>
            <p:spPr>
              <a:xfrm>
                <a:off x="5264225" y="2894025"/>
                <a:ext cx="261150" cy="380275"/>
              </a:xfrm>
              <a:custGeom>
                <a:avLst/>
                <a:gdLst/>
                <a:ahLst/>
                <a:cxnLst/>
                <a:rect l="l" t="t" r="r" b="b"/>
                <a:pathLst>
                  <a:path w="10446" h="15211" extrusionOk="0">
                    <a:moveTo>
                      <a:pt x="65" y="0"/>
                    </a:moveTo>
                    <a:cubicBezTo>
                      <a:pt x="33" y="0"/>
                      <a:pt x="0" y="32"/>
                      <a:pt x="19" y="51"/>
                    </a:cubicBezTo>
                    <a:cubicBezTo>
                      <a:pt x="101" y="350"/>
                      <a:pt x="155" y="623"/>
                      <a:pt x="237" y="923"/>
                    </a:cubicBezTo>
                    <a:cubicBezTo>
                      <a:pt x="319" y="1195"/>
                      <a:pt x="428" y="1495"/>
                      <a:pt x="537" y="1767"/>
                    </a:cubicBezTo>
                    <a:cubicBezTo>
                      <a:pt x="728" y="2340"/>
                      <a:pt x="973" y="2885"/>
                      <a:pt x="1218" y="3430"/>
                    </a:cubicBezTo>
                    <a:cubicBezTo>
                      <a:pt x="1709" y="4547"/>
                      <a:pt x="2281" y="5609"/>
                      <a:pt x="2907" y="6645"/>
                    </a:cubicBezTo>
                    <a:cubicBezTo>
                      <a:pt x="3507" y="7653"/>
                      <a:pt x="4161" y="8661"/>
                      <a:pt x="4897" y="9615"/>
                    </a:cubicBezTo>
                    <a:cubicBezTo>
                      <a:pt x="5605" y="10596"/>
                      <a:pt x="6368" y="11549"/>
                      <a:pt x="7185" y="12449"/>
                    </a:cubicBezTo>
                    <a:cubicBezTo>
                      <a:pt x="7594" y="12885"/>
                      <a:pt x="8003" y="13321"/>
                      <a:pt x="8439" y="13729"/>
                    </a:cubicBezTo>
                    <a:cubicBezTo>
                      <a:pt x="8875" y="14165"/>
                      <a:pt x="9311" y="14601"/>
                      <a:pt x="9801" y="14983"/>
                    </a:cubicBezTo>
                    <a:cubicBezTo>
                      <a:pt x="9856" y="15010"/>
                      <a:pt x="9910" y="15064"/>
                      <a:pt x="9992" y="15119"/>
                    </a:cubicBezTo>
                    <a:cubicBezTo>
                      <a:pt x="10046" y="15146"/>
                      <a:pt x="10128" y="15173"/>
                      <a:pt x="10183" y="15201"/>
                    </a:cubicBezTo>
                    <a:cubicBezTo>
                      <a:pt x="10202" y="15207"/>
                      <a:pt x="10221" y="15210"/>
                      <a:pt x="10239" y="15210"/>
                    </a:cubicBezTo>
                    <a:cubicBezTo>
                      <a:pt x="10370" y="15210"/>
                      <a:pt x="10445" y="15051"/>
                      <a:pt x="10373" y="14955"/>
                    </a:cubicBezTo>
                    <a:cubicBezTo>
                      <a:pt x="10210" y="14710"/>
                      <a:pt x="10019" y="14465"/>
                      <a:pt x="9774" y="14274"/>
                    </a:cubicBezTo>
                    <a:lnTo>
                      <a:pt x="9147" y="13675"/>
                    </a:lnTo>
                    <a:cubicBezTo>
                      <a:pt x="8711" y="13239"/>
                      <a:pt x="8303" y="12830"/>
                      <a:pt x="7894" y="12394"/>
                    </a:cubicBezTo>
                    <a:cubicBezTo>
                      <a:pt x="7076" y="11522"/>
                      <a:pt x="6313" y="10623"/>
                      <a:pt x="5578" y="9697"/>
                    </a:cubicBezTo>
                    <a:cubicBezTo>
                      <a:pt x="4869" y="8743"/>
                      <a:pt x="4188" y="7762"/>
                      <a:pt x="3534" y="6754"/>
                    </a:cubicBezTo>
                    <a:cubicBezTo>
                      <a:pt x="2907" y="5718"/>
                      <a:pt x="2335" y="4710"/>
                      <a:pt x="1818" y="3620"/>
                    </a:cubicBezTo>
                    <a:cubicBezTo>
                      <a:pt x="1545" y="3103"/>
                      <a:pt x="1300" y="2558"/>
                      <a:pt x="1055" y="2013"/>
                    </a:cubicBezTo>
                    <a:cubicBezTo>
                      <a:pt x="918" y="1740"/>
                      <a:pt x="782" y="1468"/>
                      <a:pt x="673" y="1195"/>
                    </a:cubicBezTo>
                    <a:cubicBezTo>
                      <a:pt x="537" y="923"/>
                      <a:pt x="428" y="650"/>
                      <a:pt x="292" y="405"/>
                    </a:cubicBezTo>
                    <a:cubicBezTo>
                      <a:pt x="210" y="269"/>
                      <a:pt x="155" y="133"/>
                      <a:pt x="101" y="24"/>
                    </a:cubicBezTo>
                    <a:cubicBezTo>
                      <a:pt x="92" y="7"/>
                      <a:pt x="79" y="0"/>
                      <a:pt x="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3"/>
              <p:cNvSpPr/>
              <p:nvPr/>
            </p:nvSpPr>
            <p:spPr>
              <a:xfrm>
                <a:off x="5288800" y="2893800"/>
                <a:ext cx="130300" cy="200275"/>
              </a:xfrm>
              <a:custGeom>
                <a:avLst/>
                <a:gdLst/>
                <a:ahLst/>
                <a:cxnLst/>
                <a:rect l="l" t="t" r="r" b="b"/>
                <a:pathLst>
                  <a:path w="5212" h="8011" extrusionOk="0">
                    <a:moveTo>
                      <a:pt x="114" y="0"/>
                    </a:moveTo>
                    <a:cubicBezTo>
                      <a:pt x="56" y="0"/>
                      <a:pt x="0" y="47"/>
                      <a:pt x="17" y="114"/>
                    </a:cubicBezTo>
                    <a:cubicBezTo>
                      <a:pt x="399" y="1286"/>
                      <a:pt x="889" y="2403"/>
                      <a:pt x="1516" y="3466"/>
                    </a:cubicBezTo>
                    <a:cubicBezTo>
                      <a:pt x="2142" y="4528"/>
                      <a:pt x="2824" y="5537"/>
                      <a:pt x="3559" y="6490"/>
                    </a:cubicBezTo>
                    <a:cubicBezTo>
                      <a:pt x="3777" y="6763"/>
                      <a:pt x="3995" y="7035"/>
                      <a:pt x="4186" y="7280"/>
                    </a:cubicBezTo>
                    <a:cubicBezTo>
                      <a:pt x="4295" y="7417"/>
                      <a:pt x="4431" y="7526"/>
                      <a:pt x="4568" y="7662"/>
                    </a:cubicBezTo>
                    <a:cubicBezTo>
                      <a:pt x="4676" y="7771"/>
                      <a:pt x="4813" y="7880"/>
                      <a:pt x="4949" y="7989"/>
                    </a:cubicBezTo>
                    <a:cubicBezTo>
                      <a:pt x="4979" y="8004"/>
                      <a:pt x="5008" y="8011"/>
                      <a:pt x="5034" y="8011"/>
                    </a:cubicBezTo>
                    <a:cubicBezTo>
                      <a:pt x="5147" y="8011"/>
                      <a:pt x="5211" y="7882"/>
                      <a:pt x="5167" y="7771"/>
                    </a:cubicBezTo>
                    <a:cubicBezTo>
                      <a:pt x="5085" y="7635"/>
                      <a:pt x="5003" y="7526"/>
                      <a:pt x="4922" y="7417"/>
                    </a:cubicBezTo>
                    <a:cubicBezTo>
                      <a:pt x="4813" y="7280"/>
                      <a:pt x="4731" y="7171"/>
                      <a:pt x="4649" y="7035"/>
                    </a:cubicBezTo>
                    <a:cubicBezTo>
                      <a:pt x="4459" y="6790"/>
                      <a:pt x="4241" y="6572"/>
                      <a:pt x="4050" y="6327"/>
                    </a:cubicBezTo>
                    <a:cubicBezTo>
                      <a:pt x="3696" y="5864"/>
                      <a:pt x="3341" y="5400"/>
                      <a:pt x="3014" y="4910"/>
                    </a:cubicBezTo>
                    <a:cubicBezTo>
                      <a:pt x="2306" y="3929"/>
                      <a:pt x="1706" y="2921"/>
                      <a:pt x="1134" y="1858"/>
                    </a:cubicBezTo>
                    <a:cubicBezTo>
                      <a:pt x="835" y="1259"/>
                      <a:pt x="535" y="632"/>
                      <a:pt x="208" y="60"/>
                    </a:cubicBezTo>
                    <a:cubicBezTo>
                      <a:pt x="187" y="18"/>
                      <a:pt x="150" y="0"/>
                      <a:pt x="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3"/>
              <p:cNvSpPr/>
              <p:nvPr/>
            </p:nvSpPr>
            <p:spPr>
              <a:xfrm>
                <a:off x="6949750" y="1727225"/>
                <a:ext cx="293175" cy="363650"/>
              </a:xfrm>
              <a:custGeom>
                <a:avLst/>
                <a:gdLst/>
                <a:ahLst/>
                <a:cxnLst/>
                <a:rect l="l" t="t" r="r" b="b"/>
                <a:pathLst>
                  <a:path w="11727" h="14546" extrusionOk="0">
                    <a:moveTo>
                      <a:pt x="204" y="0"/>
                    </a:moveTo>
                    <a:cubicBezTo>
                      <a:pt x="80" y="0"/>
                      <a:pt x="1" y="151"/>
                      <a:pt x="92" y="265"/>
                    </a:cubicBezTo>
                    <a:cubicBezTo>
                      <a:pt x="282" y="483"/>
                      <a:pt x="527" y="646"/>
                      <a:pt x="773" y="837"/>
                    </a:cubicBezTo>
                    <a:cubicBezTo>
                      <a:pt x="991" y="1028"/>
                      <a:pt x="1209" y="1219"/>
                      <a:pt x="1454" y="1409"/>
                    </a:cubicBezTo>
                    <a:cubicBezTo>
                      <a:pt x="1890" y="1791"/>
                      <a:pt x="2353" y="2200"/>
                      <a:pt x="2816" y="2608"/>
                    </a:cubicBezTo>
                    <a:cubicBezTo>
                      <a:pt x="3688" y="3399"/>
                      <a:pt x="4506" y="4270"/>
                      <a:pt x="5323" y="5170"/>
                    </a:cubicBezTo>
                    <a:cubicBezTo>
                      <a:pt x="6086" y="6042"/>
                      <a:pt x="6849" y="6968"/>
                      <a:pt x="7530" y="7949"/>
                    </a:cubicBezTo>
                    <a:cubicBezTo>
                      <a:pt x="8239" y="8903"/>
                      <a:pt x="8893" y="9911"/>
                      <a:pt x="9492" y="10946"/>
                    </a:cubicBezTo>
                    <a:cubicBezTo>
                      <a:pt x="9792" y="11464"/>
                      <a:pt x="10064" y="11982"/>
                      <a:pt x="10337" y="12527"/>
                    </a:cubicBezTo>
                    <a:cubicBezTo>
                      <a:pt x="10473" y="12799"/>
                      <a:pt x="10609" y="13072"/>
                      <a:pt x="10745" y="13317"/>
                    </a:cubicBezTo>
                    <a:cubicBezTo>
                      <a:pt x="10882" y="13589"/>
                      <a:pt x="10991" y="13862"/>
                      <a:pt x="11154" y="14134"/>
                    </a:cubicBezTo>
                    <a:cubicBezTo>
                      <a:pt x="11181" y="14189"/>
                      <a:pt x="11209" y="14270"/>
                      <a:pt x="11236" y="14325"/>
                    </a:cubicBezTo>
                    <a:cubicBezTo>
                      <a:pt x="11290" y="14379"/>
                      <a:pt x="11345" y="14461"/>
                      <a:pt x="11399" y="14488"/>
                    </a:cubicBezTo>
                    <a:cubicBezTo>
                      <a:pt x="11448" y="14527"/>
                      <a:pt x="11499" y="14545"/>
                      <a:pt x="11547" y="14545"/>
                    </a:cubicBezTo>
                    <a:cubicBezTo>
                      <a:pt x="11634" y="14545"/>
                      <a:pt x="11709" y="14485"/>
                      <a:pt x="11726" y="14379"/>
                    </a:cubicBezTo>
                    <a:cubicBezTo>
                      <a:pt x="11726" y="14298"/>
                      <a:pt x="11699" y="14216"/>
                      <a:pt x="11699" y="14161"/>
                    </a:cubicBezTo>
                    <a:cubicBezTo>
                      <a:pt x="11672" y="14080"/>
                      <a:pt x="11645" y="13998"/>
                      <a:pt x="11617" y="13916"/>
                    </a:cubicBezTo>
                    <a:cubicBezTo>
                      <a:pt x="11563" y="13780"/>
                      <a:pt x="11508" y="13617"/>
                      <a:pt x="11427" y="13480"/>
                    </a:cubicBezTo>
                    <a:cubicBezTo>
                      <a:pt x="11318" y="13208"/>
                      <a:pt x="11181" y="12935"/>
                      <a:pt x="11045" y="12663"/>
                    </a:cubicBezTo>
                    <a:cubicBezTo>
                      <a:pt x="10773" y="12118"/>
                      <a:pt x="10500" y="11573"/>
                      <a:pt x="10201" y="11055"/>
                    </a:cubicBezTo>
                    <a:cubicBezTo>
                      <a:pt x="9601" y="9993"/>
                      <a:pt x="8974" y="8984"/>
                      <a:pt x="8266" y="8003"/>
                    </a:cubicBezTo>
                    <a:cubicBezTo>
                      <a:pt x="7557" y="7023"/>
                      <a:pt x="6795" y="6042"/>
                      <a:pt x="6004" y="5142"/>
                    </a:cubicBezTo>
                    <a:cubicBezTo>
                      <a:pt x="5187" y="4243"/>
                      <a:pt x="4342" y="3371"/>
                      <a:pt x="3470" y="2554"/>
                    </a:cubicBezTo>
                    <a:cubicBezTo>
                      <a:pt x="2571" y="1736"/>
                      <a:pt x="1645" y="973"/>
                      <a:pt x="636" y="265"/>
                    </a:cubicBezTo>
                    <a:cubicBezTo>
                      <a:pt x="527" y="183"/>
                      <a:pt x="391" y="102"/>
                      <a:pt x="282" y="20"/>
                    </a:cubicBezTo>
                    <a:cubicBezTo>
                      <a:pt x="255" y="6"/>
                      <a:pt x="229"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3"/>
              <p:cNvSpPr/>
              <p:nvPr/>
            </p:nvSpPr>
            <p:spPr>
              <a:xfrm>
                <a:off x="7002550" y="1815400"/>
                <a:ext cx="197650" cy="247225"/>
              </a:xfrm>
              <a:custGeom>
                <a:avLst/>
                <a:gdLst/>
                <a:ahLst/>
                <a:cxnLst/>
                <a:rect l="l" t="t" r="r" b="b"/>
                <a:pathLst>
                  <a:path w="7906" h="9889" extrusionOk="0">
                    <a:moveTo>
                      <a:pt x="51" y="1"/>
                    </a:moveTo>
                    <a:cubicBezTo>
                      <a:pt x="15" y="1"/>
                      <a:pt x="1" y="45"/>
                      <a:pt x="23" y="90"/>
                    </a:cubicBezTo>
                    <a:lnTo>
                      <a:pt x="23" y="62"/>
                    </a:lnTo>
                    <a:lnTo>
                      <a:pt x="922" y="880"/>
                    </a:lnTo>
                    <a:cubicBezTo>
                      <a:pt x="1222" y="1152"/>
                      <a:pt x="1522" y="1425"/>
                      <a:pt x="1821" y="1697"/>
                    </a:cubicBezTo>
                    <a:cubicBezTo>
                      <a:pt x="2094" y="1997"/>
                      <a:pt x="2366" y="2269"/>
                      <a:pt x="2666" y="2569"/>
                    </a:cubicBezTo>
                    <a:cubicBezTo>
                      <a:pt x="2939" y="2842"/>
                      <a:pt x="3211" y="3169"/>
                      <a:pt x="3484" y="3468"/>
                    </a:cubicBezTo>
                    <a:cubicBezTo>
                      <a:pt x="4519" y="4667"/>
                      <a:pt x="5473" y="5975"/>
                      <a:pt x="6263" y="7392"/>
                    </a:cubicBezTo>
                    <a:cubicBezTo>
                      <a:pt x="6481" y="7773"/>
                      <a:pt x="6699" y="8182"/>
                      <a:pt x="6890" y="8564"/>
                    </a:cubicBezTo>
                    <a:cubicBezTo>
                      <a:pt x="7108" y="8972"/>
                      <a:pt x="7298" y="9408"/>
                      <a:pt x="7516" y="9790"/>
                    </a:cubicBezTo>
                    <a:cubicBezTo>
                      <a:pt x="7555" y="9858"/>
                      <a:pt x="7619" y="9888"/>
                      <a:pt x="7682" y="9888"/>
                    </a:cubicBezTo>
                    <a:cubicBezTo>
                      <a:pt x="7795" y="9888"/>
                      <a:pt x="7905" y="9793"/>
                      <a:pt x="7871" y="9654"/>
                    </a:cubicBezTo>
                    <a:cubicBezTo>
                      <a:pt x="7598" y="8863"/>
                      <a:pt x="7271" y="8100"/>
                      <a:pt x="6835" y="7392"/>
                    </a:cubicBezTo>
                    <a:cubicBezTo>
                      <a:pt x="6454" y="6684"/>
                      <a:pt x="6018" y="6002"/>
                      <a:pt x="5527" y="5321"/>
                    </a:cubicBezTo>
                    <a:cubicBezTo>
                      <a:pt x="4601" y="3986"/>
                      <a:pt x="3484" y="2733"/>
                      <a:pt x="2285" y="1643"/>
                    </a:cubicBezTo>
                    <a:cubicBezTo>
                      <a:pt x="1604" y="1016"/>
                      <a:pt x="868" y="471"/>
                      <a:pt x="78" y="8"/>
                    </a:cubicBezTo>
                    <a:cubicBezTo>
                      <a:pt x="68" y="3"/>
                      <a:pt x="59" y="1"/>
                      <a:pt x="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3"/>
              <p:cNvSpPr/>
              <p:nvPr/>
            </p:nvSpPr>
            <p:spPr>
              <a:xfrm>
                <a:off x="6703050" y="3337200"/>
                <a:ext cx="235125" cy="153025"/>
              </a:xfrm>
              <a:custGeom>
                <a:avLst/>
                <a:gdLst/>
                <a:ahLst/>
                <a:cxnLst/>
                <a:rect l="l" t="t" r="r" b="b"/>
                <a:pathLst>
                  <a:path w="9405" h="6121" extrusionOk="0">
                    <a:moveTo>
                      <a:pt x="9310" y="0"/>
                    </a:moveTo>
                    <a:cubicBezTo>
                      <a:pt x="9299" y="0"/>
                      <a:pt x="9288" y="3"/>
                      <a:pt x="9278" y="8"/>
                    </a:cubicBezTo>
                    <a:lnTo>
                      <a:pt x="9278" y="35"/>
                    </a:lnTo>
                    <a:cubicBezTo>
                      <a:pt x="9142" y="144"/>
                      <a:pt x="9006" y="253"/>
                      <a:pt x="8870" y="362"/>
                    </a:cubicBezTo>
                    <a:cubicBezTo>
                      <a:pt x="8733" y="471"/>
                      <a:pt x="8597" y="607"/>
                      <a:pt x="8461" y="716"/>
                    </a:cubicBezTo>
                    <a:cubicBezTo>
                      <a:pt x="8188" y="934"/>
                      <a:pt x="7916" y="1179"/>
                      <a:pt x="7643" y="1397"/>
                    </a:cubicBezTo>
                    <a:cubicBezTo>
                      <a:pt x="7098" y="1861"/>
                      <a:pt x="6554" y="2297"/>
                      <a:pt x="5981" y="2705"/>
                    </a:cubicBezTo>
                    <a:cubicBezTo>
                      <a:pt x="4810" y="3550"/>
                      <a:pt x="3583" y="4286"/>
                      <a:pt x="2276" y="4885"/>
                    </a:cubicBezTo>
                    <a:cubicBezTo>
                      <a:pt x="1921" y="5076"/>
                      <a:pt x="1540" y="5239"/>
                      <a:pt x="1186" y="5403"/>
                    </a:cubicBezTo>
                    <a:lnTo>
                      <a:pt x="913" y="5512"/>
                    </a:lnTo>
                    <a:cubicBezTo>
                      <a:pt x="859" y="5539"/>
                      <a:pt x="804" y="5539"/>
                      <a:pt x="777" y="5566"/>
                    </a:cubicBezTo>
                    <a:cubicBezTo>
                      <a:pt x="722" y="5594"/>
                      <a:pt x="695" y="5621"/>
                      <a:pt x="641" y="5648"/>
                    </a:cubicBezTo>
                    <a:cubicBezTo>
                      <a:pt x="477" y="5757"/>
                      <a:pt x="286" y="5812"/>
                      <a:pt x="96" y="5920"/>
                    </a:cubicBezTo>
                    <a:cubicBezTo>
                      <a:pt x="0" y="5968"/>
                      <a:pt x="30" y="6121"/>
                      <a:pt x="131" y="6121"/>
                    </a:cubicBezTo>
                    <a:cubicBezTo>
                      <a:pt x="145" y="6121"/>
                      <a:pt x="161" y="6118"/>
                      <a:pt x="177" y="6111"/>
                    </a:cubicBezTo>
                    <a:cubicBezTo>
                      <a:pt x="341" y="6084"/>
                      <a:pt x="532" y="6029"/>
                      <a:pt x="695" y="5975"/>
                    </a:cubicBezTo>
                    <a:cubicBezTo>
                      <a:pt x="777" y="5948"/>
                      <a:pt x="859" y="5948"/>
                      <a:pt x="968" y="5920"/>
                    </a:cubicBezTo>
                    <a:cubicBezTo>
                      <a:pt x="1049" y="5893"/>
                      <a:pt x="1131" y="5866"/>
                      <a:pt x="1213" y="5812"/>
                    </a:cubicBezTo>
                    <a:cubicBezTo>
                      <a:pt x="1567" y="5703"/>
                      <a:pt x="1894" y="5539"/>
                      <a:pt x="2248" y="5403"/>
                    </a:cubicBezTo>
                    <a:cubicBezTo>
                      <a:pt x="2902" y="5103"/>
                      <a:pt x="3529" y="4749"/>
                      <a:pt x="4156" y="4395"/>
                    </a:cubicBezTo>
                    <a:cubicBezTo>
                      <a:pt x="5409" y="3659"/>
                      <a:pt x="6581" y="2814"/>
                      <a:pt x="7671" y="1861"/>
                    </a:cubicBezTo>
                    <a:cubicBezTo>
                      <a:pt x="7998" y="1615"/>
                      <a:pt x="8297" y="1343"/>
                      <a:pt x="8570" y="1043"/>
                    </a:cubicBezTo>
                    <a:cubicBezTo>
                      <a:pt x="8706" y="880"/>
                      <a:pt x="8842" y="743"/>
                      <a:pt x="8979" y="580"/>
                    </a:cubicBezTo>
                    <a:lnTo>
                      <a:pt x="9169" y="362"/>
                    </a:lnTo>
                    <a:cubicBezTo>
                      <a:pt x="9251" y="280"/>
                      <a:pt x="9306" y="171"/>
                      <a:pt x="9360" y="89"/>
                    </a:cubicBezTo>
                    <a:cubicBezTo>
                      <a:pt x="9405" y="45"/>
                      <a:pt x="9358" y="0"/>
                      <a:pt x="9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3"/>
              <p:cNvSpPr/>
              <p:nvPr/>
            </p:nvSpPr>
            <p:spPr>
              <a:xfrm>
                <a:off x="6468600" y="3504950"/>
                <a:ext cx="206200" cy="58050"/>
              </a:xfrm>
              <a:custGeom>
                <a:avLst/>
                <a:gdLst/>
                <a:ahLst/>
                <a:cxnLst/>
                <a:rect l="l" t="t" r="r" b="b"/>
                <a:pathLst>
                  <a:path w="8248" h="2322" extrusionOk="0">
                    <a:moveTo>
                      <a:pt x="8139" y="1"/>
                    </a:moveTo>
                    <a:cubicBezTo>
                      <a:pt x="8002" y="1"/>
                      <a:pt x="7866" y="1"/>
                      <a:pt x="7757" y="28"/>
                    </a:cubicBezTo>
                    <a:lnTo>
                      <a:pt x="7321" y="137"/>
                    </a:lnTo>
                    <a:cubicBezTo>
                      <a:pt x="7076" y="191"/>
                      <a:pt x="6803" y="246"/>
                      <a:pt x="6531" y="328"/>
                    </a:cubicBezTo>
                    <a:cubicBezTo>
                      <a:pt x="6013" y="464"/>
                      <a:pt x="5496" y="600"/>
                      <a:pt x="4978" y="736"/>
                    </a:cubicBezTo>
                    <a:cubicBezTo>
                      <a:pt x="3915" y="1009"/>
                      <a:pt x="2880" y="1281"/>
                      <a:pt x="1817" y="1581"/>
                    </a:cubicBezTo>
                    <a:cubicBezTo>
                      <a:pt x="1218" y="1745"/>
                      <a:pt x="645" y="1935"/>
                      <a:pt x="73" y="2181"/>
                    </a:cubicBezTo>
                    <a:cubicBezTo>
                      <a:pt x="0" y="2229"/>
                      <a:pt x="36" y="2321"/>
                      <a:pt x="102" y="2321"/>
                    </a:cubicBezTo>
                    <a:cubicBezTo>
                      <a:pt x="110" y="2321"/>
                      <a:pt x="119" y="2320"/>
                      <a:pt x="128" y="2317"/>
                    </a:cubicBezTo>
                    <a:cubicBezTo>
                      <a:pt x="645" y="2262"/>
                      <a:pt x="1190" y="2153"/>
                      <a:pt x="1708" y="2017"/>
                    </a:cubicBezTo>
                    <a:cubicBezTo>
                      <a:pt x="2253" y="1908"/>
                      <a:pt x="2771" y="1745"/>
                      <a:pt x="3288" y="1608"/>
                    </a:cubicBezTo>
                    <a:cubicBezTo>
                      <a:pt x="4324" y="1309"/>
                      <a:pt x="5387" y="1036"/>
                      <a:pt x="6422" y="736"/>
                    </a:cubicBezTo>
                    <a:lnTo>
                      <a:pt x="7321" y="464"/>
                    </a:lnTo>
                    <a:cubicBezTo>
                      <a:pt x="7457" y="437"/>
                      <a:pt x="7621" y="382"/>
                      <a:pt x="7757" y="328"/>
                    </a:cubicBezTo>
                    <a:cubicBezTo>
                      <a:pt x="7893" y="273"/>
                      <a:pt x="8057" y="219"/>
                      <a:pt x="8166" y="137"/>
                    </a:cubicBezTo>
                    <a:cubicBezTo>
                      <a:pt x="8248" y="110"/>
                      <a:pt x="8220" y="1"/>
                      <a:pt x="8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3"/>
            <p:cNvGrpSpPr/>
            <p:nvPr/>
          </p:nvGrpSpPr>
          <p:grpSpPr>
            <a:xfrm flipH="1">
              <a:off x="4735840" y="1269206"/>
              <a:ext cx="414425" cy="294200"/>
              <a:chOff x="4636400" y="2655400"/>
              <a:chExt cx="414425" cy="294200"/>
            </a:xfrm>
          </p:grpSpPr>
          <p:sp>
            <p:nvSpPr>
              <p:cNvPr id="977" name="Google Shape;977;p43"/>
              <p:cNvSpPr/>
              <p:nvPr/>
            </p:nvSpPr>
            <p:spPr>
              <a:xfrm>
                <a:off x="4690750" y="2750425"/>
                <a:ext cx="307175" cy="166325"/>
              </a:xfrm>
              <a:custGeom>
                <a:avLst/>
                <a:gdLst/>
                <a:ahLst/>
                <a:cxnLst/>
                <a:rect l="l" t="t" r="r" b="b"/>
                <a:pathLst>
                  <a:path w="12287" h="6653" extrusionOk="0">
                    <a:moveTo>
                      <a:pt x="12286" y="0"/>
                    </a:moveTo>
                    <a:lnTo>
                      <a:pt x="12286" y="0"/>
                    </a:lnTo>
                    <a:cubicBezTo>
                      <a:pt x="11498" y="1766"/>
                      <a:pt x="9835" y="3225"/>
                      <a:pt x="8274" y="4202"/>
                    </a:cubicBezTo>
                    <a:cubicBezTo>
                      <a:pt x="5676" y="5807"/>
                      <a:pt x="2816" y="5399"/>
                      <a:pt x="0" y="5968"/>
                    </a:cubicBezTo>
                    <a:cubicBezTo>
                      <a:pt x="1130" y="6422"/>
                      <a:pt x="2285" y="6653"/>
                      <a:pt x="3429" y="6653"/>
                    </a:cubicBezTo>
                    <a:cubicBezTo>
                      <a:pt x="5444" y="6653"/>
                      <a:pt x="7423" y="5936"/>
                      <a:pt x="9164" y="4465"/>
                    </a:cubicBezTo>
                    <a:cubicBezTo>
                      <a:pt x="10521" y="3312"/>
                      <a:pt x="11455" y="1853"/>
                      <a:pt x="12199" y="233"/>
                    </a:cubicBezTo>
                    <a:cubicBezTo>
                      <a:pt x="12228" y="146"/>
                      <a:pt x="12257" y="73"/>
                      <a:pt x="12286"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3"/>
              <p:cNvSpPr/>
              <p:nvPr/>
            </p:nvSpPr>
            <p:spPr>
              <a:xfrm>
                <a:off x="4671775" y="2688550"/>
                <a:ext cx="273975" cy="187750"/>
              </a:xfrm>
              <a:custGeom>
                <a:avLst/>
                <a:gdLst/>
                <a:ahLst/>
                <a:cxnLst/>
                <a:rect l="l" t="t" r="r" b="b"/>
                <a:pathLst>
                  <a:path w="10959" h="7510" extrusionOk="0">
                    <a:moveTo>
                      <a:pt x="6107" y="1"/>
                    </a:moveTo>
                    <a:cubicBezTo>
                      <a:pt x="5190" y="1"/>
                      <a:pt x="4333" y="129"/>
                      <a:pt x="3634" y="505"/>
                    </a:cubicBezTo>
                    <a:cubicBezTo>
                      <a:pt x="1197" y="1833"/>
                      <a:pt x="818" y="4956"/>
                      <a:pt x="0" y="7509"/>
                    </a:cubicBezTo>
                    <a:cubicBezTo>
                      <a:pt x="1270" y="6444"/>
                      <a:pt x="1956" y="5160"/>
                      <a:pt x="2831" y="3686"/>
                    </a:cubicBezTo>
                    <a:cubicBezTo>
                      <a:pt x="3400" y="2723"/>
                      <a:pt x="4071" y="1993"/>
                      <a:pt x="5064" y="1483"/>
                    </a:cubicBezTo>
                    <a:cubicBezTo>
                      <a:pt x="6917" y="520"/>
                      <a:pt x="8960" y="666"/>
                      <a:pt x="10959" y="534"/>
                    </a:cubicBezTo>
                    <a:cubicBezTo>
                      <a:pt x="9509" y="395"/>
                      <a:pt x="7716" y="1"/>
                      <a:pt x="6107"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3"/>
              <p:cNvSpPr/>
              <p:nvPr/>
            </p:nvSpPr>
            <p:spPr>
              <a:xfrm>
                <a:off x="4699500" y="2707000"/>
                <a:ext cx="296600" cy="170025"/>
              </a:xfrm>
              <a:custGeom>
                <a:avLst/>
                <a:gdLst/>
                <a:ahLst/>
                <a:cxnLst/>
                <a:rect l="l" t="t" r="r" b="b"/>
                <a:pathLst>
                  <a:path w="11864" h="6801" extrusionOk="0">
                    <a:moveTo>
                      <a:pt x="9536" y="1765"/>
                    </a:moveTo>
                    <a:cubicBezTo>
                      <a:pt x="9543" y="1765"/>
                      <a:pt x="9550" y="1766"/>
                      <a:pt x="9558" y="1766"/>
                    </a:cubicBezTo>
                    <a:lnTo>
                      <a:pt x="9587" y="1766"/>
                    </a:lnTo>
                    <a:cubicBezTo>
                      <a:pt x="9926" y="1809"/>
                      <a:pt x="9882" y="2425"/>
                      <a:pt x="9562" y="2425"/>
                    </a:cubicBezTo>
                    <a:cubicBezTo>
                      <a:pt x="9551" y="2425"/>
                      <a:pt x="9540" y="2424"/>
                      <a:pt x="9529" y="2423"/>
                    </a:cubicBezTo>
                    <a:lnTo>
                      <a:pt x="9500" y="2423"/>
                    </a:lnTo>
                    <a:cubicBezTo>
                      <a:pt x="9171" y="2394"/>
                      <a:pt x="9206" y="1765"/>
                      <a:pt x="9536" y="1765"/>
                    </a:cubicBezTo>
                    <a:close/>
                    <a:moveTo>
                      <a:pt x="4750" y="1970"/>
                    </a:moveTo>
                    <a:cubicBezTo>
                      <a:pt x="4757" y="1970"/>
                      <a:pt x="4765" y="1970"/>
                      <a:pt x="4772" y="1970"/>
                    </a:cubicBezTo>
                    <a:lnTo>
                      <a:pt x="4801" y="1970"/>
                    </a:lnTo>
                    <a:cubicBezTo>
                      <a:pt x="5144" y="2013"/>
                      <a:pt x="5095" y="2643"/>
                      <a:pt x="4765" y="2643"/>
                    </a:cubicBezTo>
                    <a:cubicBezTo>
                      <a:pt x="4758" y="2643"/>
                      <a:pt x="4750" y="2642"/>
                      <a:pt x="4743" y="2642"/>
                    </a:cubicBezTo>
                    <a:lnTo>
                      <a:pt x="4743" y="2627"/>
                    </a:lnTo>
                    <a:lnTo>
                      <a:pt x="4713" y="2627"/>
                    </a:lnTo>
                    <a:cubicBezTo>
                      <a:pt x="4385" y="2599"/>
                      <a:pt x="4434" y="1970"/>
                      <a:pt x="4750" y="1970"/>
                    </a:cubicBezTo>
                    <a:close/>
                    <a:moveTo>
                      <a:pt x="7628" y="3398"/>
                    </a:moveTo>
                    <a:cubicBezTo>
                      <a:pt x="7639" y="3398"/>
                      <a:pt x="7650" y="3399"/>
                      <a:pt x="7661" y="3400"/>
                    </a:cubicBezTo>
                    <a:lnTo>
                      <a:pt x="7690" y="3400"/>
                    </a:lnTo>
                    <a:cubicBezTo>
                      <a:pt x="8033" y="3443"/>
                      <a:pt x="7984" y="4058"/>
                      <a:pt x="7655" y="4058"/>
                    </a:cubicBezTo>
                    <a:cubicBezTo>
                      <a:pt x="7647" y="4058"/>
                      <a:pt x="7640" y="4058"/>
                      <a:pt x="7632" y="4057"/>
                    </a:cubicBezTo>
                    <a:lnTo>
                      <a:pt x="7603" y="4057"/>
                    </a:lnTo>
                    <a:cubicBezTo>
                      <a:pt x="7264" y="4015"/>
                      <a:pt x="7307" y="3398"/>
                      <a:pt x="7628" y="3398"/>
                    </a:cubicBezTo>
                    <a:close/>
                    <a:moveTo>
                      <a:pt x="11863" y="161"/>
                    </a:moveTo>
                    <a:cubicBezTo>
                      <a:pt x="9149" y="803"/>
                      <a:pt x="6114" y="1"/>
                      <a:pt x="3648" y="1620"/>
                    </a:cubicBezTo>
                    <a:cubicBezTo>
                      <a:pt x="2218" y="2554"/>
                      <a:pt x="1824" y="4218"/>
                      <a:pt x="890" y="5545"/>
                    </a:cubicBezTo>
                    <a:cubicBezTo>
                      <a:pt x="628" y="5925"/>
                      <a:pt x="321" y="6260"/>
                      <a:pt x="0" y="6581"/>
                    </a:cubicBezTo>
                    <a:cubicBezTo>
                      <a:pt x="1460" y="5823"/>
                      <a:pt x="2641" y="4801"/>
                      <a:pt x="3473" y="3240"/>
                    </a:cubicBezTo>
                    <a:cubicBezTo>
                      <a:pt x="3526" y="3135"/>
                      <a:pt x="3594" y="3093"/>
                      <a:pt x="3661" y="3093"/>
                    </a:cubicBezTo>
                    <a:cubicBezTo>
                      <a:pt x="3838" y="3093"/>
                      <a:pt x="4012" y="3383"/>
                      <a:pt x="3896" y="3605"/>
                    </a:cubicBezTo>
                    <a:cubicBezTo>
                      <a:pt x="3269" y="4787"/>
                      <a:pt x="2364" y="5793"/>
                      <a:pt x="1255" y="6538"/>
                    </a:cubicBezTo>
                    <a:cubicBezTo>
                      <a:pt x="2700" y="6071"/>
                      <a:pt x="3998" y="5297"/>
                      <a:pt x="5297" y="4480"/>
                    </a:cubicBezTo>
                    <a:cubicBezTo>
                      <a:pt x="5343" y="4452"/>
                      <a:pt x="5386" y="4440"/>
                      <a:pt x="5425" y="4440"/>
                    </a:cubicBezTo>
                    <a:cubicBezTo>
                      <a:pt x="5669" y="4440"/>
                      <a:pt x="5755" y="4927"/>
                      <a:pt x="5516" y="5078"/>
                    </a:cubicBezTo>
                    <a:cubicBezTo>
                      <a:pt x="4495" y="5735"/>
                      <a:pt x="3444" y="6304"/>
                      <a:pt x="2350" y="6800"/>
                    </a:cubicBezTo>
                    <a:cubicBezTo>
                      <a:pt x="3371" y="6771"/>
                      <a:pt x="4392" y="6625"/>
                      <a:pt x="5385" y="6377"/>
                    </a:cubicBezTo>
                    <a:cubicBezTo>
                      <a:pt x="8026" y="5648"/>
                      <a:pt x="11455" y="3094"/>
                      <a:pt x="11863" y="161"/>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3"/>
              <p:cNvSpPr/>
              <p:nvPr/>
            </p:nvSpPr>
            <p:spPr>
              <a:xfrm>
                <a:off x="4636400" y="2655400"/>
                <a:ext cx="414425" cy="294200"/>
              </a:xfrm>
              <a:custGeom>
                <a:avLst/>
                <a:gdLst/>
                <a:ahLst/>
                <a:cxnLst/>
                <a:rect l="l" t="t" r="r" b="b"/>
                <a:pathLst>
                  <a:path w="16577" h="11768" extrusionOk="0">
                    <a:moveTo>
                      <a:pt x="7518" y="1334"/>
                    </a:moveTo>
                    <a:cubicBezTo>
                      <a:pt x="9125" y="1334"/>
                      <a:pt x="10911" y="1730"/>
                      <a:pt x="12359" y="1860"/>
                    </a:cubicBezTo>
                    <a:cubicBezTo>
                      <a:pt x="10360" y="1992"/>
                      <a:pt x="8317" y="1846"/>
                      <a:pt x="6464" y="2809"/>
                    </a:cubicBezTo>
                    <a:cubicBezTo>
                      <a:pt x="5457" y="3319"/>
                      <a:pt x="4801" y="4049"/>
                      <a:pt x="4232" y="5012"/>
                    </a:cubicBezTo>
                    <a:cubicBezTo>
                      <a:pt x="3356" y="6486"/>
                      <a:pt x="2670" y="7770"/>
                      <a:pt x="1401" y="8835"/>
                    </a:cubicBezTo>
                    <a:cubicBezTo>
                      <a:pt x="2233" y="6296"/>
                      <a:pt x="2597" y="3159"/>
                      <a:pt x="5049" y="1831"/>
                    </a:cubicBezTo>
                    <a:lnTo>
                      <a:pt x="5049" y="1831"/>
                    </a:lnTo>
                    <a:lnTo>
                      <a:pt x="5034" y="1846"/>
                    </a:lnTo>
                    <a:cubicBezTo>
                      <a:pt x="5740" y="1464"/>
                      <a:pt x="6600" y="1334"/>
                      <a:pt x="7518" y="1334"/>
                    </a:cubicBezTo>
                    <a:close/>
                    <a:moveTo>
                      <a:pt x="14387" y="2225"/>
                    </a:moveTo>
                    <a:cubicBezTo>
                      <a:pt x="13979" y="5158"/>
                      <a:pt x="10550" y="7726"/>
                      <a:pt x="7909" y="8456"/>
                    </a:cubicBezTo>
                    <a:cubicBezTo>
                      <a:pt x="6916" y="8704"/>
                      <a:pt x="5895" y="8850"/>
                      <a:pt x="4859" y="8879"/>
                    </a:cubicBezTo>
                    <a:cubicBezTo>
                      <a:pt x="5968" y="8383"/>
                      <a:pt x="7019" y="7799"/>
                      <a:pt x="8040" y="7142"/>
                    </a:cubicBezTo>
                    <a:cubicBezTo>
                      <a:pt x="8278" y="6992"/>
                      <a:pt x="8193" y="6518"/>
                      <a:pt x="7951" y="6518"/>
                    </a:cubicBezTo>
                    <a:cubicBezTo>
                      <a:pt x="7912" y="6518"/>
                      <a:pt x="7868" y="6530"/>
                      <a:pt x="7821" y="6559"/>
                    </a:cubicBezTo>
                    <a:cubicBezTo>
                      <a:pt x="6522" y="7361"/>
                      <a:pt x="5224" y="8149"/>
                      <a:pt x="3779" y="8616"/>
                    </a:cubicBezTo>
                    <a:cubicBezTo>
                      <a:pt x="4888" y="7872"/>
                      <a:pt x="5793" y="6865"/>
                      <a:pt x="6420" y="5683"/>
                    </a:cubicBezTo>
                    <a:cubicBezTo>
                      <a:pt x="6536" y="5462"/>
                      <a:pt x="6370" y="5171"/>
                      <a:pt x="6192" y="5171"/>
                    </a:cubicBezTo>
                    <a:cubicBezTo>
                      <a:pt x="6124" y="5171"/>
                      <a:pt x="6054" y="5214"/>
                      <a:pt x="5997" y="5319"/>
                    </a:cubicBezTo>
                    <a:cubicBezTo>
                      <a:pt x="5165" y="6894"/>
                      <a:pt x="3969" y="7916"/>
                      <a:pt x="2524" y="8660"/>
                    </a:cubicBezTo>
                    <a:cubicBezTo>
                      <a:pt x="2845" y="8339"/>
                      <a:pt x="3152" y="8003"/>
                      <a:pt x="3414" y="7639"/>
                    </a:cubicBezTo>
                    <a:cubicBezTo>
                      <a:pt x="4348" y="6296"/>
                      <a:pt x="4742" y="4618"/>
                      <a:pt x="6172" y="3684"/>
                    </a:cubicBezTo>
                    <a:cubicBezTo>
                      <a:pt x="8638" y="2065"/>
                      <a:pt x="11673" y="2867"/>
                      <a:pt x="14387" y="2225"/>
                    </a:cubicBezTo>
                    <a:close/>
                    <a:moveTo>
                      <a:pt x="14460" y="3801"/>
                    </a:moveTo>
                    <a:cubicBezTo>
                      <a:pt x="14431" y="3874"/>
                      <a:pt x="14402" y="3947"/>
                      <a:pt x="14373" y="4034"/>
                    </a:cubicBezTo>
                    <a:lnTo>
                      <a:pt x="14358" y="4034"/>
                    </a:lnTo>
                    <a:cubicBezTo>
                      <a:pt x="13614" y="5654"/>
                      <a:pt x="12695" y="7113"/>
                      <a:pt x="11323" y="8266"/>
                    </a:cubicBezTo>
                    <a:cubicBezTo>
                      <a:pt x="9591" y="9737"/>
                      <a:pt x="7610" y="10454"/>
                      <a:pt x="5595" y="10454"/>
                    </a:cubicBezTo>
                    <a:cubicBezTo>
                      <a:pt x="4453" y="10454"/>
                      <a:pt x="3299" y="10223"/>
                      <a:pt x="2174" y="9769"/>
                    </a:cubicBezTo>
                    <a:cubicBezTo>
                      <a:pt x="4990" y="9200"/>
                      <a:pt x="7850" y="9608"/>
                      <a:pt x="10448" y="8003"/>
                    </a:cubicBezTo>
                    <a:cubicBezTo>
                      <a:pt x="12009" y="7040"/>
                      <a:pt x="13658" y="5567"/>
                      <a:pt x="14460" y="3801"/>
                    </a:cubicBezTo>
                    <a:close/>
                    <a:moveTo>
                      <a:pt x="7322" y="0"/>
                    </a:moveTo>
                    <a:cubicBezTo>
                      <a:pt x="7043" y="0"/>
                      <a:pt x="6766" y="15"/>
                      <a:pt x="6493" y="51"/>
                    </a:cubicBezTo>
                    <a:cubicBezTo>
                      <a:pt x="1707" y="664"/>
                      <a:pt x="1663" y="5844"/>
                      <a:pt x="102" y="9302"/>
                    </a:cubicBezTo>
                    <a:cubicBezTo>
                      <a:pt x="58" y="9404"/>
                      <a:pt x="44" y="9506"/>
                      <a:pt x="44" y="9608"/>
                    </a:cubicBezTo>
                    <a:cubicBezTo>
                      <a:pt x="0" y="9886"/>
                      <a:pt x="117" y="10148"/>
                      <a:pt x="336" y="10294"/>
                    </a:cubicBezTo>
                    <a:cubicBezTo>
                      <a:pt x="2006" y="11276"/>
                      <a:pt x="3783" y="11768"/>
                      <a:pt x="5538" y="11768"/>
                    </a:cubicBezTo>
                    <a:cubicBezTo>
                      <a:pt x="7800" y="11768"/>
                      <a:pt x="10028" y="10952"/>
                      <a:pt x="11951" y="9317"/>
                    </a:cubicBezTo>
                    <a:cubicBezTo>
                      <a:pt x="13629" y="7887"/>
                      <a:pt x="14694" y="6019"/>
                      <a:pt x="15555" y="4005"/>
                    </a:cubicBezTo>
                    <a:cubicBezTo>
                      <a:pt x="15978" y="3013"/>
                      <a:pt x="16576" y="1773"/>
                      <a:pt x="15482" y="970"/>
                    </a:cubicBezTo>
                    <a:cubicBezTo>
                      <a:pt x="14908" y="551"/>
                      <a:pt x="13982" y="496"/>
                      <a:pt x="13111" y="496"/>
                    </a:cubicBezTo>
                    <a:cubicBezTo>
                      <a:pt x="12800" y="496"/>
                      <a:pt x="12496" y="503"/>
                      <a:pt x="12218" y="503"/>
                    </a:cubicBezTo>
                    <a:cubicBezTo>
                      <a:pt x="12027" y="503"/>
                      <a:pt x="11849" y="500"/>
                      <a:pt x="11688" y="489"/>
                    </a:cubicBezTo>
                    <a:cubicBezTo>
                      <a:pt x="10282" y="403"/>
                      <a:pt x="8764" y="0"/>
                      <a:pt x="7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3"/>
              <p:cNvSpPr/>
              <p:nvPr/>
            </p:nvSpPr>
            <p:spPr>
              <a:xfrm>
                <a:off x="4809200" y="2756550"/>
                <a:ext cx="18900" cy="16525"/>
              </a:xfrm>
              <a:custGeom>
                <a:avLst/>
                <a:gdLst/>
                <a:ahLst/>
                <a:cxnLst/>
                <a:rect l="l" t="t" r="r" b="b"/>
                <a:pathLst>
                  <a:path w="756" h="661" extrusionOk="0">
                    <a:moveTo>
                      <a:pt x="352" y="1"/>
                    </a:moveTo>
                    <a:cubicBezTo>
                      <a:pt x="45" y="1"/>
                      <a:pt x="1" y="617"/>
                      <a:pt x="325" y="660"/>
                    </a:cubicBezTo>
                    <a:lnTo>
                      <a:pt x="355" y="660"/>
                    </a:lnTo>
                    <a:cubicBezTo>
                      <a:pt x="362" y="660"/>
                      <a:pt x="370" y="661"/>
                      <a:pt x="377" y="661"/>
                    </a:cubicBezTo>
                    <a:cubicBezTo>
                      <a:pt x="707" y="661"/>
                      <a:pt x="756" y="32"/>
                      <a:pt x="413" y="3"/>
                    </a:cubicBezTo>
                    <a:lnTo>
                      <a:pt x="384" y="3"/>
                    </a:lnTo>
                    <a:cubicBezTo>
                      <a:pt x="373" y="2"/>
                      <a:pt x="363" y="1"/>
                      <a:pt x="35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3"/>
              <p:cNvSpPr/>
              <p:nvPr/>
            </p:nvSpPr>
            <p:spPr>
              <a:xfrm>
                <a:off x="4881425" y="2791950"/>
                <a:ext cx="18900" cy="16525"/>
              </a:xfrm>
              <a:custGeom>
                <a:avLst/>
                <a:gdLst/>
                <a:ahLst/>
                <a:cxnLst/>
                <a:rect l="l" t="t" r="r" b="b"/>
                <a:pathLst>
                  <a:path w="756" h="661" extrusionOk="0">
                    <a:moveTo>
                      <a:pt x="351" y="0"/>
                    </a:moveTo>
                    <a:cubicBezTo>
                      <a:pt x="31" y="0"/>
                      <a:pt x="1" y="617"/>
                      <a:pt x="326" y="659"/>
                    </a:cubicBezTo>
                    <a:lnTo>
                      <a:pt x="355" y="659"/>
                    </a:lnTo>
                    <a:cubicBezTo>
                      <a:pt x="363" y="660"/>
                      <a:pt x="370" y="660"/>
                      <a:pt x="378" y="660"/>
                    </a:cubicBezTo>
                    <a:cubicBezTo>
                      <a:pt x="707" y="660"/>
                      <a:pt x="756" y="45"/>
                      <a:pt x="413" y="2"/>
                    </a:cubicBezTo>
                    <a:lnTo>
                      <a:pt x="384" y="2"/>
                    </a:lnTo>
                    <a:cubicBezTo>
                      <a:pt x="373" y="1"/>
                      <a:pt x="362" y="0"/>
                      <a:pt x="351"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3"/>
              <p:cNvSpPr/>
              <p:nvPr/>
            </p:nvSpPr>
            <p:spPr>
              <a:xfrm>
                <a:off x="4928775" y="2751125"/>
                <a:ext cx="18875" cy="16500"/>
              </a:xfrm>
              <a:custGeom>
                <a:avLst/>
                <a:gdLst/>
                <a:ahLst/>
                <a:cxnLst/>
                <a:rect l="l" t="t" r="r" b="b"/>
                <a:pathLst>
                  <a:path w="755" h="660" extrusionOk="0">
                    <a:moveTo>
                      <a:pt x="365" y="0"/>
                    </a:moveTo>
                    <a:cubicBezTo>
                      <a:pt x="49" y="0"/>
                      <a:pt x="0" y="629"/>
                      <a:pt x="329" y="658"/>
                    </a:cubicBezTo>
                    <a:lnTo>
                      <a:pt x="358" y="658"/>
                    </a:lnTo>
                    <a:cubicBezTo>
                      <a:pt x="369" y="659"/>
                      <a:pt x="380" y="660"/>
                      <a:pt x="391" y="660"/>
                    </a:cubicBezTo>
                    <a:cubicBezTo>
                      <a:pt x="711" y="660"/>
                      <a:pt x="755" y="44"/>
                      <a:pt x="416" y="1"/>
                    </a:cubicBezTo>
                    <a:lnTo>
                      <a:pt x="387" y="1"/>
                    </a:lnTo>
                    <a:cubicBezTo>
                      <a:pt x="380" y="1"/>
                      <a:pt x="372" y="0"/>
                      <a:pt x="365"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43"/>
            <p:cNvGrpSpPr/>
            <p:nvPr/>
          </p:nvGrpSpPr>
          <p:grpSpPr>
            <a:xfrm rot="-1747851" flipH="1">
              <a:off x="5604092" y="1512899"/>
              <a:ext cx="455645" cy="649767"/>
              <a:chOff x="8229025" y="-95525"/>
              <a:chExt cx="455650" cy="649775"/>
            </a:xfrm>
          </p:grpSpPr>
          <p:sp>
            <p:nvSpPr>
              <p:cNvPr id="985" name="Google Shape;985;p43"/>
              <p:cNvSpPr/>
              <p:nvPr/>
            </p:nvSpPr>
            <p:spPr>
              <a:xfrm>
                <a:off x="8343925" y="531775"/>
                <a:ext cx="27400" cy="22475"/>
              </a:xfrm>
              <a:custGeom>
                <a:avLst/>
                <a:gdLst/>
                <a:ahLst/>
                <a:cxnLst/>
                <a:rect l="l" t="t" r="r" b="b"/>
                <a:pathLst>
                  <a:path w="1096" h="899" extrusionOk="0">
                    <a:moveTo>
                      <a:pt x="726" y="0"/>
                    </a:moveTo>
                    <a:cubicBezTo>
                      <a:pt x="486" y="0"/>
                      <a:pt x="257" y="126"/>
                      <a:pt x="117" y="330"/>
                    </a:cubicBezTo>
                    <a:cubicBezTo>
                      <a:pt x="44" y="432"/>
                      <a:pt x="1" y="563"/>
                      <a:pt x="30" y="694"/>
                    </a:cubicBezTo>
                    <a:cubicBezTo>
                      <a:pt x="74" y="844"/>
                      <a:pt x="203" y="898"/>
                      <a:pt x="347" y="898"/>
                    </a:cubicBezTo>
                    <a:cubicBezTo>
                      <a:pt x="441" y="898"/>
                      <a:pt x="541" y="875"/>
                      <a:pt x="628" y="840"/>
                    </a:cubicBezTo>
                    <a:cubicBezTo>
                      <a:pt x="789" y="782"/>
                      <a:pt x="935" y="651"/>
                      <a:pt x="1022" y="490"/>
                    </a:cubicBezTo>
                    <a:cubicBezTo>
                      <a:pt x="1095" y="315"/>
                      <a:pt x="1008" y="38"/>
                      <a:pt x="832" y="9"/>
                    </a:cubicBezTo>
                    <a:cubicBezTo>
                      <a:pt x="797" y="3"/>
                      <a:pt x="761" y="0"/>
                      <a:pt x="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3"/>
              <p:cNvSpPr/>
              <p:nvPr/>
            </p:nvSpPr>
            <p:spPr>
              <a:xfrm>
                <a:off x="8410325" y="441375"/>
                <a:ext cx="44900" cy="28425"/>
              </a:xfrm>
              <a:custGeom>
                <a:avLst/>
                <a:gdLst/>
                <a:ahLst/>
                <a:cxnLst/>
                <a:rect l="l" t="t" r="r" b="b"/>
                <a:pathLst>
                  <a:path w="1796" h="1137" extrusionOk="0">
                    <a:moveTo>
                      <a:pt x="960" y="1"/>
                    </a:moveTo>
                    <a:cubicBezTo>
                      <a:pt x="781" y="1"/>
                      <a:pt x="602" y="45"/>
                      <a:pt x="438" y="137"/>
                    </a:cubicBezTo>
                    <a:cubicBezTo>
                      <a:pt x="263" y="210"/>
                      <a:pt x="132" y="356"/>
                      <a:pt x="73" y="546"/>
                    </a:cubicBezTo>
                    <a:cubicBezTo>
                      <a:pt x="0" y="911"/>
                      <a:pt x="409" y="1115"/>
                      <a:pt x="745" y="1129"/>
                    </a:cubicBezTo>
                    <a:cubicBezTo>
                      <a:pt x="788" y="1134"/>
                      <a:pt x="831" y="1137"/>
                      <a:pt x="874" y="1137"/>
                    </a:cubicBezTo>
                    <a:cubicBezTo>
                      <a:pt x="1092" y="1137"/>
                      <a:pt x="1306" y="1074"/>
                      <a:pt x="1489" y="940"/>
                    </a:cubicBezTo>
                    <a:cubicBezTo>
                      <a:pt x="1708" y="765"/>
                      <a:pt x="1795" y="356"/>
                      <a:pt x="1591" y="196"/>
                    </a:cubicBezTo>
                    <a:cubicBezTo>
                      <a:pt x="1398" y="67"/>
                      <a:pt x="1179" y="1"/>
                      <a:pt x="9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3"/>
              <p:cNvSpPr/>
              <p:nvPr/>
            </p:nvSpPr>
            <p:spPr>
              <a:xfrm>
                <a:off x="8300875" y="-58250"/>
                <a:ext cx="326150" cy="334900"/>
              </a:xfrm>
              <a:custGeom>
                <a:avLst/>
                <a:gdLst/>
                <a:ahLst/>
                <a:cxnLst/>
                <a:rect l="l" t="t" r="r" b="b"/>
                <a:pathLst>
                  <a:path w="13046" h="13396" extrusionOk="0">
                    <a:moveTo>
                      <a:pt x="4563" y="2764"/>
                    </a:moveTo>
                    <a:cubicBezTo>
                      <a:pt x="4584" y="2764"/>
                      <a:pt x="4605" y="2767"/>
                      <a:pt x="4626" y="2773"/>
                    </a:cubicBezTo>
                    <a:cubicBezTo>
                      <a:pt x="4941" y="2855"/>
                      <a:pt x="4807" y="3423"/>
                      <a:pt x="4525" y="3423"/>
                    </a:cubicBezTo>
                    <a:cubicBezTo>
                      <a:pt x="4506" y="3423"/>
                      <a:pt x="4486" y="3420"/>
                      <a:pt x="4466" y="3415"/>
                    </a:cubicBezTo>
                    <a:cubicBezTo>
                      <a:pt x="4138" y="3319"/>
                      <a:pt x="4270" y="2764"/>
                      <a:pt x="4563" y="2764"/>
                    </a:cubicBezTo>
                    <a:close/>
                    <a:moveTo>
                      <a:pt x="6379" y="6249"/>
                    </a:moveTo>
                    <a:cubicBezTo>
                      <a:pt x="6402" y="6249"/>
                      <a:pt x="6426" y="6253"/>
                      <a:pt x="6450" y="6260"/>
                    </a:cubicBezTo>
                    <a:cubicBezTo>
                      <a:pt x="6761" y="6341"/>
                      <a:pt x="6634" y="6899"/>
                      <a:pt x="6358" y="6899"/>
                    </a:cubicBezTo>
                    <a:cubicBezTo>
                      <a:pt x="6336" y="6899"/>
                      <a:pt x="6313" y="6895"/>
                      <a:pt x="6290" y="6888"/>
                    </a:cubicBezTo>
                    <a:cubicBezTo>
                      <a:pt x="5965" y="6806"/>
                      <a:pt x="6092" y="6249"/>
                      <a:pt x="6379" y="6249"/>
                    </a:cubicBezTo>
                    <a:close/>
                    <a:moveTo>
                      <a:pt x="9661" y="7866"/>
                    </a:moveTo>
                    <a:cubicBezTo>
                      <a:pt x="9917" y="7866"/>
                      <a:pt x="9997" y="8312"/>
                      <a:pt x="9748" y="8449"/>
                    </a:cubicBezTo>
                    <a:cubicBezTo>
                      <a:pt x="9719" y="8478"/>
                      <a:pt x="9690" y="8493"/>
                      <a:pt x="9661" y="8507"/>
                    </a:cubicBezTo>
                    <a:cubicBezTo>
                      <a:pt x="9607" y="8537"/>
                      <a:pt x="9558" y="8550"/>
                      <a:pt x="9514" y="8550"/>
                    </a:cubicBezTo>
                    <a:cubicBezTo>
                      <a:pt x="9255" y="8550"/>
                      <a:pt x="9165" y="8102"/>
                      <a:pt x="9427" y="7953"/>
                    </a:cubicBezTo>
                    <a:lnTo>
                      <a:pt x="9515" y="7909"/>
                    </a:lnTo>
                    <a:cubicBezTo>
                      <a:pt x="9568" y="7879"/>
                      <a:pt x="9617" y="7866"/>
                      <a:pt x="9661" y="7866"/>
                    </a:cubicBezTo>
                    <a:close/>
                    <a:moveTo>
                      <a:pt x="6217" y="0"/>
                    </a:moveTo>
                    <a:cubicBezTo>
                      <a:pt x="4364" y="482"/>
                      <a:pt x="2788" y="1839"/>
                      <a:pt x="2321" y="3619"/>
                    </a:cubicBezTo>
                    <a:cubicBezTo>
                      <a:pt x="2277" y="3750"/>
                      <a:pt x="2248" y="3882"/>
                      <a:pt x="2204" y="3998"/>
                    </a:cubicBezTo>
                    <a:cubicBezTo>
                      <a:pt x="2160" y="4845"/>
                      <a:pt x="1796" y="5589"/>
                      <a:pt x="1314" y="6377"/>
                    </a:cubicBezTo>
                    <a:cubicBezTo>
                      <a:pt x="1022" y="6858"/>
                      <a:pt x="380" y="7442"/>
                      <a:pt x="293" y="7982"/>
                    </a:cubicBezTo>
                    <a:cubicBezTo>
                      <a:pt x="1" y="9587"/>
                      <a:pt x="2321" y="10287"/>
                      <a:pt x="3284" y="11002"/>
                    </a:cubicBezTo>
                    <a:cubicBezTo>
                      <a:pt x="4101" y="11601"/>
                      <a:pt x="5020" y="12432"/>
                      <a:pt x="5589" y="13395"/>
                    </a:cubicBezTo>
                    <a:cubicBezTo>
                      <a:pt x="5575" y="13118"/>
                      <a:pt x="5517" y="12841"/>
                      <a:pt x="5444" y="12564"/>
                    </a:cubicBezTo>
                    <a:cubicBezTo>
                      <a:pt x="5210" y="11703"/>
                      <a:pt x="4612" y="11250"/>
                      <a:pt x="3926" y="10784"/>
                    </a:cubicBezTo>
                    <a:cubicBezTo>
                      <a:pt x="3138" y="10258"/>
                      <a:pt x="1971" y="9762"/>
                      <a:pt x="1402" y="8989"/>
                    </a:cubicBezTo>
                    <a:cubicBezTo>
                      <a:pt x="1241" y="8782"/>
                      <a:pt x="1441" y="8414"/>
                      <a:pt x="1640" y="8414"/>
                    </a:cubicBezTo>
                    <a:cubicBezTo>
                      <a:pt x="1694" y="8414"/>
                      <a:pt x="1749" y="8442"/>
                      <a:pt x="1796" y="8507"/>
                    </a:cubicBezTo>
                    <a:cubicBezTo>
                      <a:pt x="2657" y="9675"/>
                      <a:pt x="4451" y="10010"/>
                      <a:pt x="5385" y="11148"/>
                    </a:cubicBezTo>
                    <a:cubicBezTo>
                      <a:pt x="5721" y="11571"/>
                      <a:pt x="5954" y="12068"/>
                      <a:pt x="6042" y="12607"/>
                    </a:cubicBezTo>
                    <a:cubicBezTo>
                      <a:pt x="6159" y="11995"/>
                      <a:pt x="6100" y="11382"/>
                      <a:pt x="5881" y="10798"/>
                    </a:cubicBezTo>
                    <a:cubicBezTo>
                      <a:pt x="5619" y="10156"/>
                      <a:pt x="5108" y="9543"/>
                      <a:pt x="4802" y="8916"/>
                    </a:cubicBezTo>
                    <a:cubicBezTo>
                      <a:pt x="4218" y="7705"/>
                      <a:pt x="3853" y="6406"/>
                      <a:pt x="3722" y="5064"/>
                    </a:cubicBezTo>
                    <a:cubicBezTo>
                      <a:pt x="3694" y="4840"/>
                      <a:pt x="3893" y="4645"/>
                      <a:pt x="4051" y="4645"/>
                    </a:cubicBezTo>
                    <a:cubicBezTo>
                      <a:pt x="4140" y="4645"/>
                      <a:pt x="4217" y="4707"/>
                      <a:pt x="4232" y="4859"/>
                    </a:cubicBezTo>
                    <a:cubicBezTo>
                      <a:pt x="4378" y="6143"/>
                      <a:pt x="4729" y="7384"/>
                      <a:pt x="5283" y="8551"/>
                    </a:cubicBezTo>
                    <a:cubicBezTo>
                      <a:pt x="5677" y="9354"/>
                      <a:pt x="6304" y="10069"/>
                      <a:pt x="6538" y="10959"/>
                    </a:cubicBezTo>
                    <a:cubicBezTo>
                      <a:pt x="6640" y="11411"/>
                      <a:pt x="6669" y="11878"/>
                      <a:pt x="6611" y="12330"/>
                    </a:cubicBezTo>
                    <a:cubicBezTo>
                      <a:pt x="6976" y="11002"/>
                      <a:pt x="6611" y="9514"/>
                      <a:pt x="6188" y="8040"/>
                    </a:cubicBezTo>
                    <a:cubicBezTo>
                      <a:pt x="6123" y="7827"/>
                      <a:pt x="6306" y="7642"/>
                      <a:pt x="6478" y="7642"/>
                    </a:cubicBezTo>
                    <a:cubicBezTo>
                      <a:pt x="6576" y="7642"/>
                      <a:pt x="6671" y="7702"/>
                      <a:pt x="6713" y="7851"/>
                    </a:cubicBezTo>
                    <a:cubicBezTo>
                      <a:pt x="7209" y="9558"/>
                      <a:pt x="7530" y="11265"/>
                      <a:pt x="7034" y="12753"/>
                    </a:cubicBezTo>
                    <a:cubicBezTo>
                      <a:pt x="7209" y="12622"/>
                      <a:pt x="7399" y="12491"/>
                      <a:pt x="7589" y="12359"/>
                    </a:cubicBezTo>
                    <a:cubicBezTo>
                      <a:pt x="7822" y="11849"/>
                      <a:pt x="7866" y="11250"/>
                      <a:pt x="7953" y="10638"/>
                    </a:cubicBezTo>
                    <a:cubicBezTo>
                      <a:pt x="8012" y="10258"/>
                      <a:pt x="8085" y="9791"/>
                      <a:pt x="8449" y="9572"/>
                    </a:cubicBezTo>
                    <a:cubicBezTo>
                      <a:pt x="8587" y="9493"/>
                      <a:pt x="8747" y="9461"/>
                      <a:pt x="8919" y="9461"/>
                    </a:cubicBezTo>
                    <a:cubicBezTo>
                      <a:pt x="9535" y="9461"/>
                      <a:pt x="10312" y="9862"/>
                      <a:pt x="10813" y="9908"/>
                    </a:cubicBezTo>
                    <a:cubicBezTo>
                      <a:pt x="10934" y="9915"/>
                      <a:pt x="11054" y="9919"/>
                      <a:pt x="11175" y="9919"/>
                    </a:cubicBezTo>
                    <a:cubicBezTo>
                      <a:pt x="11536" y="9919"/>
                      <a:pt x="11900" y="9886"/>
                      <a:pt x="12272" y="9820"/>
                    </a:cubicBezTo>
                    <a:cubicBezTo>
                      <a:pt x="12739" y="9383"/>
                      <a:pt x="13046" y="8857"/>
                      <a:pt x="12929" y="8201"/>
                    </a:cubicBezTo>
                    <a:cubicBezTo>
                      <a:pt x="12812" y="7763"/>
                      <a:pt x="12608" y="7355"/>
                      <a:pt x="12331" y="7004"/>
                    </a:cubicBezTo>
                    <a:cubicBezTo>
                      <a:pt x="11353" y="6319"/>
                      <a:pt x="10215" y="5954"/>
                      <a:pt x="9588" y="4845"/>
                    </a:cubicBezTo>
                    <a:cubicBezTo>
                      <a:pt x="8697" y="3283"/>
                      <a:pt x="8245" y="526"/>
                      <a:pt x="6217"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3"/>
              <p:cNvSpPr/>
              <p:nvPr/>
            </p:nvSpPr>
            <p:spPr>
              <a:xfrm>
                <a:off x="8245800" y="106275"/>
                <a:ext cx="134625" cy="131350"/>
              </a:xfrm>
              <a:custGeom>
                <a:avLst/>
                <a:gdLst/>
                <a:ahLst/>
                <a:cxnLst/>
                <a:rect l="l" t="t" r="r" b="b"/>
                <a:pathLst>
                  <a:path w="5385" h="5254" extrusionOk="0">
                    <a:moveTo>
                      <a:pt x="2569" y="0"/>
                    </a:moveTo>
                    <a:lnTo>
                      <a:pt x="2569" y="0"/>
                    </a:lnTo>
                    <a:cubicBezTo>
                      <a:pt x="2467" y="88"/>
                      <a:pt x="2335" y="161"/>
                      <a:pt x="2204" y="248"/>
                    </a:cubicBezTo>
                    <a:cubicBezTo>
                      <a:pt x="584" y="1270"/>
                      <a:pt x="1" y="3488"/>
                      <a:pt x="2189" y="4290"/>
                    </a:cubicBezTo>
                    <a:cubicBezTo>
                      <a:pt x="3094" y="4611"/>
                      <a:pt x="4042" y="4567"/>
                      <a:pt x="4962" y="5020"/>
                    </a:cubicBezTo>
                    <a:cubicBezTo>
                      <a:pt x="5108" y="5093"/>
                      <a:pt x="5254" y="5166"/>
                      <a:pt x="5385" y="5253"/>
                    </a:cubicBezTo>
                    <a:cubicBezTo>
                      <a:pt x="4363" y="4567"/>
                      <a:pt x="3225" y="4013"/>
                      <a:pt x="2408" y="3269"/>
                    </a:cubicBezTo>
                    <a:cubicBezTo>
                      <a:pt x="1328" y="2306"/>
                      <a:pt x="1868" y="1182"/>
                      <a:pt x="256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3"/>
              <p:cNvSpPr/>
              <p:nvPr/>
            </p:nvSpPr>
            <p:spPr>
              <a:xfrm>
                <a:off x="8508450" y="195450"/>
                <a:ext cx="72975" cy="45450"/>
              </a:xfrm>
              <a:custGeom>
                <a:avLst/>
                <a:gdLst/>
                <a:ahLst/>
                <a:cxnLst/>
                <a:rect l="l" t="t" r="r" b="b"/>
                <a:pathLst>
                  <a:path w="2919" h="1818" extrusionOk="0">
                    <a:moveTo>
                      <a:pt x="599" y="0"/>
                    </a:moveTo>
                    <a:cubicBezTo>
                      <a:pt x="499" y="0"/>
                      <a:pt x="412" y="23"/>
                      <a:pt x="351" y="81"/>
                    </a:cubicBezTo>
                    <a:cubicBezTo>
                      <a:pt x="15" y="373"/>
                      <a:pt x="73" y="1292"/>
                      <a:pt x="1" y="1817"/>
                    </a:cubicBezTo>
                    <a:cubicBezTo>
                      <a:pt x="146" y="1730"/>
                      <a:pt x="307" y="1642"/>
                      <a:pt x="467" y="1555"/>
                    </a:cubicBezTo>
                    <a:cubicBezTo>
                      <a:pt x="1051" y="1263"/>
                      <a:pt x="2043" y="898"/>
                      <a:pt x="2919" y="417"/>
                    </a:cubicBezTo>
                    <a:cubicBezTo>
                      <a:pt x="2496" y="417"/>
                      <a:pt x="2073" y="373"/>
                      <a:pt x="1649" y="300"/>
                    </a:cubicBezTo>
                    <a:cubicBezTo>
                      <a:pt x="1404" y="244"/>
                      <a:pt x="927" y="0"/>
                      <a:pt x="599"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3"/>
              <p:cNvSpPr/>
              <p:nvPr/>
            </p:nvSpPr>
            <p:spPr>
              <a:xfrm>
                <a:off x="8530000" y="138400"/>
                <a:ext cx="20825" cy="17125"/>
              </a:xfrm>
              <a:custGeom>
                <a:avLst/>
                <a:gdLst/>
                <a:ahLst/>
                <a:cxnLst/>
                <a:rect l="l" t="t" r="r" b="b"/>
                <a:pathLst>
                  <a:path w="833" h="685" extrusionOk="0">
                    <a:moveTo>
                      <a:pt x="496" y="0"/>
                    </a:moveTo>
                    <a:cubicBezTo>
                      <a:pt x="452" y="0"/>
                      <a:pt x="403" y="13"/>
                      <a:pt x="350" y="43"/>
                    </a:cubicBezTo>
                    <a:lnTo>
                      <a:pt x="262" y="87"/>
                    </a:lnTo>
                    <a:cubicBezTo>
                      <a:pt x="0" y="236"/>
                      <a:pt x="90" y="684"/>
                      <a:pt x="349" y="684"/>
                    </a:cubicBezTo>
                    <a:cubicBezTo>
                      <a:pt x="393" y="684"/>
                      <a:pt x="442" y="671"/>
                      <a:pt x="496" y="641"/>
                    </a:cubicBezTo>
                    <a:cubicBezTo>
                      <a:pt x="525" y="627"/>
                      <a:pt x="554" y="612"/>
                      <a:pt x="583" y="583"/>
                    </a:cubicBezTo>
                    <a:cubicBezTo>
                      <a:pt x="832" y="446"/>
                      <a:pt x="752" y="0"/>
                      <a:pt x="496"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3"/>
              <p:cNvSpPr/>
              <p:nvPr/>
            </p:nvSpPr>
            <p:spPr>
              <a:xfrm>
                <a:off x="8229025" y="-95525"/>
                <a:ext cx="455650" cy="427400"/>
              </a:xfrm>
              <a:custGeom>
                <a:avLst/>
                <a:gdLst/>
                <a:ahLst/>
                <a:cxnLst/>
                <a:rect l="l" t="t" r="r" b="b"/>
                <a:pathLst>
                  <a:path w="18226" h="17096" extrusionOk="0">
                    <a:moveTo>
                      <a:pt x="10175" y="1331"/>
                    </a:moveTo>
                    <a:cubicBezTo>
                      <a:pt x="12843" y="1331"/>
                      <a:pt x="13049" y="4841"/>
                      <a:pt x="14052" y="6861"/>
                    </a:cubicBezTo>
                    <a:cubicBezTo>
                      <a:pt x="14081" y="6949"/>
                      <a:pt x="14125" y="7022"/>
                      <a:pt x="14169" y="7095"/>
                    </a:cubicBezTo>
                    <a:cubicBezTo>
                      <a:pt x="12680" y="6248"/>
                      <a:pt x="12593" y="4745"/>
                      <a:pt x="11834" y="3315"/>
                    </a:cubicBezTo>
                    <a:cubicBezTo>
                      <a:pt x="11426" y="2527"/>
                      <a:pt x="10857" y="1856"/>
                      <a:pt x="10142" y="1331"/>
                    </a:cubicBezTo>
                    <a:cubicBezTo>
                      <a:pt x="10153" y="1331"/>
                      <a:pt x="10164" y="1331"/>
                      <a:pt x="10175" y="1331"/>
                    </a:cubicBezTo>
                    <a:close/>
                    <a:moveTo>
                      <a:pt x="3240" y="8087"/>
                    </a:moveTo>
                    <a:lnTo>
                      <a:pt x="3240" y="8087"/>
                    </a:lnTo>
                    <a:cubicBezTo>
                      <a:pt x="2539" y="9254"/>
                      <a:pt x="1999" y="10378"/>
                      <a:pt x="3079" y="11341"/>
                    </a:cubicBezTo>
                    <a:cubicBezTo>
                      <a:pt x="3890" y="12065"/>
                      <a:pt x="5017" y="12645"/>
                      <a:pt x="6032" y="13310"/>
                    </a:cubicBezTo>
                    <a:lnTo>
                      <a:pt x="6032" y="13310"/>
                    </a:lnTo>
                    <a:cubicBezTo>
                      <a:pt x="5907" y="13229"/>
                      <a:pt x="5770" y="13160"/>
                      <a:pt x="5633" y="13092"/>
                    </a:cubicBezTo>
                    <a:cubicBezTo>
                      <a:pt x="4713" y="12654"/>
                      <a:pt x="3765" y="12683"/>
                      <a:pt x="2860" y="12362"/>
                    </a:cubicBezTo>
                    <a:cubicBezTo>
                      <a:pt x="672" y="11574"/>
                      <a:pt x="1255" y="9342"/>
                      <a:pt x="2875" y="8320"/>
                    </a:cubicBezTo>
                    <a:cubicBezTo>
                      <a:pt x="3006" y="8247"/>
                      <a:pt x="3138" y="8160"/>
                      <a:pt x="3240" y="8087"/>
                    </a:cubicBezTo>
                    <a:close/>
                    <a:moveTo>
                      <a:pt x="11776" y="11639"/>
                    </a:moveTo>
                    <a:cubicBezTo>
                      <a:pt x="12104" y="11639"/>
                      <a:pt x="12581" y="11883"/>
                      <a:pt x="12826" y="11939"/>
                    </a:cubicBezTo>
                    <a:cubicBezTo>
                      <a:pt x="13250" y="12026"/>
                      <a:pt x="13673" y="12056"/>
                      <a:pt x="14110" y="12056"/>
                    </a:cubicBezTo>
                    <a:cubicBezTo>
                      <a:pt x="13220" y="12537"/>
                      <a:pt x="12228" y="12902"/>
                      <a:pt x="11644" y="13194"/>
                    </a:cubicBezTo>
                    <a:cubicBezTo>
                      <a:pt x="11484" y="13281"/>
                      <a:pt x="11323" y="13369"/>
                      <a:pt x="11178" y="13456"/>
                    </a:cubicBezTo>
                    <a:cubicBezTo>
                      <a:pt x="11250" y="12931"/>
                      <a:pt x="11192" y="12012"/>
                      <a:pt x="11528" y="11720"/>
                    </a:cubicBezTo>
                    <a:cubicBezTo>
                      <a:pt x="11589" y="11662"/>
                      <a:pt x="11676" y="11639"/>
                      <a:pt x="11776" y="11639"/>
                    </a:cubicBezTo>
                    <a:close/>
                    <a:moveTo>
                      <a:pt x="9076" y="1491"/>
                    </a:moveTo>
                    <a:cubicBezTo>
                      <a:pt x="11119" y="2017"/>
                      <a:pt x="11571" y="4774"/>
                      <a:pt x="12462" y="6336"/>
                    </a:cubicBezTo>
                    <a:cubicBezTo>
                      <a:pt x="13089" y="7430"/>
                      <a:pt x="14227" y="7810"/>
                      <a:pt x="15190" y="8495"/>
                    </a:cubicBezTo>
                    <a:cubicBezTo>
                      <a:pt x="15482" y="8846"/>
                      <a:pt x="15686" y="9254"/>
                      <a:pt x="15788" y="9692"/>
                    </a:cubicBezTo>
                    <a:cubicBezTo>
                      <a:pt x="15920" y="10348"/>
                      <a:pt x="15613" y="10874"/>
                      <a:pt x="15146" y="11326"/>
                    </a:cubicBezTo>
                    <a:cubicBezTo>
                      <a:pt x="14778" y="11380"/>
                      <a:pt x="14419" y="11410"/>
                      <a:pt x="14061" y="11410"/>
                    </a:cubicBezTo>
                    <a:cubicBezTo>
                      <a:pt x="13936" y="11410"/>
                      <a:pt x="13812" y="11407"/>
                      <a:pt x="13687" y="11399"/>
                    </a:cubicBezTo>
                    <a:cubicBezTo>
                      <a:pt x="13186" y="11365"/>
                      <a:pt x="12410" y="10966"/>
                      <a:pt x="11795" y="10966"/>
                    </a:cubicBezTo>
                    <a:cubicBezTo>
                      <a:pt x="11622" y="10966"/>
                      <a:pt x="11461" y="10998"/>
                      <a:pt x="11323" y="11078"/>
                    </a:cubicBezTo>
                    <a:cubicBezTo>
                      <a:pt x="10959" y="11297"/>
                      <a:pt x="10886" y="11764"/>
                      <a:pt x="10827" y="12143"/>
                    </a:cubicBezTo>
                    <a:cubicBezTo>
                      <a:pt x="10740" y="12756"/>
                      <a:pt x="10696" y="13354"/>
                      <a:pt x="10463" y="13865"/>
                    </a:cubicBezTo>
                    <a:cubicBezTo>
                      <a:pt x="10273" y="13982"/>
                      <a:pt x="10083" y="14113"/>
                      <a:pt x="9908" y="14244"/>
                    </a:cubicBezTo>
                    <a:cubicBezTo>
                      <a:pt x="10404" y="12756"/>
                      <a:pt x="10083" y="11049"/>
                      <a:pt x="9587" y="9342"/>
                    </a:cubicBezTo>
                    <a:cubicBezTo>
                      <a:pt x="9545" y="9194"/>
                      <a:pt x="9451" y="9134"/>
                      <a:pt x="9354" y="9134"/>
                    </a:cubicBezTo>
                    <a:cubicBezTo>
                      <a:pt x="9181" y="9134"/>
                      <a:pt x="8996" y="9322"/>
                      <a:pt x="9062" y="9546"/>
                    </a:cubicBezTo>
                    <a:cubicBezTo>
                      <a:pt x="9485" y="11020"/>
                      <a:pt x="9850" y="12508"/>
                      <a:pt x="9485" y="13836"/>
                    </a:cubicBezTo>
                    <a:cubicBezTo>
                      <a:pt x="9543" y="13369"/>
                      <a:pt x="9514" y="12902"/>
                      <a:pt x="9412" y="12450"/>
                    </a:cubicBezTo>
                    <a:cubicBezTo>
                      <a:pt x="9193" y="11560"/>
                      <a:pt x="8551" y="10859"/>
                      <a:pt x="8157" y="10042"/>
                    </a:cubicBezTo>
                    <a:cubicBezTo>
                      <a:pt x="7603" y="8875"/>
                      <a:pt x="7252" y="7620"/>
                      <a:pt x="7121" y="6336"/>
                    </a:cubicBezTo>
                    <a:cubicBezTo>
                      <a:pt x="7100" y="6183"/>
                      <a:pt x="7020" y="6122"/>
                      <a:pt x="6929" y="6122"/>
                    </a:cubicBezTo>
                    <a:cubicBezTo>
                      <a:pt x="6767" y="6122"/>
                      <a:pt x="6568" y="6316"/>
                      <a:pt x="6596" y="6540"/>
                    </a:cubicBezTo>
                    <a:cubicBezTo>
                      <a:pt x="6727" y="7882"/>
                      <a:pt x="7092" y="9181"/>
                      <a:pt x="7676" y="10407"/>
                    </a:cubicBezTo>
                    <a:cubicBezTo>
                      <a:pt x="7982" y="11020"/>
                      <a:pt x="8493" y="11647"/>
                      <a:pt x="8755" y="12289"/>
                    </a:cubicBezTo>
                    <a:cubicBezTo>
                      <a:pt x="8974" y="12858"/>
                      <a:pt x="9033" y="13486"/>
                      <a:pt x="8916" y="14084"/>
                    </a:cubicBezTo>
                    <a:cubicBezTo>
                      <a:pt x="8828" y="13559"/>
                      <a:pt x="8595" y="13048"/>
                      <a:pt x="8259" y="12625"/>
                    </a:cubicBezTo>
                    <a:cubicBezTo>
                      <a:pt x="7325" y="11501"/>
                      <a:pt x="5531" y="11166"/>
                      <a:pt x="4670" y="9998"/>
                    </a:cubicBezTo>
                    <a:cubicBezTo>
                      <a:pt x="4621" y="9927"/>
                      <a:pt x="4565" y="9897"/>
                      <a:pt x="4508" y="9897"/>
                    </a:cubicBezTo>
                    <a:cubicBezTo>
                      <a:pt x="4311" y="9897"/>
                      <a:pt x="4117" y="10261"/>
                      <a:pt x="4276" y="10465"/>
                    </a:cubicBezTo>
                    <a:cubicBezTo>
                      <a:pt x="4845" y="11253"/>
                      <a:pt x="5998" y="11749"/>
                      <a:pt x="6800" y="12275"/>
                    </a:cubicBezTo>
                    <a:cubicBezTo>
                      <a:pt x="7486" y="12741"/>
                      <a:pt x="8084" y="13179"/>
                      <a:pt x="8318" y="14055"/>
                    </a:cubicBezTo>
                    <a:cubicBezTo>
                      <a:pt x="8391" y="14317"/>
                      <a:pt x="8449" y="14595"/>
                      <a:pt x="8463" y="14886"/>
                    </a:cubicBezTo>
                    <a:cubicBezTo>
                      <a:pt x="7894" y="13923"/>
                      <a:pt x="6975" y="13092"/>
                      <a:pt x="6143" y="12479"/>
                    </a:cubicBezTo>
                    <a:cubicBezTo>
                      <a:pt x="5180" y="11764"/>
                      <a:pt x="2875" y="11063"/>
                      <a:pt x="3167" y="9473"/>
                    </a:cubicBezTo>
                    <a:cubicBezTo>
                      <a:pt x="3254" y="8918"/>
                      <a:pt x="3896" y="8335"/>
                      <a:pt x="4188" y="7853"/>
                    </a:cubicBezTo>
                    <a:cubicBezTo>
                      <a:pt x="4670" y="7080"/>
                      <a:pt x="5034" y="6336"/>
                      <a:pt x="5078" y="5489"/>
                    </a:cubicBezTo>
                    <a:cubicBezTo>
                      <a:pt x="5122" y="5358"/>
                      <a:pt x="5151" y="5241"/>
                      <a:pt x="5180" y="5095"/>
                    </a:cubicBezTo>
                    <a:cubicBezTo>
                      <a:pt x="5662" y="3330"/>
                      <a:pt x="7238" y="1973"/>
                      <a:pt x="9076" y="1491"/>
                    </a:cubicBezTo>
                    <a:close/>
                    <a:moveTo>
                      <a:pt x="10333" y="1"/>
                    </a:moveTo>
                    <a:cubicBezTo>
                      <a:pt x="10067" y="1"/>
                      <a:pt x="9785" y="30"/>
                      <a:pt x="9485" y="91"/>
                    </a:cubicBezTo>
                    <a:cubicBezTo>
                      <a:pt x="7924" y="426"/>
                      <a:pt x="5706" y="1593"/>
                      <a:pt x="4757" y="2936"/>
                    </a:cubicBezTo>
                    <a:cubicBezTo>
                      <a:pt x="3663" y="4512"/>
                      <a:pt x="4582" y="5606"/>
                      <a:pt x="2671" y="7080"/>
                    </a:cubicBezTo>
                    <a:cubicBezTo>
                      <a:pt x="1941" y="7649"/>
                      <a:pt x="1270" y="7882"/>
                      <a:pt x="788" y="8758"/>
                    </a:cubicBezTo>
                    <a:cubicBezTo>
                      <a:pt x="0" y="10188"/>
                      <a:pt x="132" y="12245"/>
                      <a:pt x="1562" y="13223"/>
                    </a:cubicBezTo>
                    <a:cubicBezTo>
                      <a:pt x="2817" y="14069"/>
                      <a:pt x="4509" y="13865"/>
                      <a:pt x="5852" y="14697"/>
                    </a:cubicBezTo>
                    <a:cubicBezTo>
                      <a:pt x="6800" y="15295"/>
                      <a:pt x="7646" y="16054"/>
                      <a:pt x="8361" y="16915"/>
                    </a:cubicBezTo>
                    <a:cubicBezTo>
                      <a:pt x="8428" y="17026"/>
                      <a:pt x="8555" y="17095"/>
                      <a:pt x="8683" y="17095"/>
                    </a:cubicBezTo>
                    <a:cubicBezTo>
                      <a:pt x="8722" y="17095"/>
                      <a:pt x="8761" y="17089"/>
                      <a:pt x="8799" y="17075"/>
                    </a:cubicBezTo>
                    <a:cubicBezTo>
                      <a:pt x="8945" y="17075"/>
                      <a:pt x="9091" y="16973"/>
                      <a:pt x="9208" y="16740"/>
                    </a:cubicBezTo>
                    <a:cubicBezTo>
                      <a:pt x="10535" y="13836"/>
                      <a:pt x="18225" y="13354"/>
                      <a:pt x="16766" y="8889"/>
                    </a:cubicBezTo>
                    <a:cubicBezTo>
                      <a:pt x="16591" y="8349"/>
                      <a:pt x="16182" y="7985"/>
                      <a:pt x="15861" y="7532"/>
                    </a:cubicBezTo>
                    <a:cubicBezTo>
                      <a:pt x="14913" y="6234"/>
                      <a:pt x="14504" y="4818"/>
                      <a:pt x="13979" y="3344"/>
                    </a:cubicBezTo>
                    <a:cubicBezTo>
                      <a:pt x="13314" y="1476"/>
                      <a:pt x="12233" y="1"/>
                      <a:pt x="10333" y="1"/>
                    </a:cubicBezTo>
                    <a:close/>
                  </a:path>
                </a:pathLst>
              </a:custGeom>
              <a:solidFill>
                <a:srgbClr val="951B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3"/>
              <p:cNvSpPr/>
              <p:nvPr/>
            </p:nvSpPr>
            <p:spPr>
              <a:xfrm>
                <a:off x="8450000" y="97975"/>
                <a:ext cx="19925" cy="16250"/>
              </a:xfrm>
              <a:custGeom>
                <a:avLst/>
                <a:gdLst/>
                <a:ahLst/>
                <a:cxnLst/>
                <a:rect l="l" t="t" r="r" b="b"/>
                <a:pathLst>
                  <a:path w="797" h="650" extrusionOk="0">
                    <a:moveTo>
                      <a:pt x="414" y="0"/>
                    </a:moveTo>
                    <a:cubicBezTo>
                      <a:pt x="127" y="0"/>
                      <a:pt x="0" y="557"/>
                      <a:pt x="325" y="639"/>
                    </a:cubicBezTo>
                    <a:cubicBezTo>
                      <a:pt x="348" y="646"/>
                      <a:pt x="371" y="650"/>
                      <a:pt x="393" y="650"/>
                    </a:cubicBezTo>
                    <a:cubicBezTo>
                      <a:pt x="669" y="650"/>
                      <a:pt x="796" y="92"/>
                      <a:pt x="485" y="11"/>
                    </a:cubicBezTo>
                    <a:cubicBezTo>
                      <a:pt x="461" y="4"/>
                      <a:pt x="437" y="0"/>
                      <a:pt x="414"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43"/>
            <p:cNvGrpSpPr/>
            <p:nvPr/>
          </p:nvGrpSpPr>
          <p:grpSpPr>
            <a:xfrm flipH="1">
              <a:off x="5152840" y="483994"/>
              <a:ext cx="728500" cy="639525"/>
              <a:chOff x="1434550" y="4732575"/>
              <a:chExt cx="728500" cy="639525"/>
            </a:xfrm>
          </p:grpSpPr>
          <p:sp>
            <p:nvSpPr>
              <p:cNvPr id="994" name="Google Shape;994;p43"/>
              <p:cNvSpPr/>
              <p:nvPr/>
            </p:nvSpPr>
            <p:spPr>
              <a:xfrm>
                <a:off x="1496550" y="4768700"/>
                <a:ext cx="328700" cy="453250"/>
              </a:xfrm>
              <a:custGeom>
                <a:avLst/>
                <a:gdLst/>
                <a:ahLst/>
                <a:cxnLst/>
                <a:rect l="l" t="t" r="r" b="b"/>
                <a:pathLst>
                  <a:path w="13148" h="18130" extrusionOk="0">
                    <a:moveTo>
                      <a:pt x="4900" y="2544"/>
                    </a:moveTo>
                    <a:cubicBezTo>
                      <a:pt x="5151" y="2544"/>
                      <a:pt x="5233" y="3045"/>
                      <a:pt x="4977" y="3173"/>
                    </a:cubicBezTo>
                    <a:cubicBezTo>
                      <a:pt x="4072" y="3684"/>
                      <a:pt x="3342" y="4457"/>
                      <a:pt x="2919" y="5405"/>
                    </a:cubicBezTo>
                    <a:cubicBezTo>
                      <a:pt x="2855" y="5534"/>
                      <a:pt x="2758" y="5588"/>
                      <a:pt x="2665" y="5588"/>
                    </a:cubicBezTo>
                    <a:cubicBezTo>
                      <a:pt x="2486" y="5588"/>
                      <a:pt x="2322" y="5388"/>
                      <a:pt x="2438" y="5157"/>
                    </a:cubicBezTo>
                    <a:cubicBezTo>
                      <a:pt x="2919" y="4077"/>
                      <a:pt x="3736" y="3158"/>
                      <a:pt x="4787" y="2575"/>
                    </a:cubicBezTo>
                    <a:cubicBezTo>
                      <a:pt x="4827" y="2553"/>
                      <a:pt x="4865" y="2544"/>
                      <a:pt x="4900" y="2544"/>
                    </a:cubicBezTo>
                    <a:close/>
                    <a:moveTo>
                      <a:pt x="7193" y="1"/>
                    </a:moveTo>
                    <a:cubicBezTo>
                      <a:pt x="5007" y="1"/>
                      <a:pt x="3079" y="749"/>
                      <a:pt x="1723" y="3290"/>
                    </a:cubicBezTo>
                    <a:cubicBezTo>
                      <a:pt x="205" y="6120"/>
                      <a:pt x="395" y="9155"/>
                      <a:pt x="482" y="12249"/>
                    </a:cubicBezTo>
                    <a:cubicBezTo>
                      <a:pt x="555" y="14219"/>
                      <a:pt x="395" y="16203"/>
                      <a:pt x="1" y="18129"/>
                    </a:cubicBezTo>
                    <a:cubicBezTo>
                      <a:pt x="2073" y="14992"/>
                      <a:pt x="1781" y="11315"/>
                      <a:pt x="3109" y="7740"/>
                    </a:cubicBezTo>
                    <a:cubicBezTo>
                      <a:pt x="4116" y="5041"/>
                      <a:pt x="6275" y="3173"/>
                      <a:pt x="8931" y="2166"/>
                    </a:cubicBezTo>
                    <a:cubicBezTo>
                      <a:pt x="10303" y="1641"/>
                      <a:pt x="11703" y="1232"/>
                      <a:pt x="13148" y="926"/>
                    </a:cubicBezTo>
                    <a:cubicBezTo>
                      <a:pt x="12579" y="838"/>
                      <a:pt x="12024" y="721"/>
                      <a:pt x="11441" y="605"/>
                    </a:cubicBezTo>
                    <a:cubicBezTo>
                      <a:pt x="9976" y="283"/>
                      <a:pt x="8536" y="1"/>
                      <a:pt x="7193" y="1"/>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3"/>
              <p:cNvSpPr/>
              <p:nvPr/>
            </p:nvSpPr>
            <p:spPr>
              <a:xfrm>
                <a:off x="1495100" y="5150425"/>
                <a:ext cx="491400" cy="190900"/>
              </a:xfrm>
              <a:custGeom>
                <a:avLst/>
                <a:gdLst/>
                <a:ahLst/>
                <a:cxnLst/>
                <a:rect l="l" t="t" r="r" b="b"/>
                <a:pathLst>
                  <a:path w="19656" h="7636" extrusionOk="0">
                    <a:moveTo>
                      <a:pt x="14797" y="3413"/>
                    </a:moveTo>
                    <a:cubicBezTo>
                      <a:pt x="14940" y="3413"/>
                      <a:pt x="15076" y="3531"/>
                      <a:pt x="15044" y="3750"/>
                    </a:cubicBezTo>
                    <a:lnTo>
                      <a:pt x="15030" y="3823"/>
                    </a:lnTo>
                    <a:cubicBezTo>
                      <a:pt x="15003" y="4013"/>
                      <a:pt x="14878" y="4102"/>
                      <a:pt x="14758" y="4102"/>
                    </a:cubicBezTo>
                    <a:cubicBezTo>
                      <a:pt x="14620" y="4102"/>
                      <a:pt x="14488" y="3984"/>
                      <a:pt x="14519" y="3765"/>
                    </a:cubicBezTo>
                    <a:lnTo>
                      <a:pt x="14519" y="3692"/>
                    </a:lnTo>
                    <a:cubicBezTo>
                      <a:pt x="14546" y="3502"/>
                      <a:pt x="14674" y="3413"/>
                      <a:pt x="14797" y="3413"/>
                    </a:cubicBezTo>
                    <a:close/>
                    <a:moveTo>
                      <a:pt x="11760" y="4156"/>
                    </a:moveTo>
                    <a:cubicBezTo>
                      <a:pt x="11984" y="4156"/>
                      <a:pt x="12108" y="4554"/>
                      <a:pt x="11907" y="4743"/>
                    </a:cubicBezTo>
                    <a:cubicBezTo>
                      <a:pt x="11364" y="5206"/>
                      <a:pt x="10676" y="5466"/>
                      <a:pt x="9975" y="5466"/>
                    </a:cubicBezTo>
                    <a:cubicBezTo>
                      <a:pt x="9904" y="5466"/>
                      <a:pt x="9833" y="5463"/>
                      <a:pt x="9762" y="5458"/>
                    </a:cubicBezTo>
                    <a:cubicBezTo>
                      <a:pt x="9416" y="5429"/>
                      <a:pt x="9498" y="4801"/>
                      <a:pt x="9824" y="4801"/>
                    </a:cubicBezTo>
                    <a:cubicBezTo>
                      <a:pt x="9828" y="4801"/>
                      <a:pt x="9832" y="4801"/>
                      <a:pt x="9835" y="4801"/>
                    </a:cubicBezTo>
                    <a:cubicBezTo>
                      <a:pt x="9892" y="4805"/>
                      <a:pt x="9949" y="4807"/>
                      <a:pt x="10006" y="4807"/>
                    </a:cubicBezTo>
                    <a:cubicBezTo>
                      <a:pt x="10588" y="4807"/>
                      <a:pt x="11148" y="4604"/>
                      <a:pt x="11586" y="4232"/>
                    </a:cubicBezTo>
                    <a:cubicBezTo>
                      <a:pt x="11648" y="4178"/>
                      <a:pt x="11707" y="4156"/>
                      <a:pt x="11760" y="4156"/>
                    </a:cubicBezTo>
                    <a:close/>
                    <a:moveTo>
                      <a:pt x="13534" y="4689"/>
                    </a:moveTo>
                    <a:cubicBezTo>
                      <a:pt x="13743" y="4689"/>
                      <a:pt x="13874" y="5084"/>
                      <a:pt x="13687" y="5282"/>
                    </a:cubicBezTo>
                    <a:lnTo>
                      <a:pt x="13673" y="5282"/>
                    </a:lnTo>
                    <a:cubicBezTo>
                      <a:pt x="12706" y="6285"/>
                      <a:pt x="10890" y="6944"/>
                      <a:pt x="9350" y="6944"/>
                    </a:cubicBezTo>
                    <a:cubicBezTo>
                      <a:pt x="8986" y="6944"/>
                      <a:pt x="8636" y="6907"/>
                      <a:pt x="8318" y="6829"/>
                    </a:cubicBezTo>
                    <a:cubicBezTo>
                      <a:pt x="8000" y="6746"/>
                      <a:pt x="8048" y="6167"/>
                      <a:pt x="8339" y="6167"/>
                    </a:cubicBezTo>
                    <a:cubicBezTo>
                      <a:pt x="8356" y="6167"/>
                      <a:pt x="8373" y="6169"/>
                      <a:pt x="8391" y="6172"/>
                    </a:cubicBezTo>
                    <a:cubicBezTo>
                      <a:pt x="8674" y="6241"/>
                      <a:pt x="8989" y="6274"/>
                      <a:pt x="9321" y="6274"/>
                    </a:cubicBezTo>
                    <a:cubicBezTo>
                      <a:pt x="10749" y="6274"/>
                      <a:pt x="12490" y="5672"/>
                      <a:pt x="13366" y="4772"/>
                    </a:cubicBezTo>
                    <a:cubicBezTo>
                      <a:pt x="13425" y="4713"/>
                      <a:pt x="13482" y="4689"/>
                      <a:pt x="13534" y="4689"/>
                    </a:cubicBezTo>
                    <a:close/>
                    <a:moveTo>
                      <a:pt x="19655" y="0"/>
                    </a:moveTo>
                    <a:lnTo>
                      <a:pt x="19655" y="0"/>
                    </a:lnTo>
                    <a:cubicBezTo>
                      <a:pt x="19261" y="205"/>
                      <a:pt x="18867" y="394"/>
                      <a:pt x="18444" y="555"/>
                    </a:cubicBezTo>
                    <a:cubicBezTo>
                      <a:pt x="16884" y="1165"/>
                      <a:pt x="15364" y="1343"/>
                      <a:pt x="13788" y="1343"/>
                    </a:cubicBezTo>
                    <a:cubicBezTo>
                      <a:pt x="13064" y="1343"/>
                      <a:pt x="12329" y="1306"/>
                      <a:pt x="11572" y="1255"/>
                    </a:cubicBezTo>
                    <a:cubicBezTo>
                      <a:pt x="10895" y="1209"/>
                      <a:pt x="10243" y="1184"/>
                      <a:pt x="9612" y="1184"/>
                    </a:cubicBezTo>
                    <a:cubicBezTo>
                      <a:pt x="6064" y="1184"/>
                      <a:pt x="3162" y="1983"/>
                      <a:pt x="103" y="4349"/>
                    </a:cubicBezTo>
                    <a:cubicBezTo>
                      <a:pt x="73" y="4378"/>
                      <a:pt x="44" y="4392"/>
                      <a:pt x="1" y="4407"/>
                    </a:cubicBezTo>
                    <a:cubicBezTo>
                      <a:pt x="2619" y="6144"/>
                      <a:pt x="6162" y="7636"/>
                      <a:pt x="9456" y="7636"/>
                    </a:cubicBezTo>
                    <a:cubicBezTo>
                      <a:pt x="11779" y="7636"/>
                      <a:pt x="13978" y="6895"/>
                      <a:pt x="15643" y="4976"/>
                    </a:cubicBezTo>
                    <a:cubicBezTo>
                      <a:pt x="16533" y="3955"/>
                      <a:pt x="17262" y="2787"/>
                      <a:pt x="18109" y="1751"/>
                    </a:cubicBezTo>
                    <a:cubicBezTo>
                      <a:pt x="18605" y="1153"/>
                      <a:pt x="19130" y="569"/>
                      <a:pt x="19655" y="0"/>
                    </a:cubicBezTo>
                    <a:close/>
                  </a:path>
                </a:pathLst>
              </a:custGeom>
              <a:solidFill>
                <a:srgbClr val="FFBB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3"/>
              <p:cNvSpPr/>
              <p:nvPr/>
            </p:nvSpPr>
            <p:spPr>
              <a:xfrm>
                <a:off x="1525375" y="4791250"/>
                <a:ext cx="622000" cy="411000"/>
              </a:xfrm>
              <a:custGeom>
                <a:avLst/>
                <a:gdLst/>
                <a:ahLst/>
                <a:cxnLst/>
                <a:rect l="l" t="t" r="r" b="b"/>
                <a:pathLst>
                  <a:path w="24880" h="16440" extrusionOk="0">
                    <a:moveTo>
                      <a:pt x="11398" y="1686"/>
                    </a:moveTo>
                    <a:cubicBezTo>
                      <a:pt x="11540" y="1686"/>
                      <a:pt x="11676" y="1804"/>
                      <a:pt x="11645" y="2023"/>
                    </a:cubicBezTo>
                    <a:lnTo>
                      <a:pt x="11645" y="2096"/>
                    </a:lnTo>
                    <a:cubicBezTo>
                      <a:pt x="11618" y="2285"/>
                      <a:pt x="11490" y="2375"/>
                      <a:pt x="11366" y="2375"/>
                    </a:cubicBezTo>
                    <a:cubicBezTo>
                      <a:pt x="11224" y="2375"/>
                      <a:pt x="11088" y="2256"/>
                      <a:pt x="11119" y="2037"/>
                    </a:cubicBezTo>
                    <a:lnTo>
                      <a:pt x="11119" y="1964"/>
                    </a:lnTo>
                    <a:cubicBezTo>
                      <a:pt x="11147" y="1775"/>
                      <a:pt x="11274" y="1686"/>
                      <a:pt x="11398" y="1686"/>
                    </a:cubicBezTo>
                    <a:close/>
                    <a:moveTo>
                      <a:pt x="16968" y="1919"/>
                    </a:moveTo>
                    <a:cubicBezTo>
                      <a:pt x="16978" y="1919"/>
                      <a:pt x="16989" y="1919"/>
                      <a:pt x="17000" y="1921"/>
                    </a:cubicBezTo>
                    <a:lnTo>
                      <a:pt x="17073" y="1921"/>
                    </a:lnTo>
                    <a:cubicBezTo>
                      <a:pt x="17412" y="1977"/>
                      <a:pt x="17341" y="2594"/>
                      <a:pt x="17032" y="2594"/>
                    </a:cubicBezTo>
                    <a:cubicBezTo>
                      <a:pt x="17021" y="2594"/>
                      <a:pt x="17011" y="2593"/>
                      <a:pt x="17000" y="2592"/>
                    </a:cubicBezTo>
                    <a:lnTo>
                      <a:pt x="16912" y="2577"/>
                    </a:lnTo>
                    <a:cubicBezTo>
                      <a:pt x="16588" y="2535"/>
                      <a:pt x="16659" y="1919"/>
                      <a:pt x="16968" y="1919"/>
                    </a:cubicBezTo>
                    <a:close/>
                    <a:moveTo>
                      <a:pt x="19512" y="3683"/>
                    </a:moveTo>
                    <a:cubicBezTo>
                      <a:pt x="19525" y="3683"/>
                      <a:pt x="19539" y="3684"/>
                      <a:pt x="19553" y="3686"/>
                    </a:cubicBezTo>
                    <a:cubicBezTo>
                      <a:pt x="19889" y="3728"/>
                      <a:pt x="19823" y="4332"/>
                      <a:pt x="19522" y="4332"/>
                    </a:cubicBezTo>
                    <a:cubicBezTo>
                      <a:pt x="19508" y="4332"/>
                      <a:pt x="19495" y="4331"/>
                      <a:pt x="19480" y="4328"/>
                    </a:cubicBezTo>
                    <a:cubicBezTo>
                      <a:pt x="19145" y="4286"/>
                      <a:pt x="19211" y="3683"/>
                      <a:pt x="19512" y="3683"/>
                    </a:cubicBezTo>
                    <a:close/>
                    <a:moveTo>
                      <a:pt x="13195" y="5898"/>
                    </a:moveTo>
                    <a:cubicBezTo>
                      <a:pt x="13441" y="5898"/>
                      <a:pt x="13519" y="6392"/>
                      <a:pt x="13264" y="6532"/>
                    </a:cubicBezTo>
                    <a:lnTo>
                      <a:pt x="13031" y="6648"/>
                    </a:lnTo>
                    <a:cubicBezTo>
                      <a:pt x="12988" y="6670"/>
                      <a:pt x="12948" y="6679"/>
                      <a:pt x="12912" y="6679"/>
                    </a:cubicBezTo>
                    <a:cubicBezTo>
                      <a:pt x="12655" y="6679"/>
                      <a:pt x="12584" y="6191"/>
                      <a:pt x="12827" y="6050"/>
                    </a:cubicBezTo>
                    <a:cubicBezTo>
                      <a:pt x="12914" y="6006"/>
                      <a:pt x="12987" y="5962"/>
                      <a:pt x="13075" y="5933"/>
                    </a:cubicBezTo>
                    <a:cubicBezTo>
                      <a:pt x="13118" y="5909"/>
                      <a:pt x="13158" y="5898"/>
                      <a:pt x="13195" y="5898"/>
                    </a:cubicBezTo>
                    <a:close/>
                    <a:moveTo>
                      <a:pt x="20123" y="10645"/>
                    </a:moveTo>
                    <a:cubicBezTo>
                      <a:pt x="20266" y="10645"/>
                      <a:pt x="20402" y="10763"/>
                      <a:pt x="20371" y="10982"/>
                    </a:cubicBezTo>
                    <a:lnTo>
                      <a:pt x="20371" y="11070"/>
                    </a:lnTo>
                    <a:cubicBezTo>
                      <a:pt x="20344" y="11256"/>
                      <a:pt x="20220" y="11342"/>
                      <a:pt x="20099" y="11342"/>
                    </a:cubicBezTo>
                    <a:cubicBezTo>
                      <a:pt x="19955" y="11342"/>
                      <a:pt x="19813" y="11219"/>
                      <a:pt x="19845" y="10997"/>
                    </a:cubicBezTo>
                    <a:lnTo>
                      <a:pt x="19845" y="10924"/>
                    </a:lnTo>
                    <a:cubicBezTo>
                      <a:pt x="19872" y="10734"/>
                      <a:pt x="20000" y="10645"/>
                      <a:pt x="20123" y="10645"/>
                    </a:cubicBezTo>
                    <a:close/>
                    <a:moveTo>
                      <a:pt x="17671" y="0"/>
                    </a:moveTo>
                    <a:cubicBezTo>
                      <a:pt x="16730" y="0"/>
                      <a:pt x="15776" y="114"/>
                      <a:pt x="14869" y="155"/>
                    </a:cubicBezTo>
                    <a:lnTo>
                      <a:pt x="14592" y="155"/>
                    </a:lnTo>
                    <a:cubicBezTo>
                      <a:pt x="14111" y="243"/>
                      <a:pt x="13644" y="345"/>
                      <a:pt x="13221" y="447"/>
                    </a:cubicBezTo>
                    <a:cubicBezTo>
                      <a:pt x="10886" y="943"/>
                      <a:pt x="8318" y="1454"/>
                      <a:pt x="6246" y="2650"/>
                    </a:cubicBezTo>
                    <a:cubicBezTo>
                      <a:pt x="2292" y="4956"/>
                      <a:pt x="2087" y="8822"/>
                      <a:pt x="1256" y="12864"/>
                    </a:cubicBezTo>
                    <a:cubicBezTo>
                      <a:pt x="1022" y="14119"/>
                      <a:pt x="599" y="15316"/>
                      <a:pt x="1" y="16439"/>
                    </a:cubicBezTo>
                    <a:cubicBezTo>
                      <a:pt x="2219" y="13827"/>
                      <a:pt x="2204" y="10194"/>
                      <a:pt x="3765" y="7159"/>
                    </a:cubicBezTo>
                    <a:cubicBezTo>
                      <a:pt x="4874" y="4999"/>
                      <a:pt x="6654" y="3540"/>
                      <a:pt x="8931" y="2709"/>
                    </a:cubicBezTo>
                    <a:cubicBezTo>
                      <a:pt x="8961" y="2697"/>
                      <a:pt x="8989" y="2691"/>
                      <a:pt x="9014" y="2691"/>
                    </a:cubicBezTo>
                    <a:cubicBezTo>
                      <a:pt x="9269" y="2691"/>
                      <a:pt x="9268" y="3244"/>
                      <a:pt x="8989" y="3351"/>
                    </a:cubicBezTo>
                    <a:cubicBezTo>
                      <a:pt x="5035" y="4810"/>
                      <a:pt x="3824" y="8064"/>
                      <a:pt x="2758" y="11814"/>
                    </a:cubicBezTo>
                    <a:cubicBezTo>
                      <a:pt x="2452" y="12952"/>
                      <a:pt x="2043" y="14075"/>
                      <a:pt x="1533" y="15141"/>
                    </a:cubicBezTo>
                    <a:cubicBezTo>
                      <a:pt x="3517" y="12660"/>
                      <a:pt x="4305" y="9231"/>
                      <a:pt x="6552" y="6867"/>
                    </a:cubicBezTo>
                    <a:cubicBezTo>
                      <a:pt x="8712" y="4649"/>
                      <a:pt x="11557" y="3219"/>
                      <a:pt x="14636" y="2840"/>
                    </a:cubicBezTo>
                    <a:cubicBezTo>
                      <a:pt x="14648" y="2838"/>
                      <a:pt x="14659" y="2838"/>
                      <a:pt x="14670" y="2838"/>
                    </a:cubicBezTo>
                    <a:cubicBezTo>
                      <a:pt x="15002" y="2838"/>
                      <a:pt x="15019" y="3454"/>
                      <a:pt x="14694" y="3482"/>
                    </a:cubicBezTo>
                    <a:cubicBezTo>
                      <a:pt x="10842" y="4007"/>
                      <a:pt x="7428" y="6065"/>
                      <a:pt x="5327" y="9362"/>
                    </a:cubicBezTo>
                    <a:cubicBezTo>
                      <a:pt x="3970" y="11507"/>
                      <a:pt x="3255" y="13886"/>
                      <a:pt x="1737" y="15768"/>
                    </a:cubicBezTo>
                    <a:cubicBezTo>
                      <a:pt x="5443" y="13390"/>
                      <a:pt x="6844" y="8443"/>
                      <a:pt x="11236" y="6896"/>
                    </a:cubicBezTo>
                    <a:cubicBezTo>
                      <a:pt x="11263" y="6887"/>
                      <a:pt x="11288" y="6883"/>
                      <a:pt x="11311" y="6883"/>
                    </a:cubicBezTo>
                    <a:cubicBezTo>
                      <a:pt x="11576" y="6883"/>
                      <a:pt x="11590" y="7459"/>
                      <a:pt x="11295" y="7553"/>
                    </a:cubicBezTo>
                    <a:cubicBezTo>
                      <a:pt x="8639" y="8472"/>
                      <a:pt x="7107" y="10719"/>
                      <a:pt x="5429" y="12850"/>
                    </a:cubicBezTo>
                    <a:cubicBezTo>
                      <a:pt x="6538" y="11872"/>
                      <a:pt x="7734" y="10982"/>
                      <a:pt x="9004" y="10223"/>
                    </a:cubicBezTo>
                    <a:cubicBezTo>
                      <a:pt x="11382" y="8822"/>
                      <a:pt x="14490" y="8881"/>
                      <a:pt x="16256" y="6517"/>
                    </a:cubicBezTo>
                    <a:cubicBezTo>
                      <a:pt x="16320" y="6426"/>
                      <a:pt x="16393" y="6389"/>
                      <a:pt x="16462" y="6389"/>
                    </a:cubicBezTo>
                    <a:cubicBezTo>
                      <a:pt x="16660" y="6389"/>
                      <a:pt x="16826" y="6691"/>
                      <a:pt x="16664" y="6896"/>
                    </a:cubicBezTo>
                    <a:cubicBezTo>
                      <a:pt x="15453" y="8516"/>
                      <a:pt x="13790" y="9056"/>
                      <a:pt x="11937" y="9683"/>
                    </a:cubicBezTo>
                    <a:cubicBezTo>
                      <a:pt x="9850" y="10384"/>
                      <a:pt x="8084" y="11507"/>
                      <a:pt x="6421" y="12835"/>
                    </a:cubicBezTo>
                    <a:cubicBezTo>
                      <a:pt x="7515" y="12368"/>
                      <a:pt x="8668" y="12018"/>
                      <a:pt x="9835" y="11814"/>
                    </a:cubicBezTo>
                    <a:cubicBezTo>
                      <a:pt x="13702" y="11113"/>
                      <a:pt x="18298" y="11215"/>
                      <a:pt x="20604" y="7407"/>
                    </a:cubicBezTo>
                    <a:cubicBezTo>
                      <a:pt x="20663" y="7309"/>
                      <a:pt x="20733" y="7269"/>
                      <a:pt x="20799" y="7269"/>
                    </a:cubicBezTo>
                    <a:cubicBezTo>
                      <a:pt x="20980" y="7269"/>
                      <a:pt x="21140" y="7563"/>
                      <a:pt x="21013" y="7786"/>
                    </a:cubicBezTo>
                    <a:cubicBezTo>
                      <a:pt x="19451" y="10384"/>
                      <a:pt x="16708" y="11405"/>
                      <a:pt x="13833" y="11887"/>
                    </a:cubicBezTo>
                    <a:cubicBezTo>
                      <a:pt x="10331" y="12470"/>
                      <a:pt x="7180" y="12864"/>
                      <a:pt x="4349" y="14717"/>
                    </a:cubicBezTo>
                    <a:cubicBezTo>
                      <a:pt x="8697" y="12806"/>
                      <a:pt x="13950" y="14002"/>
                      <a:pt x="18269" y="11741"/>
                    </a:cubicBezTo>
                    <a:cubicBezTo>
                      <a:pt x="18315" y="11716"/>
                      <a:pt x="18356" y="11705"/>
                      <a:pt x="18394" y="11705"/>
                    </a:cubicBezTo>
                    <a:cubicBezTo>
                      <a:pt x="18646" y="11705"/>
                      <a:pt x="18713" y="12199"/>
                      <a:pt x="18459" y="12339"/>
                    </a:cubicBezTo>
                    <a:cubicBezTo>
                      <a:pt x="14417" y="14455"/>
                      <a:pt x="9558" y="13565"/>
                      <a:pt x="5400" y="14980"/>
                    </a:cubicBezTo>
                    <a:cubicBezTo>
                      <a:pt x="6045" y="14899"/>
                      <a:pt x="6689" y="14869"/>
                      <a:pt x="7332" y="14869"/>
                    </a:cubicBezTo>
                    <a:cubicBezTo>
                      <a:pt x="9120" y="14869"/>
                      <a:pt x="10900" y="15100"/>
                      <a:pt x="12693" y="15100"/>
                    </a:cubicBezTo>
                    <a:cubicBezTo>
                      <a:pt x="12806" y="15100"/>
                      <a:pt x="12918" y="15099"/>
                      <a:pt x="13031" y="15097"/>
                    </a:cubicBezTo>
                    <a:cubicBezTo>
                      <a:pt x="15643" y="15068"/>
                      <a:pt x="18167" y="14119"/>
                      <a:pt x="20152" y="12427"/>
                    </a:cubicBezTo>
                    <a:cubicBezTo>
                      <a:pt x="20371" y="12149"/>
                      <a:pt x="20619" y="11887"/>
                      <a:pt x="20837" y="11580"/>
                    </a:cubicBezTo>
                    <a:cubicBezTo>
                      <a:pt x="23172" y="8531"/>
                      <a:pt x="24879" y="3234"/>
                      <a:pt x="20750" y="724"/>
                    </a:cubicBezTo>
                    <a:cubicBezTo>
                      <a:pt x="19801" y="149"/>
                      <a:pt x="18745" y="0"/>
                      <a:pt x="17671" y="0"/>
                    </a:cubicBezTo>
                    <a:close/>
                  </a:path>
                </a:pathLst>
              </a:custGeom>
              <a:solidFill>
                <a:srgbClr val="FFA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3"/>
              <p:cNvSpPr/>
              <p:nvPr/>
            </p:nvSpPr>
            <p:spPr>
              <a:xfrm>
                <a:off x="1434550" y="4732575"/>
                <a:ext cx="728500" cy="639525"/>
              </a:xfrm>
              <a:custGeom>
                <a:avLst/>
                <a:gdLst/>
                <a:ahLst/>
                <a:cxnLst/>
                <a:rect l="l" t="t" r="r" b="b"/>
                <a:pathLst>
                  <a:path w="29140" h="25581" extrusionOk="0">
                    <a:moveTo>
                      <a:pt x="21271" y="2356"/>
                    </a:moveTo>
                    <a:cubicBezTo>
                      <a:pt x="22351" y="2356"/>
                      <a:pt x="23414" y="2507"/>
                      <a:pt x="24368" y="3086"/>
                    </a:cubicBezTo>
                    <a:cubicBezTo>
                      <a:pt x="28512" y="5581"/>
                      <a:pt x="26805" y="10878"/>
                      <a:pt x="24456" y="13942"/>
                    </a:cubicBezTo>
                    <a:cubicBezTo>
                      <a:pt x="24237" y="14234"/>
                      <a:pt x="24004" y="14511"/>
                      <a:pt x="23770" y="14788"/>
                    </a:cubicBezTo>
                    <a:cubicBezTo>
                      <a:pt x="21786" y="16481"/>
                      <a:pt x="19261" y="17415"/>
                      <a:pt x="16664" y="17444"/>
                    </a:cubicBezTo>
                    <a:cubicBezTo>
                      <a:pt x="16515" y="17447"/>
                      <a:pt x="16366" y="17449"/>
                      <a:pt x="16218" y="17449"/>
                    </a:cubicBezTo>
                    <a:cubicBezTo>
                      <a:pt x="14462" y="17449"/>
                      <a:pt x="12713" y="17230"/>
                      <a:pt x="10961" y="17230"/>
                    </a:cubicBezTo>
                    <a:cubicBezTo>
                      <a:pt x="10314" y="17230"/>
                      <a:pt x="9666" y="17260"/>
                      <a:pt x="9018" y="17342"/>
                    </a:cubicBezTo>
                    <a:cubicBezTo>
                      <a:pt x="13191" y="15912"/>
                      <a:pt x="18050" y="16816"/>
                      <a:pt x="22077" y="14686"/>
                    </a:cubicBezTo>
                    <a:cubicBezTo>
                      <a:pt x="22334" y="14558"/>
                      <a:pt x="22263" y="14057"/>
                      <a:pt x="22005" y="14057"/>
                    </a:cubicBezTo>
                    <a:cubicBezTo>
                      <a:pt x="21969" y="14057"/>
                      <a:pt x="21930" y="14067"/>
                      <a:pt x="21888" y="14088"/>
                    </a:cubicBezTo>
                    <a:cubicBezTo>
                      <a:pt x="17569" y="16364"/>
                      <a:pt x="12316" y="15168"/>
                      <a:pt x="7967" y="17079"/>
                    </a:cubicBezTo>
                    <a:cubicBezTo>
                      <a:pt x="10798" y="15211"/>
                      <a:pt x="13950" y="14832"/>
                      <a:pt x="17466" y="14234"/>
                    </a:cubicBezTo>
                    <a:cubicBezTo>
                      <a:pt x="20326" y="13752"/>
                      <a:pt x="23070" y="12731"/>
                      <a:pt x="24631" y="10148"/>
                    </a:cubicBezTo>
                    <a:cubicBezTo>
                      <a:pt x="24770" y="9923"/>
                      <a:pt x="24610" y="9618"/>
                      <a:pt x="24422" y="9618"/>
                    </a:cubicBezTo>
                    <a:cubicBezTo>
                      <a:pt x="24355" y="9618"/>
                      <a:pt x="24284" y="9658"/>
                      <a:pt x="24222" y="9754"/>
                    </a:cubicBezTo>
                    <a:cubicBezTo>
                      <a:pt x="21917" y="13562"/>
                      <a:pt x="17335" y="13475"/>
                      <a:pt x="13454" y="14161"/>
                    </a:cubicBezTo>
                    <a:cubicBezTo>
                      <a:pt x="12286" y="14380"/>
                      <a:pt x="11134" y="14715"/>
                      <a:pt x="10039" y="15197"/>
                    </a:cubicBezTo>
                    <a:cubicBezTo>
                      <a:pt x="11703" y="13869"/>
                      <a:pt x="13483" y="12745"/>
                      <a:pt x="15570" y="12045"/>
                    </a:cubicBezTo>
                    <a:cubicBezTo>
                      <a:pt x="17408" y="11417"/>
                      <a:pt x="19086" y="10878"/>
                      <a:pt x="20283" y="9258"/>
                    </a:cubicBezTo>
                    <a:cubicBezTo>
                      <a:pt x="20444" y="9043"/>
                      <a:pt x="20288" y="8749"/>
                      <a:pt x="20090" y="8749"/>
                    </a:cubicBezTo>
                    <a:cubicBezTo>
                      <a:pt x="20019" y="8749"/>
                      <a:pt x="19943" y="8786"/>
                      <a:pt x="19874" y="8879"/>
                    </a:cubicBezTo>
                    <a:cubicBezTo>
                      <a:pt x="18123" y="11228"/>
                      <a:pt x="15000" y="11184"/>
                      <a:pt x="12622" y="12570"/>
                    </a:cubicBezTo>
                    <a:cubicBezTo>
                      <a:pt x="11367" y="13344"/>
                      <a:pt x="10171" y="14234"/>
                      <a:pt x="9062" y="15211"/>
                    </a:cubicBezTo>
                    <a:cubicBezTo>
                      <a:pt x="10711" y="13081"/>
                      <a:pt x="12257" y="10834"/>
                      <a:pt x="14913" y="9900"/>
                    </a:cubicBezTo>
                    <a:cubicBezTo>
                      <a:pt x="15208" y="9806"/>
                      <a:pt x="15195" y="9244"/>
                      <a:pt x="14930" y="9244"/>
                    </a:cubicBezTo>
                    <a:cubicBezTo>
                      <a:pt x="14907" y="9244"/>
                      <a:pt x="14882" y="9248"/>
                      <a:pt x="14855" y="9258"/>
                    </a:cubicBezTo>
                    <a:cubicBezTo>
                      <a:pt x="10463" y="10805"/>
                      <a:pt x="9062" y="15751"/>
                      <a:pt x="5355" y="18115"/>
                    </a:cubicBezTo>
                    <a:cubicBezTo>
                      <a:pt x="6873" y="16233"/>
                      <a:pt x="7588" y="13854"/>
                      <a:pt x="8960" y="11724"/>
                    </a:cubicBezTo>
                    <a:cubicBezTo>
                      <a:pt x="11046" y="8412"/>
                      <a:pt x="14461" y="6354"/>
                      <a:pt x="18327" y="5843"/>
                    </a:cubicBezTo>
                    <a:cubicBezTo>
                      <a:pt x="18638" y="5801"/>
                      <a:pt x="18634" y="5199"/>
                      <a:pt x="18304" y="5199"/>
                    </a:cubicBezTo>
                    <a:cubicBezTo>
                      <a:pt x="18293" y="5199"/>
                      <a:pt x="18281" y="5200"/>
                      <a:pt x="18269" y="5201"/>
                    </a:cubicBezTo>
                    <a:cubicBezTo>
                      <a:pt x="15190" y="5581"/>
                      <a:pt x="12330" y="6996"/>
                      <a:pt x="10171" y="9229"/>
                    </a:cubicBezTo>
                    <a:cubicBezTo>
                      <a:pt x="7924" y="11593"/>
                      <a:pt x="7136" y="15022"/>
                      <a:pt x="5151" y="17502"/>
                    </a:cubicBezTo>
                    <a:cubicBezTo>
                      <a:pt x="5662" y="16437"/>
                      <a:pt x="6085" y="15313"/>
                      <a:pt x="6377" y="14161"/>
                    </a:cubicBezTo>
                    <a:cubicBezTo>
                      <a:pt x="7442" y="10411"/>
                      <a:pt x="8653" y="7157"/>
                      <a:pt x="12607" y="5712"/>
                    </a:cubicBezTo>
                    <a:cubicBezTo>
                      <a:pt x="12889" y="5605"/>
                      <a:pt x="12887" y="5042"/>
                      <a:pt x="12625" y="5042"/>
                    </a:cubicBezTo>
                    <a:cubicBezTo>
                      <a:pt x="12601" y="5042"/>
                      <a:pt x="12576" y="5046"/>
                      <a:pt x="12549" y="5056"/>
                    </a:cubicBezTo>
                    <a:cubicBezTo>
                      <a:pt x="10287" y="5887"/>
                      <a:pt x="8507" y="7361"/>
                      <a:pt x="7384" y="9521"/>
                    </a:cubicBezTo>
                    <a:cubicBezTo>
                      <a:pt x="5837" y="12541"/>
                      <a:pt x="5837" y="16189"/>
                      <a:pt x="3634" y="18801"/>
                    </a:cubicBezTo>
                    <a:cubicBezTo>
                      <a:pt x="4217" y="17677"/>
                      <a:pt x="4640" y="16466"/>
                      <a:pt x="4874" y="15226"/>
                    </a:cubicBezTo>
                    <a:cubicBezTo>
                      <a:pt x="5706" y="11169"/>
                      <a:pt x="5910" y="7317"/>
                      <a:pt x="9864" y="5012"/>
                    </a:cubicBezTo>
                    <a:cubicBezTo>
                      <a:pt x="11936" y="3801"/>
                      <a:pt x="14519" y="3290"/>
                      <a:pt x="16839" y="2794"/>
                    </a:cubicBezTo>
                    <a:cubicBezTo>
                      <a:pt x="17262" y="2706"/>
                      <a:pt x="17729" y="2619"/>
                      <a:pt x="18211" y="2517"/>
                    </a:cubicBezTo>
                    <a:lnTo>
                      <a:pt x="18488" y="2517"/>
                    </a:lnTo>
                    <a:cubicBezTo>
                      <a:pt x="19389" y="2469"/>
                      <a:pt x="20336" y="2356"/>
                      <a:pt x="21271" y="2356"/>
                    </a:cubicBezTo>
                    <a:close/>
                    <a:moveTo>
                      <a:pt x="9673" y="1446"/>
                    </a:moveTo>
                    <a:cubicBezTo>
                      <a:pt x="11016" y="1446"/>
                      <a:pt x="12456" y="1728"/>
                      <a:pt x="13921" y="2050"/>
                    </a:cubicBezTo>
                    <a:cubicBezTo>
                      <a:pt x="14504" y="2166"/>
                      <a:pt x="15059" y="2283"/>
                      <a:pt x="15628" y="2356"/>
                    </a:cubicBezTo>
                    <a:cubicBezTo>
                      <a:pt x="14183" y="2663"/>
                      <a:pt x="12783" y="3071"/>
                      <a:pt x="11411" y="3596"/>
                    </a:cubicBezTo>
                    <a:cubicBezTo>
                      <a:pt x="8755" y="4618"/>
                      <a:pt x="6581" y="6471"/>
                      <a:pt x="5589" y="9170"/>
                    </a:cubicBezTo>
                    <a:cubicBezTo>
                      <a:pt x="4261" y="12760"/>
                      <a:pt x="4553" y="16437"/>
                      <a:pt x="2481" y="19574"/>
                    </a:cubicBezTo>
                    <a:cubicBezTo>
                      <a:pt x="2875" y="17634"/>
                      <a:pt x="3035" y="15664"/>
                      <a:pt x="2962" y="13694"/>
                    </a:cubicBezTo>
                    <a:cubicBezTo>
                      <a:pt x="2875" y="10586"/>
                      <a:pt x="2685" y="7565"/>
                      <a:pt x="4203" y="4735"/>
                    </a:cubicBezTo>
                    <a:cubicBezTo>
                      <a:pt x="5559" y="2194"/>
                      <a:pt x="7487" y="1446"/>
                      <a:pt x="9673" y="1446"/>
                    </a:cubicBezTo>
                    <a:close/>
                    <a:moveTo>
                      <a:pt x="22077" y="16685"/>
                    </a:moveTo>
                    <a:cubicBezTo>
                      <a:pt x="21552" y="17283"/>
                      <a:pt x="21027" y="17852"/>
                      <a:pt x="20531" y="18451"/>
                    </a:cubicBezTo>
                    <a:cubicBezTo>
                      <a:pt x="19670" y="19501"/>
                      <a:pt x="18955" y="20669"/>
                      <a:pt x="18065" y="21690"/>
                    </a:cubicBezTo>
                    <a:cubicBezTo>
                      <a:pt x="16402" y="23600"/>
                      <a:pt x="14207" y="24338"/>
                      <a:pt x="11888" y="24338"/>
                    </a:cubicBezTo>
                    <a:cubicBezTo>
                      <a:pt x="8591" y="24338"/>
                      <a:pt x="5044" y="22845"/>
                      <a:pt x="2423" y="21106"/>
                    </a:cubicBezTo>
                    <a:cubicBezTo>
                      <a:pt x="2452" y="21092"/>
                      <a:pt x="2495" y="21077"/>
                      <a:pt x="2525" y="21063"/>
                    </a:cubicBezTo>
                    <a:cubicBezTo>
                      <a:pt x="5589" y="18683"/>
                      <a:pt x="8515" y="17889"/>
                      <a:pt x="12093" y="17889"/>
                    </a:cubicBezTo>
                    <a:cubicBezTo>
                      <a:pt x="12706" y="17889"/>
                      <a:pt x="13338" y="17912"/>
                      <a:pt x="13994" y="17955"/>
                    </a:cubicBezTo>
                    <a:cubicBezTo>
                      <a:pt x="14746" y="18005"/>
                      <a:pt x="15478" y="18042"/>
                      <a:pt x="16200" y="18042"/>
                    </a:cubicBezTo>
                    <a:cubicBezTo>
                      <a:pt x="17773" y="18042"/>
                      <a:pt x="19296" y="17864"/>
                      <a:pt x="20866" y="17254"/>
                    </a:cubicBezTo>
                    <a:cubicBezTo>
                      <a:pt x="21275" y="17094"/>
                      <a:pt x="21683" y="16904"/>
                      <a:pt x="22077" y="16685"/>
                    </a:cubicBezTo>
                    <a:close/>
                    <a:moveTo>
                      <a:pt x="9705" y="0"/>
                    </a:moveTo>
                    <a:cubicBezTo>
                      <a:pt x="7694" y="0"/>
                      <a:pt x="5890" y="695"/>
                      <a:pt x="4480" y="2342"/>
                    </a:cubicBezTo>
                    <a:cubicBezTo>
                      <a:pt x="0" y="7565"/>
                      <a:pt x="2919" y="14963"/>
                      <a:pt x="1022" y="21004"/>
                    </a:cubicBezTo>
                    <a:cubicBezTo>
                      <a:pt x="890" y="21252"/>
                      <a:pt x="949" y="21573"/>
                      <a:pt x="1182" y="21763"/>
                    </a:cubicBezTo>
                    <a:cubicBezTo>
                      <a:pt x="4232" y="23946"/>
                      <a:pt x="7921" y="25581"/>
                      <a:pt x="11694" y="25581"/>
                    </a:cubicBezTo>
                    <a:cubicBezTo>
                      <a:pt x="12687" y="25581"/>
                      <a:pt x="13685" y="25467"/>
                      <a:pt x="14679" y="25221"/>
                    </a:cubicBezTo>
                    <a:cubicBezTo>
                      <a:pt x="17350" y="24565"/>
                      <a:pt x="18809" y="22551"/>
                      <a:pt x="20385" y="20464"/>
                    </a:cubicBezTo>
                    <a:cubicBezTo>
                      <a:pt x="22501" y="17634"/>
                      <a:pt x="25346" y="15299"/>
                      <a:pt x="26922" y="12089"/>
                    </a:cubicBezTo>
                    <a:cubicBezTo>
                      <a:pt x="29140" y="7624"/>
                      <a:pt x="27578" y="1378"/>
                      <a:pt x="21844" y="1057"/>
                    </a:cubicBezTo>
                    <a:cubicBezTo>
                      <a:pt x="21634" y="1046"/>
                      <a:pt x="21423" y="1041"/>
                      <a:pt x="21213" y="1041"/>
                    </a:cubicBezTo>
                    <a:cubicBezTo>
                      <a:pt x="19962" y="1041"/>
                      <a:pt x="18710" y="1218"/>
                      <a:pt x="17453" y="1218"/>
                    </a:cubicBezTo>
                    <a:cubicBezTo>
                      <a:pt x="17074" y="1218"/>
                      <a:pt x="16694" y="1202"/>
                      <a:pt x="16314" y="1160"/>
                    </a:cubicBezTo>
                    <a:cubicBezTo>
                      <a:pt x="14563" y="955"/>
                      <a:pt x="12885" y="372"/>
                      <a:pt x="11134" y="109"/>
                    </a:cubicBezTo>
                    <a:cubicBezTo>
                      <a:pt x="10648" y="38"/>
                      <a:pt x="10171" y="0"/>
                      <a:pt x="9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3"/>
              <p:cNvSpPr/>
              <p:nvPr/>
            </p:nvSpPr>
            <p:spPr>
              <a:xfrm>
                <a:off x="2004000" y="4883300"/>
                <a:ext cx="18600" cy="16250"/>
              </a:xfrm>
              <a:custGeom>
                <a:avLst/>
                <a:gdLst/>
                <a:ahLst/>
                <a:cxnLst/>
                <a:rect l="l" t="t" r="r" b="b"/>
                <a:pathLst>
                  <a:path w="744" h="650" extrusionOk="0">
                    <a:moveTo>
                      <a:pt x="367" y="1"/>
                    </a:moveTo>
                    <a:cubicBezTo>
                      <a:pt x="66" y="1"/>
                      <a:pt x="0" y="604"/>
                      <a:pt x="335" y="646"/>
                    </a:cubicBezTo>
                    <a:cubicBezTo>
                      <a:pt x="350" y="649"/>
                      <a:pt x="363" y="650"/>
                      <a:pt x="377" y="650"/>
                    </a:cubicBezTo>
                    <a:cubicBezTo>
                      <a:pt x="678" y="650"/>
                      <a:pt x="744" y="46"/>
                      <a:pt x="408" y="4"/>
                    </a:cubicBezTo>
                    <a:cubicBezTo>
                      <a:pt x="394" y="2"/>
                      <a:pt x="380" y="1"/>
                      <a:pt x="367"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3"/>
              <p:cNvSpPr/>
              <p:nvPr/>
            </p:nvSpPr>
            <p:spPr>
              <a:xfrm>
                <a:off x="1940050" y="4839200"/>
                <a:ext cx="20625" cy="16900"/>
              </a:xfrm>
              <a:custGeom>
                <a:avLst/>
                <a:gdLst/>
                <a:ahLst/>
                <a:cxnLst/>
                <a:rect l="l" t="t" r="r" b="b"/>
                <a:pathLst>
                  <a:path w="825" h="676" extrusionOk="0">
                    <a:moveTo>
                      <a:pt x="380" y="1"/>
                    </a:moveTo>
                    <a:cubicBezTo>
                      <a:pt x="58" y="1"/>
                      <a:pt x="1" y="617"/>
                      <a:pt x="325" y="659"/>
                    </a:cubicBezTo>
                    <a:lnTo>
                      <a:pt x="413" y="674"/>
                    </a:lnTo>
                    <a:cubicBezTo>
                      <a:pt x="424" y="675"/>
                      <a:pt x="434" y="676"/>
                      <a:pt x="445" y="676"/>
                    </a:cubicBezTo>
                    <a:cubicBezTo>
                      <a:pt x="754" y="676"/>
                      <a:pt x="825" y="59"/>
                      <a:pt x="486" y="3"/>
                    </a:cubicBezTo>
                    <a:lnTo>
                      <a:pt x="413" y="3"/>
                    </a:lnTo>
                    <a:cubicBezTo>
                      <a:pt x="402" y="1"/>
                      <a:pt x="391" y="1"/>
                      <a:pt x="38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3"/>
              <p:cNvSpPr/>
              <p:nvPr/>
            </p:nvSpPr>
            <p:spPr>
              <a:xfrm>
                <a:off x="1839950" y="4938675"/>
                <a:ext cx="23400" cy="19575"/>
              </a:xfrm>
              <a:custGeom>
                <a:avLst/>
                <a:gdLst/>
                <a:ahLst/>
                <a:cxnLst/>
                <a:rect l="l" t="t" r="r" b="b"/>
                <a:pathLst>
                  <a:path w="936" h="783" extrusionOk="0">
                    <a:moveTo>
                      <a:pt x="612" y="1"/>
                    </a:moveTo>
                    <a:cubicBezTo>
                      <a:pt x="575" y="1"/>
                      <a:pt x="535" y="12"/>
                      <a:pt x="492" y="36"/>
                    </a:cubicBezTo>
                    <a:cubicBezTo>
                      <a:pt x="404" y="65"/>
                      <a:pt x="331" y="109"/>
                      <a:pt x="244" y="153"/>
                    </a:cubicBezTo>
                    <a:cubicBezTo>
                      <a:pt x="1" y="294"/>
                      <a:pt x="72" y="782"/>
                      <a:pt x="329" y="782"/>
                    </a:cubicBezTo>
                    <a:cubicBezTo>
                      <a:pt x="365" y="782"/>
                      <a:pt x="405" y="773"/>
                      <a:pt x="448" y="751"/>
                    </a:cubicBezTo>
                    <a:lnTo>
                      <a:pt x="681" y="620"/>
                    </a:lnTo>
                    <a:cubicBezTo>
                      <a:pt x="935" y="493"/>
                      <a:pt x="858" y="1"/>
                      <a:pt x="612"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3"/>
              <p:cNvSpPr/>
              <p:nvPr/>
            </p:nvSpPr>
            <p:spPr>
              <a:xfrm>
                <a:off x="2020350" y="5057350"/>
                <a:ext cx="15075" cy="17250"/>
              </a:xfrm>
              <a:custGeom>
                <a:avLst/>
                <a:gdLst/>
                <a:ahLst/>
                <a:cxnLst/>
                <a:rect l="l" t="t" r="r" b="b"/>
                <a:pathLst>
                  <a:path w="603" h="690" extrusionOk="0">
                    <a:moveTo>
                      <a:pt x="324" y="1"/>
                    </a:moveTo>
                    <a:cubicBezTo>
                      <a:pt x="201" y="1"/>
                      <a:pt x="73" y="90"/>
                      <a:pt x="46" y="280"/>
                    </a:cubicBezTo>
                    <a:lnTo>
                      <a:pt x="32" y="353"/>
                    </a:lnTo>
                    <a:cubicBezTo>
                      <a:pt x="0" y="571"/>
                      <a:pt x="136" y="690"/>
                      <a:pt x="279" y="690"/>
                    </a:cubicBezTo>
                    <a:cubicBezTo>
                      <a:pt x="402" y="690"/>
                      <a:pt x="530" y="601"/>
                      <a:pt x="557" y="411"/>
                    </a:cubicBezTo>
                    <a:lnTo>
                      <a:pt x="572" y="338"/>
                    </a:lnTo>
                    <a:cubicBezTo>
                      <a:pt x="603" y="119"/>
                      <a:pt x="467" y="1"/>
                      <a:pt x="32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3"/>
              <p:cNvSpPr/>
              <p:nvPr/>
            </p:nvSpPr>
            <p:spPr>
              <a:xfrm>
                <a:off x="1802575" y="4833375"/>
                <a:ext cx="14700" cy="17250"/>
              </a:xfrm>
              <a:custGeom>
                <a:avLst/>
                <a:gdLst/>
                <a:ahLst/>
                <a:cxnLst/>
                <a:rect l="l" t="t" r="r" b="b"/>
                <a:pathLst>
                  <a:path w="588" h="690" extrusionOk="0">
                    <a:moveTo>
                      <a:pt x="310" y="1"/>
                    </a:moveTo>
                    <a:cubicBezTo>
                      <a:pt x="186" y="1"/>
                      <a:pt x="59" y="90"/>
                      <a:pt x="31" y="279"/>
                    </a:cubicBezTo>
                    <a:lnTo>
                      <a:pt x="31" y="352"/>
                    </a:lnTo>
                    <a:cubicBezTo>
                      <a:pt x="0" y="571"/>
                      <a:pt x="136" y="690"/>
                      <a:pt x="278" y="690"/>
                    </a:cubicBezTo>
                    <a:cubicBezTo>
                      <a:pt x="402" y="690"/>
                      <a:pt x="530" y="600"/>
                      <a:pt x="557" y="411"/>
                    </a:cubicBezTo>
                    <a:lnTo>
                      <a:pt x="557" y="338"/>
                    </a:lnTo>
                    <a:cubicBezTo>
                      <a:pt x="588" y="119"/>
                      <a:pt x="452" y="1"/>
                      <a:pt x="310"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3"/>
              <p:cNvSpPr/>
              <p:nvPr/>
            </p:nvSpPr>
            <p:spPr>
              <a:xfrm>
                <a:off x="1554600" y="4832275"/>
                <a:ext cx="72800" cy="76125"/>
              </a:xfrm>
              <a:custGeom>
                <a:avLst/>
                <a:gdLst/>
                <a:ahLst/>
                <a:cxnLst/>
                <a:rect l="l" t="t" r="r" b="b"/>
                <a:pathLst>
                  <a:path w="2912" h="3045" extrusionOk="0">
                    <a:moveTo>
                      <a:pt x="2578" y="1"/>
                    </a:moveTo>
                    <a:cubicBezTo>
                      <a:pt x="2543" y="1"/>
                      <a:pt x="2505" y="10"/>
                      <a:pt x="2465" y="32"/>
                    </a:cubicBezTo>
                    <a:cubicBezTo>
                      <a:pt x="1414" y="615"/>
                      <a:pt x="597" y="1534"/>
                      <a:pt x="116" y="2614"/>
                    </a:cubicBezTo>
                    <a:cubicBezTo>
                      <a:pt x="0" y="2845"/>
                      <a:pt x="164" y="3045"/>
                      <a:pt x="343" y="3045"/>
                    </a:cubicBezTo>
                    <a:cubicBezTo>
                      <a:pt x="436" y="3045"/>
                      <a:pt x="533" y="2991"/>
                      <a:pt x="597" y="2862"/>
                    </a:cubicBezTo>
                    <a:cubicBezTo>
                      <a:pt x="1020" y="1914"/>
                      <a:pt x="1750" y="1141"/>
                      <a:pt x="2655" y="630"/>
                    </a:cubicBezTo>
                    <a:cubicBezTo>
                      <a:pt x="2911" y="502"/>
                      <a:pt x="2829" y="1"/>
                      <a:pt x="257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3"/>
              <p:cNvSpPr/>
              <p:nvPr/>
            </p:nvSpPr>
            <p:spPr>
              <a:xfrm>
                <a:off x="1695100" y="5267625"/>
                <a:ext cx="146875" cy="56425"/>
              </a:xfrm>
              <a:custGeom>
                <a:avLst/>
                <a:gdLst/>
                <a:ahLst/>
                <a:cxnLst/>
                <a:rect l="l" t="t" r="r" b="b"/>
                <a:pathLst>
                  <a:path w="5875" h="2257" extrusionOk="0">
                    <a:moveTo>
                      <a:pt x="5534" y="1"/>
                    </a:moveTo>
                    <a:cubicBezTo>
                      <a:pt x="5482" y="1"/>
                      <a:pt x="5425" y="25"/>
                      <a:pt x="5366" y="84"/>
                    </a:cubicBezTo>
                    <a:cubicBezTo>
                      <a:pt x="4490" y="984"/>
                      <a:pt x="2749" y="1586"/>
                      <a:pt x="1328" y="1586"/>
                    </a:cubicBezTo>
                    <a:cubicBezTo>
                      <a:pt x="998" y="1586"/>
                      <a:pt x="686" y="1553"/>
                      <a:pt x="405" y="1484"/>
                    </a:cubicBezTo>
                    <a:cubicBezTo>
                      <a:pt x="387" y="1481"/>
                      <a:pt x="370" y="1479"/>
                      <a:pt x="354" y="1479"/>
                    </a:cubicBezTo>
                    <a:cubicBezTo>
                      <a:pt x="62" y="1479"/>
                      <a:pt x="0" y="2058"/>
                      <a:pt x="318" y="2141"/>
                    </a:cubicBezTo>
                    <a:cubicBezTo>
                      <a:pt x="639" y="2219"/>
                      <a:pt x="990" y="2256"/>
                      <a:pt x="1356" y="2256"/>
                    </a:cubicBezTo>
                    <a:cubicBezTo>
                      <a:pt x="2900" y="2256"/>
                      <a:pt x="4708" y="1597"/>
                      <a:pt x="5687" y="594"/>
                    </a:cubicBezTo>
                    <a:cubicBezTo>
                      <a:pt x="5874" y="396"/>
                      <a:pt x="5743" y="1"/>
                      <a:pt x="5534"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3"/>
              <p:cNvSpPr/>
              <p:nvPr/>
            </p:nvSpPr>
            <p:spPr>
              <a:xfrm>
                <a:off x="1730850" y="5254300"/>
                <a:ext cx="66950" cy="32775"/>
              </a:xfrm>
              <a:custGeom>
                <a:avLst/>
                <a:gdLst/>
                <a:ahLst/>
                <a:cxnLst/>
                <a:rect l="l" t="t" r="r" b="b"/>
                <a:pathLst>
                  <a:path w="2678" h="1311" extrusionOk="0">
                    <a:moveTo>
                      <a:pt x="2338" y="1"/>
                    </a:moveTo>
                    <a:cubicBezTo>
                      <a:pt x="2287" y="1"/>
                      <a:pt x="2230" y="23"/>
                      <a:pt x="2171" y="77"/>
                    </a:cubicBezTo>
                    <a:cubicBezTo>
                      <a:pt x="1732" y="449"/>
                      <a:pt x="1160" y="652"/>
                      <a:pt x="587" y="652"/>
                    </a:cubicBezTo>
                    <a:cubicBezTo>
                      <a:pt x="532" y="652"/>
                      <a:pt x="476" y="650"/>
                      <a:pt x="420" y="646"/>
                    </a:cubicBezTo>
                    <a:cubicBezTo>
                      <a:pt x="416" y="646"/>
                      <a:pt x="412" y="646"/>
                      <a:pt x="408" y="646"/>
                    </a:cubicBezTo>
                    <a:cubicBezTo>
                      <a:pt x="68" y="646"/>
                      <a:pt x="0" y="1274"/>
                      <a:pt x="332" y="1303"/>
                    </a:cubicBezTo>
                    <a:cubicBezTo>
                      <a:pt x="405" y="1308"/>
                      <a:pt x="477" y="1311"/>
                      <a:pt x="549" y="1311"/>
                    </a:cubicBezTo>
                    <a:cubicBezTo>
                      <a:pt x="1261" y="1311"/>
                      <a:pt x="1947" y="1051"/>
                      <a:pt x="2477" y="588"/>
                    </a:cubicBezTo>
                    <a:cubicBezTo>
                      <a:pt x="2678" y="399"/>
                      <a:pt x="2554" y="1"/>
                      <a:pt x="2338" y="1"/>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3"/>
              <p:cNvSpPr/>
              <p:nvPr/>
            </p:nvSpPr>
            <p:spPr>
              <a:xfrm>
                <a:off x="1857275" y="5235600"/>
                <a:ext cx="14900" cy="17225"/>
              </a:xfrm>
              <a:custGeom>
                <a:avLst/>
                <a:gdLst/>
                <a:ahLst/>
                <a:cxnLst/>
                <a:rect l="l" t="t" r="r" b="b"/>
                <a:pathLst>
                  <a:path w="596" h="689" extrusionOk="0">
                    <a:moveTo>
                      <a:pt x="317" y="0"/>
                    </a:moveTo>
                    <a:cubicBezTo>
                      <a:pt x="197" y="0"/>
                      <a:pt x="74" y="90"/>
                      <a:pt x="47" y="285"/>
                    </a:cubicBezTo>
                    <a:lnTo>
                      <a:pt x="32" y="343"/>
                    </a:lnTo>
                    <a:cubicBezTo>
                      <a:pt x="0" y="566"/>
                      <a:pt x="142" y="689"/>
                      <a:pt x="286" y="689"/>
                    </a:cubicBezTo>
                    <a:cubicBezTo>
                      <a:pt x="407" y="689"/>
                      <a:pt x="531" y="602"/>
                      <a:pt x="557" y="416"/>
                    </a:cubicBezTo>
                    <a:lnTo>
                      <a:pt x="572" y="343"/>
                    </a:lnTo>
                    <a:cubicBezTo>
                      <a:pt x="596" y="123"/>
                      <a:pt x="458" y="0"/>
                      <a:pt x="317" y="0"/>
                    </a:cubicBezTo>
                    <a:close/>
                  </a:path>
                </a:pathLst>
              </a:custGeom>
              <a:solidFill>
                <a:srgbClr val="AF1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7" name="Google Shape;1007;p43"/>
          <p:cNvSpPr txBox="1">
            <a:spLocks noGrp="1"/>
          </p:cNvSpPr>
          <p:nvPr>
            <p:ph type="title"/>
          </p:nvPr>
        </p:nvSpPr>
        <p:spPr>
          <a:xfrm>
            <a:off x="575222" y="2153250"/>
            <a:ext cx="951600" cy="114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1008" name="Google Shape;1008;p43"/>
          <p:cNvSpPr txBox="1">
            <a:spLocks noGrp="1"/>
          </p:cNvSpPr>
          <p:nvPr>
            <p:ph type="title" idx="2"/>
          </p:nvPr>
        </p:nvSpPr>
        <p:spPr>
          <a:xfrm flipH="1">
            <a:off x="1044544" y="2571750"/>
            <a:ext cx="6848321" cy="7299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Description</a:t>
            </a:r>
            <a:endParaRPr dirty="0" err="1"/>
          </a:p>
        </p:txBody>
      </p:sp>
      <p:sp>
        <p:nvSpPr>
          <p:cNvPr id="1009" name="Google Shape;1009;p43"/>
          <p:cNvSpPr txBox="1">
            <a:spLocks noGrp="1"/>
          </p:cNvSpPr>
          <p:nvPr>
            <p:ph type="subTitle" idx="1"/>
          </p:nvPr>
        </p:nvSpPr>
        <p:spPr>
          <a:xfrm flipH="1">
            <a:off x="715374" y="3495883"/>
            <a:ext cx="4672500" cy="466200"/>
          </a:xfrm>
          <a:prstGeom prst="rect">
            <a:avLst/>
          </a:prstGeom>
        </p:spPr>
        <p:txBody>
          <a:bodyPr spcFirstLastPara="1" wrap="square" lIns="91425" tIns="91425" rIns="91425" bIns="91425" anchor="t" anchorCtr="0">
            <a:noAutofit/>
          </a:bodyPr>
          <a:lstStyle/>
          <a:p>
            <a:pPr marL="0" indent="0"/>
            <a:r>
              <a:rPr lang="en"/>
              <a:t>   </a:t>
            </a:r>
            <a:endParaRPr lang="en"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8"/>
        <p:cNvGrpSpPr/>
        <p:nvPr/>
      </p:nvGrpSpPr>
      <p:grpSpPr>
        <a:xfrm>
          <a:off x="0" y="0"/>
          <a:ext cx="0" cy="0"/>
          <a:chOff x="0" y="0"/>
          <a:chExt cx="0" cy="0"/>
        </a:xfrm>
      </p:grpSpPr>
      <p:sp>
        <p:nvSpPr>
          <p:cNvPr id="909" name="Google Shape;909;p42"/>
          <p:cNvSpPr txBox="1">
            <a:spLocks noGrp="1"/>
          </p:cNvSpPr>
          <p:nvPr>
            <p:ph type="ctrTitle"/>
          </p:nvPr>
        </p:nvSpPr>
        <p:spPr>
          <a:xfrm flipH="1">
            <a:off x="-756956" y="223922"/>
            <a:ext cx="6275100" cy="420600"/>
          </a:xfrm>
          <a:prstGeom prst="rect">
            <a:avLst/>
          </a:prstGeom>
        </p:spPr>
        <p:txBody>
          <a:bodyPr spcFirstLastPara="1" wrap="square" lIns="91425" tIns="91425" rIns="91425" bIns="91425" anchor="ctr" anchorCtr="0">
            <a:noAutofit/>
          </a:bodyPr>
          <a:lstStyle/>
          <a:p>
            <a:r>
              <a:rPr lang="en" sz="4400" dirty="0"/>
              <a:t>   </a:t>
            </a:r>
          </a:p>
        </p:txBody>
      </p:sp>
      <p:sp>
        <p:nvSpPr>
          <p:cNvPr id="2" name="TextBox 1">
            <a:extLst>
              <a:ext uri="{FF2B5EF4-FFF2-40B4-BE49-F238E27FC236}">
                <a16:creationId xmlns:a16="http://schemas.microsoft.com/office/drawing/2014/main" id="{6DD79999-5852-5FDF-9F4D-7379074F9E3A}"/>
              </a:ext>
            </a:extLst>
          </p:cNvPr>
          <p:cNvSpPr txBox="1"/>
          <p:nvPr/>
        </p:nvSpPr>
        <p:spPr>
          <a:xfrm>
            <a:off x="361195" y="147623"/>
            <a:ext cx="804747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tx1"/>
                </a:solidFill>
              </a:rPr>
              <a:t>Source: SEER (Surveillance, Epidemiology, and End Results) Program – a reliable and comprehensive source of U.S. cancer statistics.</a:t>
            </a:r>
          </a:p>
          <a:p>
            <a:endParaRPr lang="en-US" sz="1200" dirty="0">
              <a:solidFill>
                <a:schemeClr val="tx1"/>
              </a:solidFill>
            </a:endParaRPr>
          </a:p>
          <a:p>
            <a:r>
              <a:rPr lang="en-US" sz="1200" b="1" dirty="0">
                <a:solidFill>
                  <a:schemeClr val="tx1"/>
                </a:solidFill>
              </a:rPr>
              <a:t>Dataset Size</a:t>
            </a:r>
            <a:r>
              <a:rPr lang="en-US" sz="1200" dirty="0">
                <a:solidFill>
                  <a:schemeClr val="tx1"/>
                </a:solidFill>
              </a:rPr>
              <a:t>:</a:t>
            </a:r>
            <a:br>
              <a:rPr lang="en-US" sz="1200" dirty="0">
                <a:solidFill>
                  <a:schemeClr val="tx1"/>
                </a:solidFill>
              </a:rPr>
            </a:br>
            <a:r>
              <a:rPr lang="en-US" sz="1200" dirty="0">
                <a:solidFill>
                  <a:schemeClr val="tx1"/>
                </a:solidFill>
              </a:rPr>
              <a:t>Total Records: </a:t>
            </a:r>
            <a:r>
              <a:rPr lang="en-US" sz="1200" b="1" dirty="0">
                <a:solidFill>
                  <a:schemeClr val="tx1"/>
                </a:solidFill>
              </a:rPr>
              <a:t>701,163</a:t>
            </a:r>
            <a:r>
              <a:rPr lang="en-US" sz="1200" dirty="0">
                <a:solidFill>
                  <a:schemeClr val="tx1"/>
                </a:solidFill>
              </a:rPr>
              <a:t> breast cancer patient entries</a:t>
            </a:r>
            <a:endParaRPr lang="en-US" dirty="0">
              <a:solidFill>
                <a:schemeClr val="tx1"/>
              </a:solidFill>
            </a:endParaRPr>
          </a:p>
          <a:p>
            <a:endParaRPr lang="en-US" sz="1200">
              <a:solidFill>
                <a:schemeClr val="tx1"/>
              </a:solidFill>
            </a:endParaRPr>
          </a:p>
          <a:p>
            <a:endParaRPr lang="en-US" sz="1200">
              <a:solidFill>
                <a:schemeClr val="tx1"/>
              </a:solidFill>
            </a:endParaRPr>
          </a:p>
          <a:p>
            <a:r>
              <a:rPr lang="en-US" sz="1200" b="1" dirty="0">
                <a:solidFill>
                  <a:schemeClr val="tx1"/>
                </a:solidFill>
              </a:rPr>
              <a:t>Variables Used in the Analysis:</a:t>
            </a:r>
            <a:endParaRPr lang="en-US" b="1" dirty="0">
              <a:solidFill>
                <a:schemeClr val="tx1"/>
              </a:solidFill>
            </a:endParaRPr>
          </a:p>
          <a:p>
            <a:endParaRPr lang="en-US" sz="1200" b="1">
              <a:solidFill>
                <a:schemeClr val="tx1"/>
              </a:solidFill>
            </a:endParaRPr>
          </a:p>
          <a:p>
            <a:r>
              <a:rPr lang="en-US" sz="1200" dirty="0">
                <a:solidFill>
                  <a:schemeClr val="tx1"/>
                </a:solidFill>
              </a:rPr>
              <a:t>Age_recode_with_1_year_olds – Patient’s age at diagnosis (1-year increments)</a:t>
            </a:r>
            <a:endParaRPr lang="en-US" dirty="0">
              <a:solidFill>
                <a:schemeClr val="tx1"/>
              </a:solidFill>
            </a:endParaRPr>
          </a:p>
          <a:p>
            <a:r>
              <a:rPr lang="en-US" sz="1200" dirty="0">
                <a:solidFill>
                  <a:schemeClr val="tx1"/>
                </a:solidFill>
              </a:rPr>
              <a:t>Breast_Subtype_2010 – Classification of breast cancer subtype</a:t>
            </a:r>
            <a:endParaRPr lang="en-US" dirty="0">
              <a:solidFill>
                <a:schemeClr val="tx1"/>
              </a:solidFill>
            </a:endParaRPr>
          </a:p>
          <a:p>
            <a:r>
              <a:rPr lang="en-US" sz="1200" dirty="0" err="1">
                <a:solidFill>
                  <a:schemeClr val="tx1"/>
                </a:solidFill>
              </a:rPr>
              <a:t>Race_recode</a:t>
            </a:r>
            <a:r>
              <a:rPr lang="en-US" sz="1200" dirty="0">
                <a:solidFill>
                  <a:schemeClr val="tx1"/>
                </a:solidFill>
              </a:rPr>
              <a:t> – Race of the patient</a:t>
            </a:r>
            <a:endParaRPr lang="en-US" dirty="0">
              <a:solidFill>
                <a:schemeClr val="tx1"/>
              </a:solidFill>
            </a:endParaRPr>
          </a:p>
          <a:p>
            <a:r>
              <a:rPr lang="en-US" sz="1200" dirty="0">
                <a:solidFill>
                  <a:schemeClr val="tx1"/>
                </a:solidFill>
              </a:rPr>
              <a:t>Sex – Gender of the patient</a:t>
            </a:r>
            <a:endParaRPr lang="en-US" dirty="0">
              <a:solidFill>
                <a:schemeClr val="tx1"/>
              </a:solidFill>
            </a:endParaRPr>
          </a:p>
          <a:p>
            <a:r>
              <a:rPr lang="en-US" sz="1200" dirty="0" err="1">
                <a:solidFill>
                  <a:schemeClr val="tx1"/>
                </a:solidFill>
              </a:rPr>
              <a:t>Grade_Recode</a:t>
            </a:r>
            <a:r>
              <a:rPr lang="en-US" sz="1200" dirty="0">
                <a:solidFill>
                  <a:schemeClr val="tx1"/>
                </a:solidFill>
              </a:rPr>
              <a:t> – Tumor grade (differentiation level)</a:t>
            </a:r>
            <a:endParaRPr lang="en-US" dirty="0">
              <a:solidFill>
                <a:schemeClr val="tx1"/>
              </a:solidFill>
            </a:endParaRPr>
          </a:p>
          <a:p>
            <a:r>
              <a:rPr lang="en-US" sz="1200" dirty="0" err="1">
                <a:solidFill>
                  <a:schemeClr val="tx1"/>
                </a:solidFill>
              </a:rPr>
              <a:t>Chemotherapy_recode</a:t>
            </a:r>
            <a:r>
              <a:rPr lang="en-US" sz="1200" dirty="0">
                <a:solidFill>
                  <a:schemeClr val="tx1"/>
                </a:solidFill>
              </a:rPr>
              <a:t> – Whether the patient received chemotherapy</a:t>
            </a:r>
            <a:endParaRPr lang="en-US" dirty="0">
              <a:solidFill>
                <a:schemeClr val="tx1"/>
              </a:solidFill>
            </a:endParaRPr>
          </a:p>
          <a:p>
            <a:r>
              <a:rPr lang="en-US" sz="1200" dirty="0" err="1">
                <a:solidFill>
                  <a:schemeClr val="tx1"/>
                </a:solidFill>
              </a:rPr>
              <a:t>Radiation_recode</a:t>
            </a:r>
            <a:r>
              <a:rPr lang="en-US" sz="1200" dirty="0">
                <a:solidFill>
                  <a:schemeClr val="tx1"/>
                </a:solidFill>
              </a:rPr>
              <a:t> – Whether the patient received radiation treatment</a:t>
            </a:r>
            <a:endParaRPr lang="en-US" dirty="0">
              <a:solidFill>
                <a:schemeClr val="tx1"/>
              </a:solidFill>
            </a:endParaRPr>
          </a:p>
          <a:p>
            <a:r>
              <a:rPr lang="en-US" sz="1200" dirty="0" err="1">
                <a:solidFill>
                  <a:schemeClr val="tx1"/>
                </a:solidFill>
              </a:rPr>
              <a:t>Mets_DX_Distant_LN</a:t>
            </a:r>
            <a:r>
              <a:rPr lang="en-US" sz="1200" dirty="0">
                <a:solidFill>
                  <a:schemeClr val="tx1"/>
                </a:solidFill>
              </a:rPr>
              <a:t> – Presence of distant lymph node metastasis</a:t>
            </a:r>
            <a:endParaRPr lang="en-US" dirty="0">
              <a:solidFill>
                <a:schemeClr val="tx1"/>
              </a:solidFill>
            </a:endParaRPr>
          </a:p>
          <a:p>
            <a:r>
              <a:rPr lang="en-US" sz="1200" dirty="0" err="1">
                <a:solidFill>
                  <a:schemeClr val="tx1"/>
                </a:solidFill>
              </a:rPr>
              <a:t>Mets_DX_Other</a:t>
            </a:r>
            <a:r>
              <a:rPr lang="en-US" sz="1200" dirty="0">
                <a:solidFill>
                  <a:schemeClr val="tx1"/>
                </a:solidFill>
              </a:rPr>
              <a:t> – Presence of other distant metastases</a:t>
            </a:r>
            <a:endParaRPr lang="en-US" dirty="0">
              <a:solidFill>
                <a:schemeClr val="tx1"/>
              </a:solidFill>
            </a:endParaRPr>
          </a:p>
          <a:p>
            <a:r>
              <a:rPr lang="en-US" sz="1200" dirty="0" err="1">
                <a:solidFill>
                  <a:schemeClr val="tx1"/>
                </a:solidFill>
              </a:rPr>
              <a:t>Marital_status</a:t>
            </a:r>
            <a:r>
              <a:rPr lang="en-US" sz="1200" dirty="0">
                <a:solidFill>
                  <a:schemeClr val="tx1"/>
                </a:solidFill>
              </a:rPr>
              <a:t> – Marital status of the patient</a:t>
            </a:r>
            <a:endParaRPr lang="en-US" dirty="0">
              <a:solidFill>
                <a:schemeClr val="tx1"/>
              </a:solidFill>
            </a:endParaRPr>
          </a:p>
          <a:p>
            <a:r>
              <a:rPr lang="en-US" sz="1200" dirty="0">
                <a:solidFill>
                  <a:schemeClr val="tx1"/>
                </a:solidFill>
              </a:rPr>
              <a:t>survived_5yr – Target variable: Whether the patient survived at least 5 years (0 = No, 1 = Yes)</a:t>
            </a:r>
            <a:endParaRPr lang="en-US" dirty="0">
              <a:solidFill>
                <a:schemeClr val="tx1"/>
              </a:solidFill>
            </a:endParaRPr>
          </a:p>
          <a:p>
            <a:endParaRPr lang="en-US" sz="1200">
              <a:solidFill>
                <a:schemeClr val="tx1"/>
              </a:solidFill>
            </a:endParaRPr>
          </a:p>
        </p:txBody>
      </p:sp>
    </p:spTree>
  </p:cSld>
  <p:clrMapOvr>
    <a:masterClrMapping/>
  </p:clrMapOvr>
</p:sld>
</file>

<file path=ppt/theme/theme1.xml><?xml version="1.0" encoding="utf-8"?>
<a:theme xmlns:a="http://schemas.openxmlformats.org/drawingml/2006/main" name="Breast Cancer Awareness by Slidesgo">
  <a:themeElements>
    <a:clrScheme name="Simple Light">
      <a:dk1>
        <a:srgbClr val="951B6C"/>
      </a:dk1>
      <a:lt1>
        <a:srgbClr val="FFDEEC"/>
      </a:lt1>
      <a:dk2>
        <a:srgbClr val="FFAACA"/>
      </a:dk2>
      <a:lt2>
        <a:srgbClr val="ED8EB5"/>
      </a:lt2>
      <a:accent1>
        <a:srgbClr val="FF5A95"/>
      </a:accent1>
      <a:accent2>
        <a:srgbClr val="F297F2"/>
      </a:accent2>
      <a:accent3>
        <a:srgbClr val="E076CE"/>
      </a:accent3>
      <a:accent4>
        <a:srgbClr val="D888D8"/>
      </a:accent4>
      <a:accent5>
        <a:srgbClr val="FFFFFF"/>
      </a:accent5>
      <a:accent6>
        <a:srgbClr val="72044D"/>
      </a:accent6>
      <a:hlink>
        <a:srgbClr val="951B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32</Slides>
  <Notes>32</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Breast Cancer Awareness by Slidesgo</vt:lpstr>
      <vt:lpstr>Breast Cancer</vt:lpstr>
      <vt:lpstr>Agenda</vt:lpstr>
      <vt:lpstr>1</vt:lpstr>
      <vt:lpstr>What is Breast Cancer?</vt:lpstr>
      <vt:lpstr>Symptoms of Breast Cancer</vt:lpstr>
      <vt:lpstr>Objective</vt:lpstr>
      <vt:lpstr>Research Question</vt:lpstr>
      <vt:lpstr>2</vt:lpstr>
      <vt:lpstr>   </vt:lpstr>
      <vt:lpstr>Preprocessing of the Data</vt:lpstr>
      <vt:lpstr>3</vt:lpstr>
      <vt:lpstr>    </vt:lpstr>
      <vt:lpstr>    </vt:lpstr>
      <vt:lpstr>    </vt:lpstr>
      <vt:lpstr>    </vt:lpstr>
      <vt:lpstr>    </vt:lpstr>
      <vt:lpstr>    </vt:lpstr>
      <vt:lpstr>4</vt:lpstr>
      <vt:lpstr>Dr. Eleni Chatzaki (2015): Research Focus: Breast Cancer Prediction Models using Machine Learning </vt:lpstr>
      <vt:lpstr>Dr. Michael Giordano (2020): Research Focus: Gender Disparity in Breast Cancer Diagnosis </vt:lpstr>
      <vt:lpstr>5</vt:lpstr>
      <vt:lpstr>Logistic Regression</vt:lpstr>
      <vt:lpstr>PowerPoint Presentation</vt:lpstr>
      <vt:lpstr>Neural Network</vt:lpstr>
      <vt:lpstr>   </vt:lpstr>
      <vt:lpstr>Decision Tree</vt:lpstr>
      <vt:lpstr>   </vt:lpstr>
      <vt:lpstr>ROC &amp;AUC   </vt:lpstr>
      <vt:lpstr>6</vt:lpstr>
      <vt:lpstr>   </vt:lpstr>
      <vt:lpstr>Interpretation of Results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126</cp:revision>
  <dcterms:modified xsi:type="dcterms:W3CDTF">2025-05-05T17:59:43Z</dcterms:modified>
</cp:coreProperties>
</file>