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65" r:id="rId5"/>
    <p:sldId id="258" r:id="rId6"/>
    <p:sldId id="266" r:id="rId7"/>
    <p:sldId id="263" r:id="rId8"/>
    <p:sldId id="267" r:id="rId9"/>
    <p:sldId id="259" r:id="rId10"/>
    <p:sldId id="268" r:id="rId11"/>
    <p:sldId id="260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2B14-07EF-5244-9624-2732CB2F3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6"/>
                </a:solidFill>
              </a:rPr>
              <a:t>Speech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80515-7140-DC47-92CE-D7CF5DB8A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To automate life by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89F89-135B-8346-B885-7C8E9FC6A739}"/>
              </a:ext>
            </a:extLst>
          </p:cNvPr>
          <p:cNvSpPr txBox="1"/>
          <p:nvPr/>
        </p:nvSpPr>
        <p:spPr>
          <a:xfrm>
            <a:off x="5181600" y="251682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7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048B-BE81-9A48-8743-DF9FFFEF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/>
                </a:solidFill>
              </a:rPr>
              <a:t>New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54AD-BDD1-8746-8810-B2E86CF2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>
                <a:solidFill>
                  <a:schemeClr val="accent4"/>
                </a:solidFill>
              </a:rPr>
              <a:t>After printing what u said it also repeats what u spoke in English </a:t>
            </a:r>
          </a:p>
          <a:p>
            <a:r>
              <a:rPr lang="en-US" sz="2800">
                <a:solidFill>
                  <a:schemeClr val="accent4"/>
                </a:solidFill>
              </a:rPr>
              <a:t>Speak command is further enlighten to make speak of different languages  </a:t>
            </a:r>
          </a:p>
          <a:p>
            <a:r>
              <a:rPr lang="en-US" sz="2800">
                <a:solidFill>
                  <a:schemeClr val="accent4"/>
                </a:solidFill>
              </a:rPr>
              <a:t>It open a search(Chrome window) if not opend and shows search or location results </a:t>
            </a:r>
          </a:p>
          <a:p>
            <a:r>
              <a:rPr lang="en-US" sz="2800">
                <a:solidFill>
                  <a:schemeClr val="accent4"/>
                </a:solidFill>
              </a:rPr>
              <a:t>It detects any of language u spoken and converts into (some of)widely spoken Indian languages </a:t>
            </a:r>
          </a:p>
          <a:p>
            <a:r>
              <a:rPr lang="en-US" sz="2800">
                <a:solidFill>
                  <a:schemeClr val="accent4"/>
                </a:solidFill>
              </a:rPr>
              <a:t>It asks for writing or appending if writing it rewrites what u said,it appending it adds to existing file </a:t>
            </a:r>
          </a:p>
          <a:p>
            <a:endParaRPr lang="en-US" sz="28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3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2790-B83D-B343-BF2A-BCBFEB67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Usage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792A-9FB8-9A4D-8E3C-D3612EF1F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accent5"/>
                </a:solidFill>
              </a:rPr>
              <a:t> It can be implemented in spyware </a:t>
            </a:r>
          </a:p>
          <a:p>
            <a:r>
              <a:rPr lang="en-US" sz="2800">
                <a:solidFill>
                  <a:schemeClr val="accent5"/>
                </a:solidFill>
              </a:rPr>
              <a:t> Also by filehandling at the time of meetings used as record handling </a:t>
            </a:r>
          </a:p>
          <a:p>
            <a:r>
              <a:rPr lang="en-US" sz="2800">
                <a:solidFill>
                  <a:schemeClr val="accent5"/>
                </a:solidFill>
              </a:rPr>
              <a:t>By translation it detects any language and translates this make easy on travelling</a:t>
            </a:r>
          </a:p>
        </p:txBody>
      </p:sp>
    </p:spTree>
    <p:extLst>
      <p:ext uri="{BB962C8B-B14F-4D97-AF65-F5344CB8AC3E}">
        <p14:creationId xmlns:p14="http://schemas.microsoft.com/office/powerpoint/2010/main" val="29113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EC53-AD07-B046-9C94-E1E3E940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/>
                </a:solidFill>
              </a:rPr>
              <a:t>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A2800-A946-D74F-B5A6-BEC97C7B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accent4"/>
                </a:solidFill>
              </a:rPr>
              <a:t>Updating of existing features </a:t>
            </a:r>
          </a:p>
          <a:p>
            <a:r>
              <a:rPr lang="en-US" sz="2800">
                <a:solidFill>
                  <a:schemeClr val="accent4"/>
                </a:solidFill>
              </a:rPr>
              <a:t>Handling of modules </a:t>
            </a:r>
          </a:p>
          <a:p>
            <a:r>
              <a:rPr lang="en-US" sz="2800">
                <a:solidFill>
                  <a:schemeClr val="accent4"/>
                </a:solidFill>
              </a:rPr>
              <a:t>Handling of files </a:t>
            </a:r>
          </a:p>
          <a:p>
            <a:r>
              <a:rPr lang="en-US" sz="2800">
                <a:solidFill>
                  <a:schemeClr val="accent4"/>
                </a:solidFill>
              </a:rPr>
              <a:t>Requirement of module according to need </a:t>
            </a:r>
          </a:p>
        </p:txBody>
      </p:sp>
    </p:spTree>
    <p:extLst>
      <p:ext uri="{BB962C8B-B14F-4D97-AF65-F5344CB8AC3E}">
        <p14:creationId xmlns:p14="http://schemas.microsoft.com/office/powerpoint/2010/main" val="242464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5DB8-D047-D747-B674-CBCB1645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85E6-6AC3-8045-9B34-1B78227C6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accent4"/>
                </a:solidFill>
              </a:rPr>
              <a:t>                </a:t>
            </a:r>
            <a:r>
              <a:rPr lang="en-US" sz="4400">
                <a:solidFill>
                  <a:schemeClr val="accent4"/>
                </a:solidFill>
              </a:rPr>
              <a:t>Thank you</a:t>
            </a:r>
            <a:endParaRPr lang="en-US" sz="280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2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EEE1-0909-2140-ADBD-EC151994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EF52-5888-2240-8113-F8542D9D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chemeClr val="accent3"/>
                </a:solidFill>
              </a:rPr>
              <a:t>Ammineni Sai Yaswanth     - 191112279 </a:t>
            </a:r>
          </a:p>
          <a:p>
            <a:r>
              <a:rPr lang="en-US" sz="3200">
                <a:solidFill>
                  <a:schemeClr val="accent3"/>
                </a:solidFill>
              </a:rPr>
              <a:t>Bodasu Karthik                     -  191112263 </a:t>
            </a:r>
          </a:p>
          <a:p>
            <a:r>
              <a:rPr lang="en-US" sz="3200">
                <a:solidFill>
                  <a:schemeClr val="accent3"/>
                </a:solidFill>
              </a:rPr>
              <a:t>Cheerla Sai Krusheel           -  191112259  </a:t>
            </a:r>
          </a:p>
          <a:p>
            <a:pPr marL="0" indent="0">
              <a:buNone/>
            </a:pPr>
            <a:endParaRPr lang="en-US" sz="32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23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3661-FE48-C243-98E7-FCF26D27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solidFill>
                  <a:schemeClr val="accent4"/>
                </a:solidFill>
              </a:rPr>
              <a:t>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BEB6E-BB1D-1243-8F75-59D0E403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accent5"/>
                </a:solidFill>
              </a:rPr>
              <a:t> </a:t>
            </a:r>
          </a:p>
          <a:p>
            <a:r>
              <a:rPr lang="en-US" sz="3200">
                <a:solidFill>
                  <a:schemeClr val="accent5"/>
                </a:solidFill>
              </a:rPr>
              <a:t> Speech recognition</a:t>
            </a:r>
          </a:p>
          <a:p>
            <a:r>
              <a:rPr lang="en-US" sz="3200">
                <a:solidFill>
                  <a:schemeClr val="accent5"/>
                </a:solidFill>
              </a:rPr>
              <a:t> Speech to text </a:t>
            </a:r>
          </a:p>
          <a:p>
            <a:r>
              <a:rPr lang="en-US" sz="3200">
                <a:solidFill>
                  <a:schemeClr val="accent5"/>
                </a:solidFill>
              </a:rPr>
              <a:t> Opening chrome tab by speech </a:t>
            </a:r>
          </a:p>
          <a:p>
            <a:r>
              <a:rPr lang="en-US" sz="3200">
                <a:solidFill>
                  <a:schemeClr val="accent5"/>
                </a:solidFill>
              </a:rPr>
              <a:t> Opening Location on Google map </a:t>
            </a:r>
          </a:p>
          <a:p>
            <a:r>
              <a:rPr lang="en-US" sz="3200">
                <a:solidFill>
                  <a:schemeClr val="accent5"/>
                </a:solidFill>
              </a:rPr>
              <a:t>Translation From English to hindi </a:t>
            </a:r>
          </a:p>
        </p:txBody>
      </p:sp>
    </p:spTree>
    <p:extLst>
      <p:ext uri="{BB962C8B-B14F-4D97-AF65-F5344CB8AC3E}">
        <p14:creationId xmlns:p14="http://schemas.microsoft.com/office/powerpoint/2010/main" val="271022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1AC8-F3F8-9946-A432-F6046AA4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/>
                </a:solidFill>
              </a:rPr>
              <a:t>New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819C0-669D-0846-8DF3-CCA556903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94" y="2338206"/>
            <a:ext cx="10131425" cy="3649133"/>
          </a:xfrm>
        </p:spPr>
        <p:txBody>
          <a:bodyPr>
            <a:normAutofit fontScale="92500" lnSpcReduction="10000"/>
          </a:bodyPr>
          <a:lstStyle/>
          <a:p>
            <a:r>
              <a:rPr lang="en-US" sz="2800">
                <a:solidFill>
                  <a:schemeClr val="accent4"/>
                </a:solidFill>
              </a:rPr>
              <a:t>Making to speak what we spoke  </a:t>
            </a:r>
          </a:p>
          <a:p>
            <a:r>
              <a:rPr lang="en-US" sz="2800">
                <a:solidFill>
                  <a:schemeClr val="accent4"/>
                </a:solidFill>
              </a:rPr>
              <a:t>Adjusting noise at the time of  speech recognition</a:t>
            </a:r>
          </a:p>
          <a:p>
            <a:r>
              <a:rPr lang="en-US" sz="2800">
                <a:solidFill>
                  <a:schemeClr val="accent4"/>
                </a:solidFill>
              </a:rPr>
              <a:t>Making repeatition of background voice at the time to search </a:t>
            </a:r>
          </a:p>
          <a:p>
            <a:r>
              <a:rPr lang="en-US" sz="2800">
                <a:solidFill>
                  <a:schemeClr val="accent4"/>
                </a:solidFill>
              </a:rPr>
              <a:t>Translation from any language to (some of )widely spoken Indian languages </a:t>
            </a:r>
          </a:p>
          <a:p>
            <a:r>
              <a:rPr lang="en-US" sz="2800">
                <a:solidFill>
                  <a:schemeClr val="accent4"/>
                </a:solidFill>
              </a:rPr>
              <a:t>Making to speak and print in non latin languages </a:t>
            </a:r>
          </a:p>
          <a:p>
            <a:r>
              <a:rPr lang="en-US" sz="2800">
                <a:solidFill>
                  <a:schemeClr val="accent4"/>
                </a:solidFill>
              </a:rPr>
              <a:t>Storing what we spoken in a text file in background (overwrite existing file or adds to existing file text )</a:t>
            </a:r>
          </a:p>
        </p:txBody>
      </p:sp>
    </p:spTree>
    <p:extLst>
      <p:ext uri="{BB962C8B-B14F-4D97-AF65-F5344CB8AC3E}">
        <p14:creationId xmlns:p14="http://schemas.microsoft.com/office/powerpoint/2010/main" val="309977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491C-50F0-E445-9B27-88784A63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solidFill>
                  <a:schemeClr val="accent4"/>
                </a:solidFill>
              </a:rPr>
              <a:t>Required installations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CB75F-468B-5140-82C3-F6686BF3A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accent5"/>
                </a:solidFill>
              </a:rPr>
              <a:t>Speech recognition – to recognise</a:t>
            </a:r>
          </a:p>
          <a:p>
            <a:r>
              <a:rPr lang="en-US" sz="2800">
                <a:solidFill>
                  <a:schemeClr val="accent5"/>
                </a:solidFill>
              </a:rPr>
              <a:t>PyAudio  -  cross platform audio input and output library </a:t>
            </a:r>
          </a:p>
          <a:p>
            <a:r>
              <a:rPr lang="en-US" sz="2800">
                <a:solidFill>
                  <a:schemeClr val="accent5"/>
                </a:solidFill>
              </a:rPr>
              <a:t>Textblob - to convert into computer recognition language </a:t>
            </a:r>
          </a:p>
          <a:p>
            <a:r>
              <a:rPr lang="en-US" sz="2800">
                <a:solidFill>
                  <a:schemeClr val="accent5"/>
                </a:solidFill>
              </a:rPr>
              <a:t>Googletrans  -  To convert into required language </a:t>
            </a:r>
          </a:p>
          <a:p>
            <a:pPr marL="0" indent="0">
              <a:buNone/>
            </a:pPr>
            <a:endParaRPr lang="en-US" sz="280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8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16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4A54-DCF7-344F-B0DC-A38F1B62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Newly used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05D0-944B-9243-B6B1-160491833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accent5"/>
                </a:solidFill>
              </a:rPr>
              <a:t>gtts – Google translate’s text to speech  </a:t>
            </a:r>
          </a:p>
          <a:p>
            <a:r>
              <a:rPr lang="en-US" sz="2800">
                <a:solidFill>
                  <a:schemeClr val="accent5"/>
                </a:solidFill>
              </a:rPr>
              <a:t>Playsound – to play sound from audio file (Imported os to remove audio file)</a:t>
            </a:r>
          </a:p>
          <a:p>
            <a:endParaRPr lang="en-US" sz="28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39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AE5B-D962-1549-81F9-D2AA2C062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/>
                </a:solidFill>
              </a:rPr>
              <a:t>Import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AD11-CA37-9744-ADA7-9B49D5A3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chemeClr val="accent4"/>
                </a:solidFill>
              </a:rPr>
              <a:t>Microphone, Recognizer, Unknown value error , Request error  from speech recognition</a:t>
            </a:r>
          </a:p>
          <a:p>
            <a:r>
              <a:rPr lang="en-US" sz="3200">
                <a:solidFill>
                  <a:schemeClr val="accent4"/>
                </a:solidFill>
              </a:rPr>
              <a:t> Translator from googletrans</a:t>
            </a:r>
          </a:p>
          <a:p>
            <a:r>
              <a:rPr lang="en-US" sz="3200">
                <a:solidFill>
                  <a:schemeClr val="accent4"/>
                </a:solidFill>
              </a:rPr>
              <a:t> Webbrowser (to open url in chrome tab) </a:t>
            </a:r>
          </a:p>
          <a:p>
            <a:r>
              <a:rPr lang="en-US" sz="3200">
                <a:solidFill>
                  <a:schemeClr val="accent4"/>
                </a:solidFill>
              </a:rPr>
              <a:t> Textblob (to convert into computer recognition language</a:t>
            </a:r>
          </a:p>
        </p:txBody>
      </p:sp>
    </p:spTree>
    <p:extLst>
      <p:ext uri="{BB962C8B-B14F-4D97-AF65-F5344CB8AC3E}">
        <p14:creationId xmlns:p14="http://schemas.microsoft.com/office/powerpoint/2010/main" val="144484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16C8-CC61-7D44-AD9F-12D519A5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/>
                </a:solidFill>
              </a:rPr>
              <a:t>Newly imported And used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3A9B8-F346-3B40-8DF3-4FAA128AD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11103-12C8-604B-BC3E-9C21053D412E}"/>
              </a:ext>
            </a:extLst>
          </p:cNvPr>
          <p:cNvSpPr txBox="1"/>
          <p:nvPr/>
        </p:nvSpPr>
        <p:spPr>
          <a:xfrm>
            <a:off x="1374774" y="2142067"/>
            <a:ext cx="776922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From gtts ,gTTS  to convert text to audio file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From playsound ,playsound to play audio file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From os ,remove worked audio file  and os is also used for getting audio file into this environment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Adjust_for_ambient_noise for adjusting noise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Writing or appending the file by audio using write option Of file handling</a:t>
            </a:r>
          </a:p>
        </p:txBody>
      </p:sp>
    </p:spTree>
    <p:extLst>
      <p:ext uri="{BB962C8B-B14F-4D97-AF65-F5344CB8AC3E}">
        <p14:creationId xmlns:p14="http://schemas.microsoft.com/office/powerpoint/2010/main" val="382046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3836-98CB-5E4A-8AA1-5EE47101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/>
                </a:solidFill>
              </a:rPr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CC3F2-5D03-684B-B15F-6E01E914F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310" y="2418348"/>
            <a:ext cx="10131425" cy="3649133"/>
          </a:xfrm>
        </p:spPr>
        <p:txBody>
          <a:bodyPr>
            <a:normAutofit lnSpcReduction="10000"/>
          </a:bodyPr>
          <a:lstStyle/>
          <a:p>
            <a:r>
              <a:rPr lang="en-US" sz="2800">
                <a:solidFill>
                  <a:schemeClr val="accent3"/>
                </a:solidFill>
              </a:rPr>
              <a:t>Asks to say what to do print,search , location,translator</a:t>
            </a:r>
          </a:p>
          <a:p>
            <a:r>
              <a:rPr lang="en-US" sz="2800">
                <a:solidFill>
                  <a:schemeClr val="accent3"/>
                </a:solidFill>
              </a:rPr>
              <a:t> Give what u want from that  </a:t>
            </a:r>
          </a:p>
          <a:p>
            <a:r>
              <a:rPr lang="en-US" sz="2800">
                <a:solidFill>
                  <a:schemeClr val="accent3"/>
                </a:solidFill>
              </a:rPr>
              <a:t> Print – prints what u said </a:t>
            </a:r>
          </a:p>
          <a:p>
            <a:r>
              <a:rPr lang="en-US" sz="2800">
                <a:solidFill>
                  <a:schemeClr val="accent3"/>
                </a:solidFill>
              </a:rPr>
              <a:t> Search  -asks what u want to search on saying it open chrome tab  </a:t>
            </a:r>
          </a:p>
          <a:p>
            <a:r>
              <a:rPr lang="en-US" sz="2800">
                <a:solidFill>
                  <a:schemeClr val="accent3"/>
                </a:solidFill>
              </a:rPr>
              <a:t> Location -asks location, finds it and shows u on a chrome tab by maps</a:t>
            </a:r>
          </a:p>
          <a:p>
            <a:r>
              <a:rPr lang="en-US" sz="2800">
                <a:solidFill>
                  <a:schemeClr val="accent3"/>
                </a:solidFill>
              </a:rPr>
              <a:t> translation-asks what to translate and print translates </a:t>
            </a:r>
          </a:p>
          <a:p>
            <a:pPr marL="0" indent="0">
              <a:buNone/>
            </a:pPr>
            <a:endParaRPr lang="en-US" sz="28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512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Speech assistant</vt:lpstr>
      <vt:lpstr>Team members</vt:lpstr>
      <vt:lpstr> Implementation</vt:lpstr>
      <vt:lpstr>New implementations</vt:lpstr>
      <vt:lpstr>Required installations</vt:lpstr>
      <vt:lpstr>Newly used modules</vt:lpstr>
      <vt:lpstr>Import required</vt:lpstr>
      <vt:lpstr>Newly imported And used classes</vt:lpstr>
      <vt:lpstr>Working</vt:lpstr>
      <vt:lpstr>New working</vt:lpstr>
      <vt:lpstr>Usage </vt:lpstr>
      <vt:lpstr>Outcomes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assistance</dc:title>
  <dc:creator>191112279@manit.ac.in</dc:creator>
  <cp:lastModifiedBy>amminenisaiyaswanth2001@gmail.com</cp:lastModifiedBy>
  <cp:revision>1</cp:revision>
  <dcterms:created xsi:type="dcterms:W3CDTF">2020-11-11T06:45:42Z</dcterms:created>
  <dcterms:modified xsi:type="dcterms:W3CDTF">2022-06-30T09:28:30Z</dcterms:modified>
</cp:coreProperties>
</file>