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844" userDrawn="1">
          <p15:clr>
            <a:srgbClr val="A4A3A4"/>
          </p15:clr>
        </p15:guide>
        <p15:guide id="3" pos="3940" userDrawn="1">
          <p15:clr>
            <a:srgbClr val="A4A3A4"/>
          </p15:clr>
        </p15:guide>
        <p15:guide id="4" pos="59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62"/>
      </p:cViewPr>
      <p:guideLst>
        <p:guide orient="horz" pos="2160"/>
        <p:guide pos="1844"/>
        <p:guide pos="3940"/>
        <p:guide pos="59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846F96-132A-6577-54DD-F8F60B906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144C17-C035-724E-7135-B503E5872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03299A-8CE7-9AB2-C3CA-860DD692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91D39-DA76-4BC5-A618-4281EBEFC6BB}" type="datetimeFigureOut">
              <a:rPr lang="fr-FR" smtClean="0"/>
              <a:t>17/12/2022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8BD7E4-4E0C-4D39-905B-CD72C6C22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AB663E-DAC9-91C7-3F78-1C191FD2F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D8B5-6B4F-4A1E-98BE-76ADEDFA5A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6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59A7FF-3798-E417-BCF4-86C1B0071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70943FA-B0C1-969A-8890-B311CE7F3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ADCD91-54A3-408C-A13B-F324AD701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91D39-DA76-4BC5-A618-4281EBEFC6BB}" type="datetimeFigureOut">
              <a:rPr lang="fr-FR" smtClean="0"/>
              <a:t>17/12/2022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39B0F2-5F70-E177-D462-E85B786C0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8B4733-506B-9AC1-9E01-EF0FA519E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D8B5-6B4F-4A1E-98BE-76ADEDFA5A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71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9F8A8B-EEC0-211C-B4ED-38710B07F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E833DAE-4DB8-2288-7FA7-B333461CA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0D7DD6-3ED4-D9BA-FEDC-E09030209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91D39-DA76-4BC5-A618-4281EBEFC6BB}" type="datetimeFigureOut">
              <a:rPr lang="fr-FR" smtClean="0"/>
              <a:t>17/12/2022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787AE1-083C-432E-9491-E31E0263B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2F8B16-CE86-F28D-6863-F2DF5F315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D8B5-6B4F-4A1E-98BE-76ADEDFA5A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09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578A32-8A36-4177-5EA8-280D3272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722163-1E43-D401-FFD4-AE3DE0505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81FF28-629F-800E-C3F9-8B83E389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91D39-DA76-4BC5-A618-4281EBEFC6BB}" type="datetimeFigureOut">
              <a:rPr lang="fr-FR" smtClean="0"/>
              <a:t>17/12/2022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77E32E-52D8-936A-6D98-FB285AA28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44DD94-96CB-004F-FDF5-EE55DB411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D8B5-6B4F-4A1E-98BE-76ADEDFA5A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20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63D64-79B0-50D9-62FB-4EC9F6AAE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18672F-798E-D9B5-28AE-50604BC4C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3C3962-5A5E-2619-A330-579B61681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91D39-DA76-4BC5-A618-4281EBEFC6BB}" type="datetimeFigureOut">
              <a:rPr lang="fr-FR" smtClean="0"/>
              <a:t>17/12/2022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934170-F5ED-9053-E9A4-EE042A6E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618070-2E35-8B3A-99F6-4CCD216D1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D8B5-6B4F-4A1E-98BE-76ADEDFA5A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75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23A904-92EE-078E-A877-C4406F77C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B8B248-25C5-6AC2-EE49-F93901ECA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33138FD-3646-1C50-4B11-FC005CF18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8B2F3A-F5A5-1CDB-A231-719AA5BE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91D39-DA76-4BC5-A618-4281EBEFC6BB}" type="datetimeFigureOut">
              <a:rPr lang="fr-FR" smtClean="0"/>
              <a:t>17/12/2022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1B77E1-4E85-410A-69E9-496CAFBEE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F2C655-441C-EB84-D5CB-59F1DD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D8B5-6B4F-4A1E-98BE-76ADEDFA5A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551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9AA59C-1F05-2AEC-7B3C-3EF1C800A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4DF23D-9D32-B616-1092-FC5F89293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1402A5-E1A8-B25F-527A-89A851400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768798B-E4F3-686D-E7F0-86A23555C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215C4DC-B3CA-6B7A-6E2A-4337BAD8D7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1BAD635-7246-637F-06A1-7C2DA8B6D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91D39-DA76-4BC5-A618-4281EBEFC6BB}" type="datetimeFigureOut">
              <a:rPr lang="fr-FR" smtClean="0"/>
              <a:t>17/12/2022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6A76D44-6EF7-E31D-68C9-A83424704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56F311F-8B3C-2069-9D42-DB96EB83E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D8B5-6B4F-4A1E-98BE-76ADEDFA5A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310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255F7-8710-5E5D-7B50-60DED5540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B5B18C-13AD-5893-68FA-1BD4BEEA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91D39-DA76-4BC5-A618-4281EBEFC6BB}" type="datetimeFigureOut">
              <a:rPr lang="fr-FR" smtClean="0"/>
              <a:t>17/12/2022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CBA2700-A8DA-5019-6F66-38AAD6CB1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2B8A4A-12A1-4689-A3BB-91B0F30C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D8B5-6B4F-4A1E-98BE-76ADEDFA5A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96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714AECE-96D9-E411-D385-8FA7537F3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91D39-DA76-4BC5-A618-4281EBEFC6BB}" type="datetimeFigureOut">
              <a:rPr lang="fr-FR" smtClean="0"/>
              <a:t>17/12/2022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E8DE6CA-4879-A81A-9921-357433C0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9BFE5B-564D-C67D-C4E1-235AA370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D8B5-6B4F-4A1E-98BE-76ADEDFA5A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704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7CF9F-F222-1213-DA9A-2F8A304E4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21E03C-B0B4-DB3E-32C1-41232F7C5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18178D-1070-7F15-FEBD-749CBBFE7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70FB9E-C23E-7617-F247-5625CDB3E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91D39-DA76-4BC5-A618-4281EBEFC6BB}" type="datetimeFigureOut">
              <a:rPr lang="fr-FR" smtClean="0"/>
              <a:t>17/12/2022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8AEFEE-58D2-9A08-06B8-8E6F4B5EF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A15706-4676-21AD-4AC5-8A672CEDB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D8B5-6B4F-4A1E-98BE-76ADEDFA5A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83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B8745C-4A6E-E534-A154-D2446165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A28CC64-E54A-53C0-A5BF-AD004B6FFA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898E7A-D021-7651-526D-A2A706357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F2DE8F-B9F7-8B87-9A3C-41C6F49B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91D39-DA76-4BC5-A618-4281EBEFC6BB}" type="datetimeFigureOut">
              <a:rPr lang="fr-FR" smtClean="0"/>
              <a:t>17/12/2022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DF8069-9E43-8BE9-DD09-8EA6806DD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B73E05-C333-904A-201E-8EE8A405B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D8B5-6B4F-4A1E-98BE-76ADEDFA5A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3B82E78-C846-F9D0-4AC4-30E8F754C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9998EE-BF51-A97F-1187-7688E03BB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6F3723-4AFA-0DB3-9958-4986AF948A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91D39-DA76-4BC5-A618-4281EBEFC6BB}" type="datetimeFigureOut">
              <a:rPr lang="fr-FR" smtClean="0"/>
              <a:t>17/12/2022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E5031E-6B1C-BCBD-FC00-5CA0254F4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4819E5-3D07-8B4B-15A8-29566F54B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ED8B5-6B4F-4A1E-98BE-76ADEDFA5A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636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8E38E8-FDFF-AA5A-6249-3DB0F03A75A2}"/>
              </a:ext>
            </a:extLst>
          </p:cNvPr>
          <p:cNvSpPr/>
          <p:nvPr/>
        </p:nvSpPr>
        <p:spPr>
          <a:xfrm>
            <a:off x="3602182" y="4959782"/>
            <a:ext cx="8137236" cy="1551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7E94BE7-3BF6-0ABF-DB21-0A0106324589}"/>
              </a:ext>
            </a:extLst>
          </p:cNvPr>
          <p:cNvSpPr txBox="1"/>
          <p:nvPr/>
        </p:nvSpPr>
        <p:spPr>
          <a:xfrm>
            <a:off x="5006109" y="3048000"/>
            <a:ext cx="6179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AFPAR </a:t>
            </a:r>
          </a:p>
          <a:p>
            <a:r>
              <a:rPr lang="fr-FR" dirty="0"/>
              <a:t>CRATION D’UN ETL </a:t>
            </a:r>
          </a:p>
        </p:txBody>
      </p:sp>
    </p:spTree>
    <p:extLst>
      <p:ext uri="{BB962C8B-B14F-4D97-AF65-F5344CB8AC3E}">
        <p14:creationId xmlns:p14="http://schemas.microsoft.com/office/powerpoint/2010/main" val="94248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8E38E8-FDFF-AA5A-6249-3DB0F03A75A2}"/>
              </a:ext>
            </a:extLst>
          </p:cNvPr>
          <p:cNvSpPr/>
          <p:nvPr/>
        </p:nvSpPr>
        <p:spPr>
          <a:xfrm flipH="1">
            <a:off x="701964" y="452582"/>
            <a:ext cx="2041236" cy="6160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C7887C6-A7DC-4AB3-5A5A-512B4BC8AF01}"/>
              </a:ext>
            </a:extLst>
          </p:cNvPr>
          <p:cNvSpPr txBox="1"/>
          <p:nvPr/>
        </p:nvSpPr>
        <p:spPr>
          <a:xfrm>
            <a:off x="2743200" y="591128"/>
            <a:ext cx="61791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Sommaire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F7EFD2-464E-926F-B4E8-182EF79616BF}"/>
              </a:ext>
            </a:extLst>
          </p:cNvPr>
          <p:cNvSpPr txBox="1"/>
          <p:nvPr/>
        </p:nvSpPr>
        <p:spPr>
          <a:xfrm>
            <a:off x="2743200" y="1251527"/>
            <a:ext cx="804487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600" dirty="0"/>
              <a:t>Le concept ETL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600" dirty="0"/>
              <a:t>Approche du projet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600" dirty="0"/>
              <a:t>Technologies utilisés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600" dirty="0"/>
              <a:t>Présentation des concepts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600" dirty="0"/>
              <a:t>Démo import d’un 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600" dirty="0"/>
              <a:t>Démo du traitement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600" dirty="0"/>
              <a:t>Démo d’exportation en visualisation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600" dirty="0"/>
              <a:t>Conclusion (gain de compétences, et développement des </a:t>
            </a:r>
          </a:p>
        </p:txBody>
      </p:sp>
    </p:spTree>
    <p:extLst>
      <p:ext uri="{BB962C8B-B14F-4D97-AF65-F5344CB8AC3E}">
        <p14:creationId xmlns:p14="http://schemas.microsoft.com/office/powerpoint/2010/main" val="38114591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8E38E8-FDFF-AA5A-6249-3DB0F03A75A2}"/>
              </a:ext>
            </a:extLst>
          </p:cNvPr>
          <p:cNvSpPr/>
          <p:nvPr/>
        </p:nvSpPr>
        <p:spPr>
          <a:xfrm flipH="1">
            <a:off x="701963" y="498764"/>
            <a:ext cx="2073563" cy="6114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C7887C6-A7DC-4AB3-5A5A-512B4BC8AF01}"/>
              </a:ext>
            </a:extLst>
          </p:cNvPr>
          <p:cNvSpPr txBox="1"/>
          <p:nvPr/>
        </p:nvSpPr>
        <p:spPr>
          <a:xfrm>
            <a:off x="621143" y="498764"/>
            <a:ext cx="223520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800" dirty="0"/>
              <a:t>Principe </a:t>
            </a:r>
          </a:p>
          <a:p>
            <a:r>
              <a:rPr lang="fr-FR" sz="8800" dirty="0"/>
              <a:t>d’un</a:t>
            </a:r>
          </a:p>
          <a:p>
            <a:r>
              <a:rPr lang="fr-FR" sz="8800" dirty="0"/>
              <a:t> ETL </a:t>
            </a:r>
            <a:endParaRPr lang="fr-FR" sz="4400" dirty="0"/>
          </a:p>
        </p:txBody>
      </p:sp>
      <p:pic>
        <p:nvPicPr>
          <p:cNvPr id="2" name="Picture 2" descr="Schema Processus ETL">
            <a:extLst>
              <a:ext uri="{FF2B5EF4-FFF2-40B4-BE49-F238E27FC236}">
                <a16:creationId xmlns:a16="http://schemas.microsoft.com/office/drawing/2014/main" id="{DBBF6C8C-A0AB-C1BF-A5CE-C99926E408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1" t="12975" r="3782" b="6564"/>
          <a:stretch/>
        </p:blipFill>
        <p:spPr bwMode="auto">
          <a:xfrm>
            <a:off x="2775527" y="1512363"/>
            <a:ext cx="7980218" cy="425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8548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40</Words>
  <Application>Microsoft Office PowerPoint</Application>
  <PresentationFormat>Grand écran</PresentationFormat>
  <Paragraphs>14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Saia raladison</dc:creator>
  <cp:lastModifiedBy>Saia raladison</cp:lastModifiedBy>
  <cp:revision>1</cp:revision>
  <dcterms:created xsi:type="dcterms:W3CDTF">2022-12-17T11:59:45Z</dcterms:created>
  <dcterms:modified xsi:type="dcterms:W3CDTF">2022-12-17T12:18:53Z</dcterms:modified>
</cp:coreProperties>
</file>