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91E1D4-644C-4228-B50D-73E3CD62BF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81B4829-B115-4B3B-B79C-85518B2A51B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15-11-2023 14:40:35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Analysis" id="2" name="slide2">
            <a:extLst>
              <a:ext uri="{FF2B5EF4-FFF2-40B4-BE49-F238E27FC236}">
                <a16:creationId xmlns:a16="http://schemas.microsoft.com/office/drawing/2014/main" id="{43F67AB3-1DCF-4D24-A55E-9B0AEA7ADF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2023-11-15T09:10:36Z</dcterms:created>
  <dcterms:modified xsi:type="dcterms:W3CDTF">2023-11-15T09:10:36Z</dcterms:modified>
</cp:coreProperties>
</file>