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9" r:id="rId3"/>
    <p:sldId id="260" r:id="rId4"/>
  </p:sldIdLst>
  <p:sldSz cx="12192000" cy="6858000"/>
  <p:notesSz cx="7099300" cy="93853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9" roundtripDataSignature="AMtx7mg7/Uy38vozo7lv7lODiH/+yduhy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viewProps" Target="viewProps.xml"/><Relationship Id="rId5" Type="http://schemas.openxmlformats.org/officeDocument/2006/relationships/notesMaster" Target="notesMasters/notesMaster1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83450" y="703875"/>
            <a:ext cx="4733100" cy="35194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09925" y="4458000"/>
            <a:ext cx="5679425" cy="4223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709925" y="4458000"/>
            <a:ext cx="5679425" cy="42233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703263"/>
            <a:ext cx="6254750" cy="35194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4:notes"/>
          <p:cNvSpPr txBox="1">
            <a:spLocks noGrp="1"/>
          </p:cNvSpPr>
          <p:nvPr>
            <p:ph type="body" idx="1"/>
          </p:nvPr>
        </p:nvSpPr>
        <p:spPr>
          <a:xfrm>
            <a:off x="709925" y="4458000"/>
            <a:ext cx="5679425" cy="42233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703263"/>
            <a:ext cx="6254750" cy="35194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4:notes"/>
          <p:cNvSpPr txBox="1">
            <a:spLocks noGrp="1"/>
          </p:cNvSpPr>
          <p:nvPr>
            <p:ph type="body" idx="1"/>
          </p:nvPr>
        </p:nvSpPr>
        <p:spPr>
          <a:xfrm>
            <a:off x="709925" y="4458000"/>
            <a:ext cx="5679425" cy="42233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703263"/>
            <a:ext cx="6254750" cy="35194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204306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6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8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8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9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0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0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0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0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4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4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9795" y="1342107"/>
            <a:ext cx="5606205" cy="349021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5" name="Google Shape;85;p1"/>
          <p:cNvGrpSpPr/>
          <p:nvPr/>
        </p:nvGrpSpPr>
        <p:grpSpPr>
          <a:xfrm>
            <a:off x="1595307" y="2986102"/>
            <a:ext cx="1744905" cy="1304700"/>
            <a:chOff x="1595307" y="2986102"/>
            <a:chExt cx="1744905" cy="1304700"/>
          </a:xfrm>
        </p:grpSpPr>
        <p:cxnSp>
          <p:nvCxnSpPr>
            <p:cNvPr id="86" name="Google Shape;86;p1"/>
            <p:cNvCxnSpPr/>
            <p:nvPr/>
          </p:nvCxnSpPr>
          <p:spPr>
            <a:xfrm>
              <a:off x="1971413" y="3632433"/>
              <a:ext cx="1023457" cy="0"/>
            </a:xfrm>
            <a:prstGeom prst="straightConnector1">
              <a:avLst/>
            </a:prstGeom>
            <a:noFill/>
            <a:ln w="28575" cap="flat" cmpd="sng">
              <a:solidFill>
                <a:srgbClr val="00B0F0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87" name="Google Shape;87;p1"/>
            <p:cNvCxnSpPr/>
            <p:nvPr/>
          </p:nvCxnSpPr>
          <p:spPr>
            <a:xfrm>
              <a:off x="2459372" y="3300401"/>
              <a:ext cx="0" cy="697619"/>
            </a:xfrm>
            <a:prstGeom prst="straightConnector1">
              <a:avLst/>
            </a:prstGeom>
            <a:noFill/>
            <a:ln w="28575" cap="flat" cmpd="sng">
              <a:solidFill>
                <a:srgbClr val="00B0F0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88" name="Google Shape;88;p1"/>
            <p:cNvSpPr txBox="1"/>
            <p:nvPr/>
          </p:nvSpPr>
          <p:spPr>
            <a:xfrm>
              <a:off x="2878822" y="3429000"/>
              <a:ext cx="461390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+X</a:t>
              </a:r>
              <a:endParaRPr/>
            </a:p>
          </p:txBody>
        </p:sp>
        <p:sp>
          <p:nvSpPr>
            <p:cNvPr id="89" name="Google Shape;89;p1"/>
            <p:cNvSpPr txBox="1"/>
            <p:nvPr/>
          </p:nvSpPr>
          <p:spPr>
            <a:xfrm>
              <a:off x="1595307" y="3447766"/>
              <a:ext cx="440421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-X</a:t>
              </a:r>
              <a:endParaRPr/>
            </a:p>
          </p:txBody>
        </p:sp>
        <p:sp>
          <p:nvSpPr>
            <p:cNvPr id="90" name="Google Shape;90;p1"/>
            <p:cNvSpPr txBox="1"/>
            <p:nvPr/>
          </p:nvSpPr>
          <p:spPr>
            <a:xfrm>
              <a:off x="2181136" y="2986102"/>
              <a:ext cx="461391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+Y</a:t>
              </a:r>
              <a:endParaRPr/>
            </a:p>
          </p:txBody>
        </p:sp>
        <p:sp>
          <p:nvSpPr>
            <p:cNvPr id="91" name="Google Shape;91;p1"/>
            <p:cNvSpPr txBox="1"/>
            <p:nvPr/>
          </p:nvSpPr>
          <p:spPr>
            <a:xfrm>
              <a:off x="2199312" y="3921470"/>
              <a:ext cx="457203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-Y</a:t>
              </a:r>
              <a:endParaRPr/>
            </a:p>
          </p:txBody>
        </p:sp>
      </p:grpSp>
      <p:grpSp>
        <p:nvGrpSpPr>
          <p:cNvPr id="92" name="Google Shape;92;p1"/>
          <p:cNvGrpSpPr/>
          <p:nvPr/>
        </p:nvGrpSpPr>
        <p:grpSpPr>
          <a:xfrm>
            <a:off x="3219542" y="2961316"/>
            <a:ext cx="1744905" cy="1304700"/>
            <a:chOff x="1595307" y="2986102"/>
            <a:chExt cx="1744905" cy="1304700"/>
          </a:xfrm>
        </p:grpSpPr>
        <p:cxnSp>
          <p:nvCxnSpPr>
            <p:cNvPr id="93" name="Google Shape;93;p1"/>
            <p:cNvCxnSpPr/>
            <p:nvPr/>
          </p:nvCxnSpPr>
          <p:spPr>
            <a:xfrm>
              <a:off x="1971413" y="3632433"/>
              <a:ext cx="1023457" cy="0"/>
            </a:xfrm>
            <a:prstGeom prst="straightConnector1">
              <a:avLst/>
            </a:prstGeom>
            <a:noFill/>
            <a:ln w="28575" cap="flat" cmpd="sng">
              <a:solidFill>
                <a:srgbClr val="00B0F0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94" name="Google Shape;94;p1"/>
            <p:cNvCxnSpPr/>
            <p:nvPr/>
          </p:nvCxnSpPr>
          <p:spPr>
            <a:xfrm>
              <a:off x="2459372" y="3300401"/>
              <a:ext cx="0" cy="697619"/>
            </a:xfrm>
            <a:prstGeom prst="straightConnector1">
              <a:avLst/>
            </a:prstGeom>
            <a:noFill/>
            <a:ln w="28575" cap="flat" cmpd="sng">
              <a:solidFill>
                <a:srgbClr val="00B0F0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95" name="Google Shape;95;p1"/>
            <p:cNvSpPr txBox="1"/>
            <p:nvPr/>
          </p:nvSpPr>
          <p:spPr>
            <a:xfrm>
              <a:off x="2878822" y="3429000"/>
              <a:ext cx="461390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+X</a:t>
              </a:r>
              <a:endParaRPr/>
            </a:p>
          </p:txBody>
        </p:sp>
        <p:sp>
          <p:nvSpPr>
            <p:cNvPr id="96" name="Google Shape;96;p1"/>
            <p:cNvSpPr txBox="1"/>
            <p:nvPr/>
          </p:nvSpPr>
          <p:spPr>
            <a:xfrm>
              <a:off x="1595307" y="3447766"/>
              <a:ext cx="440421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-X</a:t>
              </a:r>
              <a:endParaRPr/>
            </a:p>
          </p:txBody>
        </p:sp>
        <p:sp>
          <p:nvSpPr>
            <p:cNvPr id="97" name="Google Shape;97;p1"/>
            <p:cNvSpPr txBox="1"/>
            <p:nvPr/>
          </p:nvSpPr>
          <p:spPr>
            <a:xfrm>
              <a:off x="2181136" y="2986102"/>
              <a:ext cx="461391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+Y</a:t>
              </a:r>
              <a:endParaRPr/>
            </a:p>
          </p:txBody>
        </p:sp>
        <p:sp>
          <p:nvSpPr>
            <p:cNvPr id="98" name="Google Shape;98;p1"/>
            <p:cNvSpPr txBox="1"/>
            <p:nvPr/>
          </p:nvSpPr>
          <p:spPr>
            <a:xfrm>
              <a:off x="2199312" y="3921470"/>
              <a:ext cx="457203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-Y</a:t>
              </a:r>
              <a:endParaRPr/>
            </a:p>
          </p:txBody>
        </p:sp>
      </p:grpSp>
      <p:sp>
        <p:nvSpPr>
          <p:cNvPr id="99" name="Google Shape;99;p1"/>
          <p:cNvSpPr/>
          <p:nvPr/>
        </p:nvSpPr>
        <p:spPr>
          <a:xfrm>
            <a:off x="1769693" y="4201453"/>
            <a:ext cx="1449849" cy="344546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Left Stick</a:t>
            </a:r>
            <a:endParaRPr/>
          </a:p>
        </p:txBody>
      </p:sp>
      <p:sp>
        <p:nvSpPr>
          <p:cNvPr id="100" name="Google Shape;100;p1"/>
          <p:cNvSpPr/>
          <p:nvPr/>
        </p:nvSpPr>
        <p:spPr>
          <a:xfrm>
            <a:off x="3219542" y="4231761"/>
            <a:ext cx="1588989" cy="344546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Right Stick</a:t>
            </a:r>
            <a:endParaRPr/>
          </a:p>
        </p:txBody>
      </p:sp>
      <p:grpSp>
        <p:nvGrpSpPr>
          <p:cNvPr id="101" name="Google Shape;101;p1"/>
          <p:cNvGrpSpPr/>
          <p:nvPr/>
        </p:nvGrpSpPr>
        <p:grpSpPr>
          <a:xfrm>
            <a:off x="727260" y="2118702"/>
            <a:ext cx="2112941" cy="1212368"/>
            <a:chOff x="1504855" y="3032268"/>
            <a:chExt cx="2112941" cy="1212368"/>
          </a:xfrm>
        </p:grpSpPr>
        <p:cxnSp>
          <p:nvCxnSpPr>
            <p:cNvPr id="102" name="Google Shape;102;p1"/>
            <p:cNvCxnSpPr/>
            <p:nvPr/>
          </p:nvCxnSpPr>
          <p:spPr>
            <a:xfrm>
              <a:off x="1971413" y="3632433"/>
              <a:ext cx="1023457" cy="0"/>
            </a:xfrm>
            <a:prstGeom prst="straightConnector1">
              <a:avLst/>
            </a:prstGeom>
            <a:noFill/>
            <a:ln w="28575" cap="flat" cmpd="sng">
              <a:solidFill>
                <a:srgbClr val="00B0F0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103" name="Google Shape;103;p1"/>
            <p:cNvCxnSpPr/>
            <p:nvPr/>
          </p:nvCxnSpPr>
          <p:spPr>
            <a:xfrm>
              <a:off x="2459372" y="3300401"/>
              <a:ext cx="0" cy="697619"/>
            </a:xfrm>
            <a:prstGeom prst="straightConnector1">
              <a:avLst/>
            </a:prstGeom>
            <a:noFill/>
            <a:ln w="28575" cap="flat" cmpd="sng">
              <a:solidFill>
                <a:srgbClr val="00B0F0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104" name="Google Shape;104;p1"/>
            <p:cNvSpPr txBox="1"/>
            <p:nvPr/>
          </p:nvSpPr>
          <p:spPr>
            <a:xfrm>
              <a:off x="2845265" y="3491944"/>
              <a:ext cx="772531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RIGHT</a:t>
              </a:r>
              <a:endParaRPr/>
            </a:p>
          </p:txBody>
        </p:sp>
        <p:sp>
          <p:nvSpPr>
            <p:cNvPr id="105" name="Google Shape;105;p1"/>
            <p:cNvSpPr txBox="1"/>
            <p:nvPr/>
          </p:nvSpPr>
          <p:spPr>
            <a:xfrm>
              <a:off x="1504855" y="3493932"/>
              <a:ext cx="597986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LEFT</a:t>
              </a:r>
              <a:endParaRPr/>
            </a:p>
          </p:txBody>
        </p:sp>
        <p:sp>
          <p:nvSpPr>
            <p:cNvPr id="106" name="Google Shape;106;p1"/>
            <p:cNvSpPr txBox="1"/>
            <p:nvPr/>
          </p:nvSpPr>
          <p:spPr>
            <a:xfrm>
              <a:off x="2231470" y="3032268"/>
              <a:ext cx="461391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UP</a:t>
              </a:r>
              <a:endParaRPr/>
            </a:p>
          </p:txBody>
        </p:sp>
        <p:sp>
          <p:nvSpPr>
            <p:cNvPr id="107" name="Google Shape;107;p1"/>
            <p:cNvSpPr txBox="1"/>
            <p:nvPr/>
          </p:nvSpPr>
          <p:spPr>
            <a:xfrm>
              <a:off x="2014763" y="3967637"/>
              <a:ext cx="868256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DOWN</a:t>
              </a:r>
              <a:endParaRPr/>
            </a:p>
          </p:txBody>
        </p:sp>
      </p:grpSp>
      <p:sp>
        <p:nvSpPr>
          <p:cNvPr id="108" name="Google Shape;108;p1"/>
          <p:cNvSpPr/>
          <p:nvPr/>
        </p:nvSpPr>
        <p:spPr>
          <a:xfrm>
            <a:off x="978064" y="1826015"/>
            <a:ext cx="1449849" cy="344546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DPAD</a:t>
            </a:r>
            <a:endParaRPr/>
          </a:p>
        </p:txBody>
      </p:sp>
      <p:sp>
        <p:nvSpPr>
          <p:cNvPr id="109" name="Google Shape;109;p1"/>
          <p:cNvSpPr txBox="1"/>
          <p:nvPr/>
        </p:nvSpPr>
        <p:spPr>
          <a:xfrm>
            <a:off x="4888949" y="2118702"/>
            <a:ext cx="46139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endParaRPr/>
          </a:p>
        </p:txBody>
      </p:sp>
      <p:sp>
        <p:nvSpPr>
          <p:cNvPr id="110" name="Google Shape;110;p1"/>
          <p:cNvSpPr txBox="1"/>
          <p:nvPr/>
        </p:nvSpPr>
        <p:spPr>
          <a:xfrm>
            <a:off x="5261778" y="2486045"/>
            <a:ext cx="46139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/>
          </a:p>
        </p:txBody>
      </p:sp>
      <p:sp>
        <p:nvSpPr>
          <p:cNvPr id="111" name="Google Shape;111;p1"/>
          <p:cNvSpPr txBox="1"/>
          <p:nvPr/>
        </p:nvSpPr>
        <p:spPr>
          <a:xfrm>
            <a:off x="4920669" y="3117580"/>
            <a:ext cx="46139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/>
          </a:p>
        </p:txBody>
      </p:sp>
      <p:sp>
        <p:nvSpPr>
          <p:cNvPr id="112" name="Google Shape;112;p1"/>
          <p:cNvSpPr txBox="1"/>
          <p:nvPr/>
        </p:nvSpPr>
        <p:spPr>
          <a:xfrm>
            <a:off x="4068233" y="2327511"/>
            <a:ext cx="46139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/>
          </a:p>
        </p:txBody>
      </p:sp>
      <p:sp>
        <p:nvSpPr>
          <p:cNvPr id="113" name="Google Shape;113;p1"/>
          <p:cNvSpPr/>
          <p:nvPr/>
        </p:nvSpPr>
        <p:spPr>
          <a:xfrm>
            <a:off x="2608356" y="164555"/>
            <a:ext cx="7248708" cy="344546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Instructions for Robot Platform Driver</a:t>
            </a:r>
            <a:endParaRPr/>
          </a:p>
        </p:txBody>
      </p:sp>
      <p:sp>
        <p:nvSpPr>
          <p:cNvPr id="114" name="Google Shape;114;p1"/>
          <p:cNvSpPr/>
          <p:nvPr/>
        </p:nvSpPr>
        <p:spPr>
          <a:xfrm>
            <a:off x="3595649" y="675716"/>
            <a:ext cx="1754692" cy="344546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Right Trigger</a:t>
            </a:r>
            <a:endParaRPr/>
          </a:p>
        </p:txBody>
      </p:sp>
      <p:cxnSp>
        <p:nvCxnSpPr>
          <p:cNvPr id="115" name="Google Shape;115;p1"/>
          <p:cNvCxnSpPr>
            <a:stCxn id="114" idx="4"/>
          </p:cNvCxnSpPr>
          <p:nvPr/>
        </p:nvCxnSpPr>
        <p:spPr>
          <a:xfrm>
            <a:off x="4472995" y="1020262"/>
            <a:ext cx="335400" cy="380700"/>
          </a:xfrm>
          <a:prstGeom prst="straightConnector1">
            <a:avLst/>
          </a:prstGeom>
          <a:noFill/>
          <a:ln w="9525" cap="flat" cmpd="sng">
            <a:solidFill>
              <a:srgbClr val="00B0F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16" name="Google Shape;116;p1"/>
          <p:cNvCxnSpPr/>
          <p:nvPr/>
        </p:nvCxnSpPr>
        <p:spPr>
          <a:xfrm flipH="1">
            <a:off x="4960931" y="1133214"/>
            <a:ext cx="531542" cy="420147"/>
          </a:xfrm>
          <a:prstGeom prst="straightConnector1">
            <a:avLst/>
          </a:prstGeom>
          <a:noFill/>
          <a:ln w="9525" cap="flat" cmpd="sng">
            <a:solidFill>
              <a:srgbClr val="00B0F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17" name="Google Shape;117;p1"/>
          <p:cNvSpPr/>
          <p:nvPr/>
        </p:nvSpPr>
        <p:spPr>
          <a:xfrm>
            <a:off x="4894682" y="806042"/>
            <a:ext cx="2076133" cy="344546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Right Bumper</a:t>
            </a:r>
            <a:endParaRPr/>
          </a:p>
        </p:txBody>
      </p:sp>
      <p:sp>
        <p:nvSpPr>
          <p:cNvPr id="118" name="Google Shape;118;p1"/>
          <p:cNvSpPr/>
          <p:nvPr/>
        </p:nvSpPr>
        <p:spPr>
          <a:xfrm>
            <a:off x="465736" y="616307"/>
            <a:ext cx="1588989" cy="344546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Left Trigger</a:t>
            </a:r>
            <a:endParaRPr/>
          </a:p>
        </p:txBody>
      </p:sp>
      <p:cxnSp>
        <p:nvCxnSpPr>
          <p:cNvPr id="119" name="Google Shape;119;p1"/>
          <p:cNvCxnSpPr>
            <a:stCxn id="118" idx="4"/>
          </p:cNvCxnSpPr>
          <p:nvPr/>
        </p:nvCxnSpPr>
        <p:spPr>
          <a:xfrm>
            <a:off x="1260231" y="960853"/>
            <a:ext cx="335100" cy="440100"/>
          </a:xfrm>
          <a:prstGeom prst="straightConnector1">
            <a:avLst/>
          </a:prstGeom>
          <a:noFill/>
          <a:ln w="9525" cap="flat" cmpd="sng">
            <a:solidFill>
              <a:srgbClr val="00B0F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20" name="Google Shape;120;p1"/>
          <p:cNvCxnSpPr/>
          <p:nvPr/>
        </p:nvCxnSpPr>
        <p:spPr>
          <a:xfrm flipH="1">
            <a:off x="1665316" y="1073805"/>
            <a:ext cx="531542" cy="420147"/>
          </a:xfrm>
          <a:prstGeom prst="straightConnector1">
            <a:avLst/>
          </a:prstGeom>
          <a:noFill/>
          <a:ln w="9525" cap="flat" cmpd="sng">
            <a:solidFill>
              <a:srgbClr val="00B0F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21" name="Google Shape;121;p1"/>
          <p:cNvSpPr/>
          <p:nvPr/>
        </p:nvSpPr>
        <p:spPr>
          <a:xfrm>
            <a:off x="1599067" y="746633"/>
            <a:ext cx="2076133" cy="344546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Left Bumper</a:t>
            </a:r>
            <a:endParaRPr/>
          </a:p>
        </p:txBody>
      </p:sp>
      <p:sp>
        <p:nvSpPr>
          <p:cNvPr id="122" name="Google Shape;122;p1"/>
          <p:cNvSpPr txBox="1"/>
          <p:nvPr/>
        </p:nvSpPr>
        <p:spPr>
          <a:xfrm>
            <a:off x="6152914" y="1217060"/>
            <a:ext cx="5909723" cy="2646838"/>
          </a:xfrm>
          <a:prstGeom prst="rect">
            <a:avLst/>
          </a:prstGeom>
          <a:noFill/>
          <a:ln w="9525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lvl="0" indent="-342900">
              <a:spcBef>
                <a:spcPts val="600"/>
              </a:spcBef>
              <a:buClr>
                <a:srgbClr val="00B0F0"/>
              </a:buClr>
              <a:buSzPts val="1600"/>
              <a:buFont typeface="Calibri"/>
              <a:buAutoNum type="arabicPeriod"/>
            </a:pPr>
            <a:r>
              <a:rPr lang="en-US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Left Bumper, Right Bumper &amp; A is to move robot into Substation Pickup (*** robot has to stay close to your alliance zone for auto positioning)</a:t>
            </a:r>
            <a:endParaRPr dirty="0">
              <a:solidFill>
                <a:srgbClr val="00B0F0"/>
              </a:solidFill>
              <a:latin typeface="Calibri"/>
              <a:ea typeface="Calibri"/>
              <a:cs typeface="Calibri"/>
            </a:endParaRPr>
          </a:p>
          <a:p>
            <a:pPr marL="342900" lvl="0" indent="-342900">
              <a:spcBef>
                <a:spcPts val="600"/>
              </a:spcBef>
              <a:buClr>
                <a:srgbClr val="00B0F0"/>
              </a:buClr>
              <a:buSzPts val="1600"/>
              <a:buFont typeface="Calibri"/>
              <a:buAutoNum type="arabicPeriod"/>
            </a:pPr>
            <a:r>
              <a:rPr lang="en-US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Left Bumper, Right Bumper &amp; X is to stop both platform &amp; Tophat</a:t>
            </a:r>
            <a:endParaRPr lang="en-US" dirty="0">
              <a:solidFill>
                <a:srgbClr val="00B0F0"/>
              </a:solidFill>
              <a:latin typeface="Calibri"/>
              <a:ea typeface="Calibri"/>
              <a:cs typeface="Calibri"/>
            </a:endParaRPr>
          </a:p>
          <a:p>
            <a:pPr marL="342900" lvl="0" indent="-342900">
              <a:spcBef>
                <a:spcPts val="600"/>
              </a:spcBef>
              <a:buClr>
                <a:srgbClr val="00B0F0"/>
              </a:buClr>
              <a:buSzPts val="1600"/>
              <a:buFont typeface="Calibri"/>
              <a:buAutoNum type="arabicPeriod"/>
            </a:pPr>
            <a:r>
              <a:rPr lang="en-US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Left Stick X&amp;Y and Right Stick X is for Platform Navigation Manually</a:t>
            </a:r>
            <a:endParaRPr lang="en-US" dirty="0">
              <a:solidFill>
                <a:srgbClr val="00B0F0"/>
              </a:solidFill>
              <a:latin typeface="Calibri"/>
              <a:ea typeface="Calibri"/>
              <a:cs typeface="Calibri"/>
            </a:endParaRPr>
          </a:p>
          <a:p>
            <a:pPr marL="342900" lvl="0" indent="-342900">
              <a:spcBef>
                <a:spcPts val="600"/>
              </a:spcBef>
              <a:buClr>
                <a:srgbClr val="00B0F0"/>
              </a:buClr>
              <a:buSzPts val="1600"/>
              <a:buFont typeface="Calibri"/>
              <a:buAutoNum type="arabicPeriod"/>
            </a:pPr>
            <a:r>
              <a:rPr lang="en-US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Left Bumper, Right Bumper, Left Trigger, Right Trigger &amp; X is Robot Reset</a:t>
            </a:r>
            <a:endParaRPr lang="en-US" dirty="0">
              <a:solidFill>
                <a:srgbClr val="00B0F0"/>
              </a:solidFill>
              <a:latin typeface="Calibri"/>
              <a:ea typeface="Calibri"/>
              <a:cs typeface="Calibri"/>
            </a:endParaRPr>
          </a:p>
          <a:p>
            <a:pPr marL="342900" indent="-342900">
              <a:spcBef>
                <a:spcPts val="600"/>
              </a:spcBef>
              <a:buClr>
                <a:srgbClr val="00B0F0"/>
              </a:buClr>
              <a:buSzPts val="1600"/>
              <a:buFont typeface="Calibri"/>
              <a:buAutoNum type="arabicPeriod"/>
            </a:pPr>
            <a:r>
              <a:rPr lang="en-US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Left Trigger, Right Trigger &amp; A to put robot Tophat in navigation mode</a:t>
            </a:r>
          </a:p>
          <a:p>
            <a:pPr marL="342900" indent="-342900">
              <a:spcBef>
                <a:spcPts val="600"/>
              </a:spcBef>
              <a:buClr>
                <a:srgbClr val="00B0F0"/>
              </a:buClr>
              <a:buSzPts val="1600"/>
              <a:buFont typeface="Calibri"/>
              <a:buAutoNum type="arabicPeriod"/>
            </a:pPr>
            <a:r>
              <a:rPr lang="en-US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Left Bumper, Right Bumper &amp; B is to turn robot left into 180 degrees</a:t>
            </a:r>
          </a:p>
          <a:p>
            <a:pPr marL="342900" indent="-342900">
              <a:spcBef>
                <a:spcPts val="600"/>
              </a:spcBef>
              <a:buClr>
                <a:srgbClr val="00B0F0"/>
              </a:buClr>
              <a:buSzPts val="1600"/>
              <a:buFont typeface="Calibri"/>
              <a:buAutoNum type="arabicPeriod"/>
            </a:pPr>
            <a:r>
              <a:rPr lang="en-US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Left Trigger, Right Trigger &amp; DPADUP is to increase the Tophat Speed</a:t>
            </a:r>
          </a:p>
          <a:p>
            <a:pPr marL="342900" indent="-342900">
              <a:spcBef>
                <a:spcPts val="600"/>
              </a:spcBef>
              <a:buClr>
                <a:srgbClr val="00B0F0"/>
              </a:buClr>
              <a:buSzPts val="1600"/>
              <a:buFont typeface="Calibri"/>
              <a:buAutoNum type="arabicPeriod"/>
            </a:pPr>
            <a:r>
              <a:rPr lang="en-US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Left Trigger, Right Trigger &amp; DPADDOWN is to decrease the Tophat Speed</a:t>
            </a:r>
            <a:endParaRPr lang="en-US" dirty="0">
              <a:solidFill>
                <a:srgbClr val="00B0F0"/>
              </a:solidFill>
              <a:latin typeface="Calibri"/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Google Shape;212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9795" y="1342107"/>
            <a:ext cx="5606205" cy="349021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3" name="Google Shape;213;p4"/>
          <p:cNvGrpSpPr/>
          <p:nvPr/>
        </p:nvGrpSpPr>
        <p:grpSpPr>
          <a:xfrm>
            <a:off x="1595307" y="2986102"/>
            <a:ext cx="1744905" cy="1304700"/>
            <a:chOff x="1595307" y="2986102"/>
            <a:chExt cx="1744905" cy="1304700"/>
          </a:xfrm>
        </p:grpSpPr>
        <p:cxnSp>
          <p:nvCxnSpPr>
            <p:cNvPr id="214" name="Google Shape;214;p4"/>
            <p:cNvCxnSpPr/>
            <p:nvPr/>
          </p:nvCxnSpPr>
          <p:spPr>
            <a:xfrm>
              <a:off x="1971413" y="3632433"/>
              <a:ext cx="1023457" cy="0"/>
            </a:xfrm>
            <a:prstGeom prst="straightConnector1">
              <a:avLst/>
            </a:prstGeom>
            <a:noFill/>
            <a:ln w="28575" cap="flat" cmpd="sng">
              <a:solidFill>
                <a:srgbClr val="00B0F0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215" name="Google Shape;215;p4"/>
            <p:cNvCxnSpPr/>
            <p:nvPr/>
          </p:nvCxnSpPr>
          <p:spPr>
            <a:xfrm>
              <a:off x="2459372" y="3300401"/>
              <a:ext cx="0" cy="697619"/>
            </a:xfrm>
            <a:prstGeom prst="straightConnector1">
              <a:avLst/>
            </a:prstGeom>
            <a:noFill/>
            <a:ln w="28575" cap="flat" cmpd="sng">
              <a:solidFill>
                <a:srgbClr val="00B0F0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216" name="Google Shape;216;p4"/>
            <p:cNvSpPr txBox="1"/>
            <p:nvPr/>
          </p:nvSpPr>
          <p:spPr>
            <a:xfrm>
              <a:off x="2878822" y="3429000"/>
              <a:ext cx="461390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+X</a:t>
              </a:r>
              <a:endParaRPr/>
            </a:p>
          </p:txBody>
        </p:sp>
        <p:sp>
          <p:nvSpPr>
            <p:cNvPr id="217" name="Google Shape;217;p4"/>
            <p:cNvSpPr txBox="1"/>
            <p:nvPr/>
          </p:nvSpPr>
          <p:spPr>
            <a:xfrm>
              <a:off x="1595307" y="3447766"/>
              <a:ext cx="440421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-X</a:t>
              </a:r>
              <a:endParaRPr/>
            </a:p>
          </p:txBody>
        </p:sp>
        <p:sp>
          <p:nvSpPr>
            <p:cNvPr id="218" name="Google Shape;218;p4"/>
            <p:cNvSpPr txBox="1"/>
            <p:nvPr/>
          </p:nvSpPr>
          <p:spPr>
            <a:xfrm>
              <a:off x="2181136" y="2986102"/>
              <a:ext cx="461391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+Y</a:t>
              </a:r>
              <a:endParaRPr/>
            </a:p>
          </p:txBody>
        </p:sp>
        <p:sp>
          <p:nvSpPr>
            <p:cNvPr id="219" name="Google Shape;219;p4"/>
            <p:cNvSpPr txBox="1"/>
            <p:nvPr/>
          </p:nvSpPr>
          <p:spPr>
            <a:xfrm>
              <a:off x="2199312" y="3921470"/>
              <a:ext cx="457203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-Y</a:t>
              </a:r>
              <a:endParaRPr/>
            </a:p>
          </p:txBody>
        </p:sp>
      </p:grpSp>
      <p:grpSp>
        <p:nvGrpSpPr>
          <p:cNvPr id="220" name="Google Shape;220;p4"/>
          <p:cNvGrpSpPr/>
          <p:nvPr/>
        </p:nvGrpSpPr>
        <p:grpSpPr>
          <a:xfrm>
            <a:off x="3219542" y="2961316"/>
            <a:ext cx="1744905" cy="1304700"/>
            <a:chOff x="1595307" y="2986102"/>
            <a:chExt cx="1744905" cy="1304700"/>
          </a:xfrm>
        </p:grpSpPr>
        <p:cxnSp>
          <p:nvCxnSpPr>
            <p:cNvPr id="221" name="Google Shape;221;p4"/>
            <p:cNvCxnSpPr/>
            <p:nvPr/>
          </p:nvCxnSpPr>
          <p:spPr>
            <a:xfrm>
              <a:off x="1971413" y="3632433"/>
              <a:ext cx="1023457" cy="0"/>
            </a:xfrm>
            <a:prstGeom prst="straightConnector1">
              <a:avLst/>
            </a:prstGeom>
            <a:noFill/>
            <a:ln w="28575" cap="flat" cmpd="sng">
              <a:solidFill>
                <a:srgbClr val="00B0F0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222" name="Google Shape;222;p4"/>
            <p:cNvCxnSpPr/>
            <p:nvPr/>
          </p:nvCxnSpPr>
          <p:spPr>
            <a:xfrm>
              <a:off x="2459372" y="3300401"/>
              <a:ext cx="0" cy="697619"/>
            </a:xfrm>
            <a:prstGeom prst="straightConnector1">
              <a:avLst/>
            </a:prstGeom>
            <a:noFill/>
            <a:ln w="28575" cap="flat" cmpd="sng">
              <a:solidFill>
                <a:srgbClr val="00B0F0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223" name="Google Shape;223;p4"/>
            <p:cNvSpPr txBox="1"/>
            <p:nvPr/>
          </p:nvSpPr>
          <p:spPr>
            <a:xfrm>
              <a:off x="2878822" y="3429000"/>
              <a:ext cx="461390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+X</a:t>
              </a:r>
              <a:endParaRPr/>
            </a:p>
          </p:txBody>
        </p:sp>
        <p:sp>
          <p:nvSpPr>
            <p:cNvPr id="224" name="Google Shape;224;p4"/>
            <p:cNvSpPr txBox="1"/>
            <p:nvPr/>
          </p:nvSpPr>
          <p:spPr>
            <a:xfrm>
              <a:off x="1595307" y="3447766"/>
              <a:ext cx="440421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-X</a:t>
              </a:r>
              <a:endParaRPr/>
            </a:p>
          </p:txBody>
        </p:sp>
        <p:sp>
          <p:nvSpPr>
            <p:cNvPr id="225" name="Google Shape;225;p4"/>
            <p:cNvSpPr txBox="1"/>
            <p:nvPr/>
          </p:nvSpPr>
          <p:spPr>
            <a:xfrm>
              <a:off x="2181136" y="2986102"/>
              <a:ext cx="461391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+Y</a:t>
              </a:r>
              <a:endParaRPr/>
            </a:p>
          </p:txBody>
        </p:sp>
        <p:sp>
          <p:nvSpPr>
            <p:cNvPr id="226" name="Google Shape;226;p4"/>
            <p:cNvSpPr txBox="1"/>
            <p:nvPr/>
          </p:nvSpPr>
          <p:spPr>
            <a:xfrm>
              <a:off x="2199312" y="3921470"/>
              <a:ext cx="457203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-Y</a:t>
              </a:r>
              <a:endParaRPr/>
            </a:p>
          </p:txBody>
        </p:sp>
      </p:grpSp>
      <p:sp>
        <p:nvSpPr>
          <p:cNvPr id="227" name="Google Shape;227;p4"/>
          <p:cNvSpPr/>
          <p:nvPr/>
        </p:nvSpPr>
        <p:spPr>
          <a:xfrm>
            <a:off x="1769693" y="4201453"/>
            <a:ext cx="1449849" cy="344546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Left Stick</a:t>
            </a:r>
            <a:endParaRPr/>
          </a:p>
        </p:txBody>
      </p:sp>
      <p:sp>
        <p:nvSpPr>
          <p:cNvPr id="228" name="Google Shape;228;p4"/>
          <p:cNvSpPr/>
          <p:nvPr/>
        </p:nvSpPr>
        <p:spPr>
          <a:xfrm>
            <a:off x="3219542" y="4231761"/>
            <a:ext cx="1588989" cy="344546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Right Stick</a:t>
            </a:r>
            <a:endParaRPr/>
          </a:p>
        </p:txBody>
      </p:sp>
      <p:grpSp>
        <p:nvGrpSpPr>
          <p:cNvPr id="229" name="Google Shape;229;p4"/>
          <p:cNvGrpSpPr/>
          <p:nvPr/>
        </p:nvGrpSpPr>
        <p:grpSpPr>
          <a:xfrm>
            <a:off x="727260" y="2118702"/>
            <a:ext cx="2112941" cy="1212368"/>
            <a:chOff x="1504855" y="3032268"/>
            <a:chExt cx="2112941" cy="1212368"/>
          </a:xfrm>
        </p:grpSpPr>
        <p:cxnSp>
          <p:nvCxnSpPr>
            <p:cNvPr id="230" name="Google Shape;230;p4"/>
            <p:cNvCxnSpPr/>
            <p:nvPr/>
          </p:nvCxnSpPr>
          <p:spPr>
            <a:xfrm>
              <a:off x="1971413" y="3632433"/>
              <a:ext cx="1023457" cy="0"/>
            </a:xfrm>
            <a:prstGeom prst="straightConnector1">
              <a:avLst/>
            </a:prstGeom>
            <a:noFill/>
            <a:ln w="28575" cap="flat" cmpd="sng">
              <a:solidFill>
                <a:srgbClr val="00B0F0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231" name="Google Shape;231;p4"/>
            <p:cNvCxnSpPr/>
            <p:nvPr/>
          </p:nvCxnSpPr>
          <p:spPr>
            <a:xfrm>
              <a:off x="2459372" y="3300401"/>
              <a:ext cx="0" cy="697619"/>
            </a:xfrm>
            <a:prstGeom prst="straightConnector1">
              <a:avLst/>
            </a:prstGeom>
            <a:noFill/>
            <a:ln w="28575" cap="flat" cmpd="sng">
              <a:solidFill>
                <a:srgbClr val="00B0F0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232" name="Google Shape;232;p4"/>
            <p:cNvSpPr txBox="1"/>
            <p:nvPr/>
          </p:nvSpPr>
          <p:spPr>
            <a:xfrm>
              <a:off x="2845265" y="3491944"/>
              <a:ext cx="772531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RIGHT</a:t>
              </a:r>
              <a:endParaRPr/>
            </a:p>
          </p:txBody>
        </p:sp>
        <p:sp>
          <p:nvSpPr>
            <p:cNvPr id="233" name="Google Shape;233;p4"/>
            <p:cNvSpPr txBox="1"/>
            <p:nvPr/>
          </p:nvSpPr>
          <p:spPr>
            <a:xfrm>
              <a:off x="1504855" y="3493932"/>
              <a:ext cx="597986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LEFT</a:t>
              </a:r>
              <a:endParaRPr/>
            </a:p>
          </p:txBody>
        </p:sp>
        <p:sp>
          <p:nvSpPr>
            <p:cNvPr id="234" name="Google Shape;234;p4"/>
            <p:cNvSpPr txBox="1"/>
            <p:nvPr/>
          </p:nvSpPr>
          <p:spPr>
            <a:xfrm>
              <a:off x="2231470" y="3032268"/>
              <a:ext cx="461391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UP</a:t>
              </a:r>
              <a:endParaRPr/>
            </a:p>
          </p:txBody>
        </p:sp>
        <p:sp>
          <p:nvSpPr>
            <p:cNvPr id="235" name="Google Shape;235;p4"/>
            <p:cNvSpPr txBox="1"/>
            <p:nvPr/>
          </p:nvSpPr>
          <p:spPr>
            <a:xfrm>
              <a:off x="2014763" y="3967637"/>
              <a:ext cx="868256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DOWN</a:t>
              </a:r>
              <a:endParaRPr/>
            </a:p>
          </p:txBody>
        </p:sp>
      </p:grpSp>
      <p:sp>
        <p:nvSpPr>
          <p:cNvPr id="236" name="Google Shape;236;p4"/>
          <p:cNvSpPr/>
          <p:nvPr/>
        </p:nvSpPr>
        <p:spPr>
          <a:xfrm>
            <a:off x="978064" y="1826015"/>
            <a:ext cx="1449849" cy="344546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DPAD</a:t>
            </a:r>
            <a:endParaRPr/>
          </a:p>
        </p:txBody>
      </p:sp>
      <p:sp>
        <p:nvSpPr>
          <p:cNvPr id="237" name="Google Shape;237;p4"/>
          <p:cNvSpPr txBox="1"/>
          <p:nvPr/>
        </p:nvSpPr>
        <p:spPr>
          <a:xfrm>
            <a:off x="4888949" y="2118702"/>
            <a:ext cx="46139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endParaRPr/>
          </a:p>
        </p:txBody>
      </p:sp>
      <p:sp>
        <p:nvSpPr>
          <p:cNvPr id="238" name="Google Shape;238;p4"/>
          <p:cNvSpPr txBox="1"/>
          <p:nvPr/>
        </p:nvSpPr>
        <p:spPr>
          <a:xfrm>
            <a:off x="5261778" y="2486045"/>
            <a:ext cx="46139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/>
          </a:p>
        </p:txBody>
      </p:sp>
      <p:sp>
        <p:nvSpPr>
          <p:cNvPr id="239" name="Google Shape;239;p4"/>
          <p:cNvSpPr txBox="1"/>
          <p:nvPr/>
        </p:nvSpPr>
        <p:spPr>
          <a:xfrm>
            <a:off x="4920669" y="3117580"/>
            <a:ext cx="46139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/>
          </a:p>
        </p:txBody>
      </p:sp>
      <p:sp>
        <p:nvSpPr>
          <p:cNvPr id="240" name="Google Shape;240;p4"/>
          <p:cNvSpPr txBox="1"/>
          <p:nvPr/>
        </p:nvSpPr>
        <p:spPr>
          <a:xfrm>
            <a:off x="4068233" y="2327511"/>
            <a:ext cx="46139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/>
          </a:p>
        </p:txBody>
      </p:sp>
      <p:sp>
        <p:nvSpPr>
          <p:cNvPr id="241" name="Google Shape;241;p4"/>
          <p:cNvSpPr/>
          <p:nvPr/>
        </p:nvSpPr>
        <p:spPr>
          <a:xfrm>
            <a:off x="489795" y="164452"/>
            <a:ext cx="10183817" cy="344546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Instructions for Robot Top Hat Driver - Basic</a:t>
            </a:r>
            <a:endParaRPr dirty="0"/>
          </a:p>
        </p:txBody>
      </p:sp>
      <p:sp>
        <p:nvSpPr>
          <p:cNvPr id="242" name="Google Shape;242;p4"/>
          <p:cNvSpPr/>
          <p:nvPr/>
        </p:nvSpPr>
        <p:spPr>
          <a:xfrm>
            <a:off x="3595649" y="675716"/>
            <a:ext cx="1754692" cy="344546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Right Trigger</a:t>
            </a:r>
            <a:endParaRPr/>
          </a:p>
        </p:txBody>
      </p:sp>
      <p:cxnSp>
        <p:nvCxnSpPr>
          <p:cNvPr id="243" name="Google Shape;243;p4"/>
          <p:cNvCxnSpPr>
            <a:stCxn id="242" idx="4"/>
          </p:cNvCxnSpPr>
          <p:nvPr/>
        </p:nvCxnSpPr>
        <p:spPr>
          <a:xfrm>
            <a:off x="4472995" y="1020262"/>
            <a:ext cx="335400" cy="380700"/>
          </a:xfrm>
          <a:prstGeom prst="straightConnector1">
            <a:avLst/>
          </a:prstGeom>
          <a:noFill/>
          <a:ln w="9525" cap="flat" cmpd="sng">
            <a:solidFill>
              <a:srgbClr val="00B0F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44" name="Google Shape;244;p4"/>
          <p:cNvCxnSpPr/>
          <p:nvPr/>
        </p:nvCxnSpPr>
        <p:spPr>
          <a:xfrm flipH="1">
            <a:off x="4960931" y="1133214"/>
            <a:ext cx="531542" cy="420147"/>
          </a:xfrm>
          <a:prstGeom prst="straightConnector1">
            <a:avLst/>
          </a:prstGeom>
          <a:noFill/>
          <a:ln w="9525" cap="flat" cmpd="sng">
            <a:solidFill>
              <a:srgbClr val="00B0F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45" name="Google Shape;245;p4"/>
          <p:cNvSpPr/>
          <p:nvPr/>
        </p:nvSpPr>
        <p:spPr>
          <a:xfrm>
            <a:off x="4894682" y="806042"/>
            <a:ext cx="2076133" cy="344546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Right Bumper</a:t>
            </a:r>
            <a:endParaRPr/>
          </a:p>
        </p:txBody>
      </p:sp>
      <p:sp>
        <p:nvSpPr>
          <p:cNvPr id="246" name="Google Shape;246;p4"/>
          <p:cNvSpPr/>
          <p:nvPr/>
        </p:nvSpPr>
        <p:spPr>
          <a:xfrm>
            <a:off x="465736" y="616307"/>
            <a:ext cx="1588989" cy="344546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Left Trigger</a:t>
            </a:r>
            <a:endParaRPr/>
          </a:p>
        </p:txBody>
      </p:sp>
      <p:cxnSp>
        <p:nvCxnSpPr>
          <p:cNvPr id="247" name="Google Shape;247;p4"/>
          <p:cNvCxnSpPr>
            <a:stCxn id="246" idx="4"/>
          </p:cNvCxnSpPr>
          <p:nvPr/>
        </p:nvCxnSpPr>
        <p:spPr>
          <a:xfrm>
            <a:off x="1260231" y="960853"/>
            <a:ext cx="335100" cy="440100"/>
          </a:xfrm>
          <a:prstGeom prst="straightConnector1">
            <a:avLst/>
          </a:prstGeom>
          <a:noFill/>
          <a:ln w="9525" cap="flat" cmpd="sng">
            <a:solidFill>
              <a:srgbClr val="00B0F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48" name="Google Shape;248;p4"/>
          <p:cNvCxnSpPr/>
          <p:nvPr/>
        </p:nvCxnSpPr>
        <p:spPr>
          <a:xfrm flipH="1">
            <a:off x="1665316" y="1073805"/>
            <a:ext cx="531542" cy="420147"/>
          </a:xfrm>
          <a:prstGeom prst="straightConnector1">
            <a:avLst/>
          </a:prstGeom>
          <a:noFill/>
          <a:ln w="9525" cap="flat" cmpd="sng">
            <a:solidFill>
              <a:srgbClr val="00B0F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49" name="Google Shape;249;p4"/>
          <p:cNvSpPr/>
          <p:nvPr/>
        </p:nvSpPr>
        <p:spPr>
          <a:xfrm>
            <a:off x="1599067" y="746633"/>
            <a:ext cx="2076133" cy="344546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Left Bumper</a:t>
            </a:r>
            <a:endParaRPr/>
          </a:p>
        </p:txBody>
      </p:sp>
      <p:sp>
        <p:nvSpPr>
          <p:cNvPr id="250" name="Google Shape;250;p4"/>
          <p:cNvSpPr txBox="1"/>
          <p:nvPr/>
        </p:nvSpPr>
        <p:spPr>
          <a:xfrm>
            <a:off x="6419729" y="1342107"/>
            <a:ext cx="5469476" cy="4693552"/>
          </a:xfrm>
          <a:prstGeom prst="rect">
            <a:avLst/>
          </a:prstGeom>
          <a:noFill/>
          <a:ln w="9525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indent="-342900">
              <a:spcBef>
                <a:spcPts val="0"/>
              </a:spcBef>
              <a:buClr>
                <a:srgbClr val="00B0F0"/>
              </a:buClr>
              <a:buSzPts val="1400"/>
              <a:buFont typeface="+mj-lt"/>
              <a:buAutoNum type="arabicPeriod"/>
            </a:pPr>
            <a:r>
              <a:rPr lang="en-US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Left Trigger – Move Turn Table Left</a:t>
            </a:r>
            <a:endParaRPr dirty="0">
              <a:solidFill>
                <a:srgbClr val="00B0F0"/>
              </a:solidFill>
              <a:latin typeface="Calibri"/>
              <a:ea typeface="Calibri"/>
              <a:cs typeface="Calibri"/>
            </a:endParaRPr>
          </a:p>
          <a:p>
            <a:pPr marL="342900" indent="-342900">
              <a:spcBef>
                <a:spcPts val="600"/>
              </a:spcBef>
              <a:buClr>
                <a:srgbClr val="00B0F0"/>
              </a:buClr>
              <a:buSzPts val="1400"/>
              <a:buFont typeface="+mj-lt"/>
              <a:buAutoNum type="arabicPeriod"/>
            </a:pPr>
            <a:r>
              <a:rPr lang="en-US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Right Trigger – Move Turn Table Right</a:t>
            </a:r>
          </a:p>
          <a:p>
            <a:pPr marL="342900" indent="-342900">
              <a:spcBef>
                <a:spcPts val="600"/>
              </a:spcBef>
              <a:buClr>
                <a:srgbClr val="00B0F0"/>
              </a:buClr>
              <a:buSzPts val="1400"/>
              <a:buFont typeface="+mj-lt"/>
              <a:buAutoNum type="arabicPeriod"/>
            </a:pPr>
            <a:r>
              <a:rPr lang="en-US" dirty="0">
                <a:solidFill>
                  <a:srgbClr val="00B0F0"/>
                </a:solidFill>
                <a:latin typeface="Calibri"/>
                <a:ea typeface="Calibri"/>
                <a:cs typeface="Calibri"/>
              </a:rPr>
              <a:t>Left Stick Y – Move Arm Up &amp; Down</a:t>
            </a:r>
          </a:p>
          <a:p>
            <a:pPr marL="342900" indent="-342900">
              <a:spcBef>
                <a:spcPts val="600"/>
              </a:spcBef>
              <a:buClr>
                <a:srgbClr val="00B0F0"/>
              </a:buClr>
              <a:buSzPts val="1400"/>
              <a:buFont typeface="+mj-lt"/>
              <a:buAutoNum type="arabicPeriod"/>
            </a:pPr>
            <a:r>
              <a:rPr lang="en-US" dirty="0">
                <a:solidFill>
                  <a:srgbClr val="00B0F0"/>
                </a:solidFill>
                <a:latin typeface="Calibri"/>
                <a:ea typeface="Calibri"/>
                <a:cs typeface="Calibri"/>
              </a:rPr>
              <a:t>Right Stick Y – Move Elbow Up &amp; Down</a:t>
            </a:r>
          </a:p>
          <a:p>
            <a:pPr marL="342900" indent="-342900">
              <a:spcBef>
                <a:spcPts val="600"/>
              </a:spcBef>
              <a:buClr>
                <a:srgbClr val="00B0F0"/>
              </a:buClr>
              <a:buSzPts val="1400"/>
              <a:buFont typeface="+mj-lt"/>
              <a:buAutoNum type="arabicPeriod"/>
            </a:pPr>
            <a:r>
              <a:rPr lang="en-US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DPAD UP – Move Wrist Up</a:t>
            </a:r>
          </a:p>
          <a:p>
            <a:pPr marL="342900" indent="-342900">
              <a:spcBef>
                <a:spcPts val="600"/>
              </a:spcBef>
              <a:buClr>
                <a:srgbClr val="00B0F0"/>
              </a:buClr>
              <a:buSzPts val="1400"/>
              <a:buFont typeface="+mj-lt"/>
              <a:buAutoNum type="arabicPeriod"/>
            </a:pPr>
            <a:r>
              <a:rPr lang="en-US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DPAD DOWN –  Move Wrist Down</a:t>
            </a:r>
            <a:endParaRPr dirty="0">
              <a:solidFill>
                <a:srgbClr val="00B0F0"/>
              </a:solidFill>
              <a:latin typeface="Calibri"/>
              <a:ea typeface="Calibri"/>
              <a:cs typeface="Calibri"/>
            </a:endParaRPr>
          </a:p>
          <a:p>
            <a:pPr marL="342900" indent="-342900">
              <a:spcBef>
                <a:spcPts val="600"/>
              </a:spcBef>
              <a:buClr>
                <a:srgbClr val="00B0F0"/>
              </a:buClr>
              <a:buSzPts val="1400"/>
              <a:buFont typeface="+mj-lt"/>
              <a:buAutoNum type="arabicPeriod"/>
            </a:pPr>
            <a:r>
              <a:rPr lang="en-US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DPAD LEFT –  Close Claw</a:t>
            </a:r>
            <a:endParaRPr dirty="0">
              <a:solidFill>
                <a:srgbClr val="00B0F0"/>
              </a:solidFill>
              <a:latin typeface="Calibri"/>
              <a:ea typeface="Calibri"/>
              <a:cs typeface="Calibri"/>
            </a:endParaRPr>
          </a:p>
          <a:p>
            <a:pPr marL="342900" indent="-342900">
              <a:spcBef>
                <a:spcPts val="600"/>
              </a:spcBef>
              <a:buClr>
                <a:srgbClr val="00B0F0"/>
              </a:buClr>
              <a:buSzPts val="1400"/>
              <a:buFont typeface="+mj-lt"/>
              <a:buAutoNum type="arabicPeriod"/>
            </a:pPr>
            <a:r>
              <a:rPr lang="en-US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DPAD RIGHT –  Open Claw</a:t>
            </a:r>
          </a:p>
          <a:p>
            <a:pPr marL="342900" indent="-342900">
              <a:spcBef>
                <a:spcPts val="600"/>
              </a:spcBef>
              <a:buClr>
                <a:srgbClr val="00B0F0"/>
              </a:buClr>
              <a:buSzPts val="1400"/>
              <a:buFont typeface="+mj-lt"/>
              <a:buAutoNum type="arabicPeriod"/>
            </a:pPr>
            <a:r>
              <a:rPr lang="en-US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Left Bumper &amp; X is for left ground junction position</a:t>
            </a:r>
          </a:p>
          <a:p>
            <a:pPr marL="342900" indent="-342900">
              <a:spcBef>
                <a:spcPts val="600"/>
              </a:spcBef>
              <a:buClr>
                <a:srgbClr val="00B0F0"/>
              </a:buClr>
              <a:buSzPts val="1400"/>
              <a:buFont typeface="+mj-lt"/>
              <a:buAutoNum type="arabicPeriod"/>
            </a:pPr>
            <a:r>
              <a:rPr lang="en-US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Right Bumper &amp; X is for right ground junction position</a:t>
            </a:r>
          </a:p>
          <a:p>
            <a:pPr marL="342900" indent="-342900">
              <a:spcBef>
                <a:spcPts val="600"/>
              </a:spcBef>
              <a:buClr>
                <a:srgbClr val="00B0F0"/>
              </a:buClr>
              <a:buSzPts val="1400"/>
              <a:buFont typeface="+mj-lt"/>
              <a:buAutoNum type="arabicPeriod"/>
            </a:pPr>
            <a:r>
              <a:rPr lang="en-US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Left Bumper &amp; A is for left low junction position</a:t>
            </a:r>
          </a:p>
          <a:p>
            <a:pPr marL="342900" indent="-342900">
              <a:spcBef>
                <a:spcPts val="600"/>
              </a:spcBef>
              <a:buClr>
                <a:srgbClr val="00B0F0"/>
              </a:buClr>
              <a:buSzPts val="1400"/>
              <a:buFont typeface="+mj-lt"/>
              <a:buAutoNum type="arabicPeriod"/>
            </a:pPr>
            <a:r>
              <a:rPr lang="en-US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Right Bumper &amp; A is for right low junction position</a:t>
            </a:r>
          </a:p>
          <a:p>
            <a:pPr marL="342900" indent="-342900">
              <a:spcBef>
                <a:spcPts val="600"/>
              </a:spcBef>
              <a:buClr>
                <a:srgbClr val="00B0F0"/>
              </a:buClr>
              <a:buSzPts val="1400"/>
              <a:buFont typeface="+mj-lt"/>
              <a:buAutoNum type="arabicPeriod"/>
            </a:pPr>
            <a:r>
              <a:rPr lang="en-US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Left Bumper &amp; B is for left medium junction position</a:t>
            </a:r>
          </a:p>
          <a:p>
            <a:pPr marL="342900" indent="-342900">
              <a:spcBef>
                <a:spcPts val="600"/>
              </a:spcBef>
              <a:buClr>
                <a:srgbClr val="00B0F0"/>
              </a:buClr>
              <a:buSzPts val="1400"/>
              <a:buFont typeface="+mj-lt"/>
              <a:buAutoNum type="arabicPeriod"/>
            </a:pPr>
            <a:r>
              <a:rPr lang="en-US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Right Bumper &amp; B is for right medium junction position</a:t>
            </a:r>
          </a:p>
          <a:p>
            <a:pPr marL="342900" indent="-342900">
              <a:spcBef>
                <a:spcPts val="600"/>
              </a:spcBef>
              <a:buClr>
                <a:srgbClr val="00B0F0"/>
              </a:buClr>
              <a:buSzPts val="1400"/>
              <a:buFont typeface="+mj-lt"/>
              <a:buAutoNum type="arabicPeriod"/>
            </a:pPr>
            <a:r>
              <a:rPr lang="en-US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Left Bumper &amp; Y is for left high junction position</a:t>
            </a:r>
          </a:p>
          <a:p>
            <a:pPr marL="342900" indent="-342900">
              <a:spcBef>
                <a:spcPts val="600"/>
              </a:spcBef>
              <a:buClr>
                <a:srgbClr val="00B0F0"/>
              </a:buClr>
              <a:buSzPts val="1400"/>
              <a:buFont typeface="+mj-lt"/>
              <a:buAutoNum type="arabicPeriod"/>
            </a:pPr>
            <a:r>
              <a:rPr lang="en-US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Right Bumper &amp; Y is for right high junction position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Google Shape;212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9795" y="1342107"/>
            <a:ext cx="5606205" cy="349021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3" name="Google Shape;213;p4"/>
          <p:cNvGrpSpPr/>
          <p:nvPr/>
        </p:nvGrpSpPr>
        <p:grpSpPr>
          <a:xfrm>
            <a:off x="1595307" y="2986102"/>
            <a:ext cx="1744905" cy="1304700"/>
            <a:chOff x="1595307" y="2986102"/>
            <a:chExt cx="1744905" cy="1304700"/>
          </a:xfrm>
        </p:grpSpPr>
        <p:cxnSp>
          <p:nvCxnSpPr>
            <p:cNvPr id="214" name="Google Shape;214;p4"/>
            <p:cNvCxnSpPr/>
            <p:nvPr/>
          </p:nvCxnSpPr>
          <p:spPr>
            <a:xfrm>
              <a:off x="1971413" y="3632433"/>
              <a:ext cx="1023457" cy="0"/>
            </a:xfrm>
            <a:prstGeom prst="straightConnector1">
              <a:avLst/>
            </a:prstGeom>
            <a:noFill/>
            <a:ln w="28575" cap="flat" cmpd="sng">
              <a:solidFill>
                <a:srgbClr val="00B0F0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215" name="Google Shape;215;p4"/>
            <p:cNvCxnSpPr/>
            <p:nvPr/>
          </p:nvCxnSpPr>
          <p:spPr>
            <a:xfrm>
              <a:off x="2459372" y="3300401"/>
              <a:ext cx="0" cy="697619"/>
            </a:xfrm>
            <a:prstGeom prst="straightConnector1">
              <a:avLst/>
            </a:prstGeom>
            <a:noFill/>
            <a:ln w="28575" cap="flat" cmpd="sng">
              <a:solidFill>
                <a:srgbClr val="00B0F0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216" name="Google Shape;216;p4"/>
            <p:cNvSpPr txBox="1"/>
            <p:nvPr/>
          </p:nvSpPr>
          <p:spPr>
            <a:xfrm>
              <a:off x="2878822" y="3429000"/>
              <a:ext cx="461390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+X</a:t>
              </a:r>
              <a:endParaRPr/>
            </a:p>
          </p:txBody>
        </p:sp>
        <p:sp>
          <p:nvSpPr>
            <p:cNvPr id="217" name="Google Shape;217;p4"/>
            <p:cNvSpPr txBox="1"/>
            <p:nvPr/>
          </p:nvSpPr>
          <p:spPr>
            <a:xfrm>
              <a:off x="1595307" y="3447766"/>
              <a:ext cx="440421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-X</a:t>
              </a:r>
              <a:endParaRPr/>
            </a:p>
          </p:txBody>
        </p:sp>
        <p:sp>
          <p:nvSpPr>
            <p:cNvPr id="218" name="Google Shape;218;p4"/>
            <p:cNvSpPr txBox="1"/>
            <p:nvPr/>
          </p:nvSpPr>
          <p:spPr>
            <a:xfrm>
              <a:off x="2181136" y="2986102"/>
              <a:ext cx="461391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+Y</a:t>
              </a:r>
              <a:endParaRPr/>
            </a:p>
          </p:txBody>
        </p:sp>
        <p:sp>
          <p:nvSpPr>
            <p:cNvPr id="219" name="Google Shape;219;p4"/>
            <p:cNvSpPr txBox="1"/>
            <p:nvPr/>
          </p:nvSpPr>
          <p:spPr>
            <a:xfrm>
              <a:off x="2199312" y="3921470"/>
              <a:ext cx="457203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-Y</a:t>
              </a:r>
              <a:endParaRPr/>
            </a:p>
          </p:txBody>
        </p:sp>
      </p:grpSp>
      <p:grpSp>
        <p:nvGrpSpPr>
          <p:cNvPr id="220" name="Google Shape;220;p4"/>
          <p:cNvGrpSpPr/>
          <p:nvPr/>
        </p:nvGrpSpPr>
        <p:grpSpPr>
          <a:xfrm>
            <a:off x="3219542" y="2961316"/>
            <a:ext cx="1744905" cy="1304700"/>
            <a:chOff x="1595307" y="2986102"/>
            <a:chExt cx="1744905" cy="1304700"/>
          </a:xfrm>
        </p:grpSpPr>
        <p:cxnSp>
          <p:nvCxnSpPr>
            <p:cNvPr id="221" name="Google Shape;221;p4"/>
            <p:cNvCxnSpPr/>
            <p:nvPr/>
          </p:nvCxnSpPr>
          <p:spPr>
            <a:xfrm>
              <a:off x="1971413" y="3632433"/>
              <a:ext cx="1023457" cy="0"/>
            </a:xfrm>
            <a:prstGeom prst="straightConnector1">
              <a:avLst/>
            </a:prstGeom>
            <a:noFill/>
            <a:ln w="28575" cap="flat" cmpd="sng">
              <a:solidFill>
                <a:srgbClr val="00B0F0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222" name="Google Shape;222;p4"/>
            <p:cNvCxnSpPr/>
            <p:nvPr/>
          </p:nvCxnSpPr>
          <p:spPr>
            <a:xfrm>
              <a:off x="2459372" y="3300401"/>
              <a:ext cx="0" cy="697619"/>
            </a:xfrm>
            <a:prstGeom prst="straightConnector1">
              <a:avLst/>
            </a:prstGeom>
            <a:noFill/>
            <a:ln w="28575" cap="flat" cmpd="sng">
              <a:solidFill>
                <a:srgbClr val="00B0F0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223" name="Google Shape;223;p4"/>
            <p:cNvSpPr txBox="1"/>
            <p:nvPr/>
          </p:nvSpPr>
          <p:spPr>
            <a:xfrm>
              <a:off x="2878822" y="3429000"/>
              <a:ext cx="461390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+X</a:t>
              </a:r>
              <a:endParaRPr/>
            </a:p>
          </p:txBody>
        </p:sp>
        <p:sp>
          <p:nvSpPr>
            <p:cNvPr id="224" name="Google Shape;224;p4"/>
            <p:cNvSpPr txBox="1"/>
            <p:nvPr/>
          </p:nvSpPr>
          <p:spPr>
            <a:xfrm>
              <a:off x="1595307" y="3447766"/>
              <a:ext cx="440421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-X</a:t>
              </a:r>
              <a:endParaRPr/>
            </a:p>
          </p:txBody>
        </p:sp>
        <p:sp>
          <p:nvSpPr>
            <p:cNvPr id="225" name="Google Shape;225;p4"/>
            <p:cNvSpPr txBox="1"/>
            <p:nvPr/>
          </p:nvSpPr>
          <p:spPr>
            <a:xfrm>
              <a:off x="2181136" y="2986102"/>
              <a:ext cx="461391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+Y</a:t>
              </a:r>
              <a:endParaRPr/>
            </a:p>
          </p:txBody>
        </p:sp>
        <p:sp>
          <p:nvSpPr>
            <p:cNvPr id="226" name="Google Shape;226;p4"/>
            <p:cNvSpPr txBox="1"/>
            <p:nvPr/>
          </p:nvSpPr>
          <p:spPr>
            <a:xfrm>
              <a:off x="2199312" y="3921470"/>
              <a:ext cx="457203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-Y</a:t>
              </a:r>
              <a:endParaRPr/>
            </a:p>
          </p:txBody>
        </p:sp>
      </p:grpSp>
      <p:sp>
        <p:nvSpPr>
          <p:cNvPr id="227" name="Google Shape;227;p4"/>
          <p:cNvSpPr/>
          <p:nvPr/>
        </p:nvSpPr>
        <p:spPr>
          <a:xfrm>
            <a:off x="1769693" y="4201453"/>
            <a:ext cx="1449849" cy="344546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Left Stick</a:t>
            </a:r>
            <a:endParaRPr/>
          </a:p>
        </p:txBody>
      </p:sp>
      <p:sp>
        <p:nvSpPr>
          <p:cNvPr id="228" name="Google Shape;228;p4"/>
          <p:cNvSpPr/>
          <p:nvPr/>
        </p:nvSpPr>
        <p:spPr>
          <a:xfrm>
            <a:off x="3219542" y="4231761"/>
            <a:ext cx="1588989" cy="344546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Right Stick</a:t>
            </a:r>
            <a:endParaRPr/>
          </a:p>
        </p:txBody>
      </p:sp>
      <p:grpSp>
        <p:nvGrpSpPr>
          <p:cNvPr id="229" name="Google Shape;229;p4"/>
          <p:cNvGrpSpPr/>
          <p:nvPr/>
        </p:nvGrpSpPr>
        <p:grpSpPr>
          <a:xfrm>
            <a:off x="727260" y="2118702"/>
            <a:ext cx="2112941" cy="1212368"/>
            <a:chOff x="1504855" y="3032268"/>
            <a:chExt cx="2112941" cy="1212368"/>
          </a:xfrm>
        </p:grpSpPr>
        <p:cxnSp>
          <p:nvCxnSpPr>
            <p:cNvPr id="230" name="Google Shape;230;p4"/>
            <p:cNvCxnSpPr/>
            <p:nvPr/>
          </p:nvCxnSpPr>
          <p:spPr>
            <a:xfrm>
              <a:off x="1971413" y="3632433"/>
              <a:ext cx="1023457" cy="0"/>
            </a:xfrm>
            <a:prstGeom prst="straightConnector1">
              <a:avLst/>
            </a:prstGeom>
            <a:noFill/>
            <a:ln w="28575" cap="flat" cmpd="sng">
              <a:solidFill>
                <a:srgbClr val="00B0F0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231" name="Google Shape;231;p4"/>
            <p:cNvCxnSpPr/>
            <p:nvPr/>
          </p:nvCxnSpPr>
          <p:spPr>
            <a:xfrm>
              <a:off x="2459372" y="3300401"/>
              <a:ext cx="0" cy="697619"/>
            </a:xfrm>
            <a:prstGeom prst="straightConnector1">
              <a:avLst/>
            </a:prstGeom>
            <a:noFill/>
            <a:ln w="28575" cap="flat" cmpd="sng">
              <a:solidFill>
                <a:srgbClr val="00B0F0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232" name="Google Shape;232;p4"/>
            <p:cNvSpPr txBox="1"/>
            <p:nvPr/>
          </p:nvSpPr>
          <p:spPr>
            <a:xfrm>
              <a:off x="2845265" y="3491944"/>
              <a:ext cx="772531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RIGHT</a:t>
              </a:r>
              <a:endParaRPr/>
            </a:p>
          </p:txBody>
        </p:sp>
        <p:sp>
          <p:nvSpPr>
            <p:cNvPr id="233" name="Google Shape;233;p4"/>
            <p:cNvSpPr txBox="1"/>
            <p:nvPr/>
          </p:nvSpPr>
          <p:spPr>
            <a:xfrm>
              <a:off x="1504855" y="3493932"/>
              <a:ext cx="597986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LEFT</a:t>
              </a:r>
              <a:endParaRPr/>
            </a:p>
          </p:txBody>
        </p:sp>
        <p:sp>
          <p:nvSpPr>
            <p:cNvPr id="234" name="Google Shape;234;p4"/>
            <p:cNvSpPr txBox="1"/>
            <p:nvPr/>
          </p:nvSpPr>
          <p:spPr>
            <a:xfrm>
              <a:off x="2231470" y="3032268"/>
              <a:ext cx="461391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UP</a:t>
              </a:r>
              <a:endParaRPr/>
            </a:p>
          </p:txBody>
        </p:sp>
        <p:sp>
          <p:nvSpPr>
            <p:cNvPr id="235" name="Google Shape;235;p4"/>
            <p:cNvSpPr txBox="1"/>
            <p:nvPr/>
          </p:nvSpPr>
          <p:spPr>
            <a:xfrm>
              <a:off x="2014763" y="3967637"/>
              <a:ext cx="868256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DOWN</a:t>
              </a:r>
              <a:endParaRPr/>
            </a:p>
          </p:txBody>
        </p:sp>
      </p:grpSp>
      <p:sp>
        <p:nvSpPr>
          <p:cNvPr id="236" name="Google Shape;236;p4"/>
          <p:cNvSpPr/>
          <p:nvPr/>
        </p:nvSpPr>
        <p:spPr>
          <a:xfrm>
            <a:off x="978064" y="1826015"/>
            <a:ext cx="1449849" cy="344546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DPAD</a:t>
            </a:r>
            <a:endParaRPr/>
          </a:p>
        </p:txBody>
      </p:sp>
      <p:sp>
        <p:nvSpPr>
          <p:cNvPr id="237" name="Google Shape;237;p4"/>
          <p:cNvSpPr txBox="1"/>
          <p:nvPr/>
        </p:nvSpPr>
        <p:spPr>
          <a:xfrm>
            <a:off x="4888949" y="2118702"/>
            <a:ext cx="46139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endParaRPr/>
          </a:p>
        </p:txBody>
      </p:sp>
      <p:sp>
        <p:nvSpPr>
          <p:cNvPr id="238" name="Google Shape;238;p4"/>
          <p:cNvSpPr txBox="1"/>
          <p:nvPr/>
        </p:nvSpPr>
        <p:spPr>
          <a:xfrm>
            <a:off x="5261778" y="2486045"/>
            <a:ext cx="46139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/>
          </a:p>
        </p:txBody>
      </p:sp>
      <p:sp>
        <p:nvSpPr>
          <p:cNvPr id="239" name="Google Shape;239;p4"/>
          <p:cNvSpPr txBox="1"/>
          <p:nvPr/>
        </p:nvSpPr>
        <p:spPr>
          <a:xfrm>
            <a:off x="4920669" y="3117580"/>
            <a:ext cx="46139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/>
          </a:p>
        </p:txBody>
      </p:sp>
      <p:sp>
        <p:nvSpPr>
          <p:cNvPr id="240" name="Google Shape;240;p4"/>
          <p:cNvSpPr txBox="1"/>
          <p:nvPr/>
        </p:nvSpPr>
        <p:spPr>
          <a:xfrm>
            <a:off x="4068233" y="2327511"/>
            <a:ext cx="46139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/>
          </a:p>
        </p:txBody>
      </p:sp>
      <p:sp>
        <p:nvSpPr>
          <p:cNvPr id="241" name="Google Shape;241;p4"/>
          <p:cNvSpPr/>
          <p:nvPr/>
        </p:nvSpPr>
        <p:spPr>
          <a:xfrm>
            <a:off x="489795" y="164452"/>
            <a:ext cx="10183817" cy="344546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Instructions for Robot Top Hat Driver -  Advanced</a:t>
            </a:r>
            <a:endParaRPr dirty="0"/>
          </a:p>
        </p:txBody>
      </p:sp>
      <p:sp>
        <p:nvSpPr>
          <p:cNvPr id="242" name="Google Shape;242;p4"/>
          <p:cNvSpPr/>
          <p:nvPr/>
        </p:nvSpPr>
        <p:spPr>
          <a:xfrm>
            <a:off x="3595649" y="675716"/>
            <a:ext cx="1754692" cy="344546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Right Trigger</a:t>
            </a:r>
            <a:endParaRPr/>
          </a:p>
        </p:txBody>
      </p:sp>
      <p:cxnSp>
        <p:nvCxnSpPr>
          <p:cNvPr id="243" name="Google Shape;243;p4"/>
          <p:cNvCxnSpPr>
            <a:stCxn id="242" idx="4"/>
          </p:cNvCxnSpPr>
          <p:nvPr/>
        </p:nvCxnSpPr>
        <p:spPr>
          <a:xfrm>
            <a:off x="4472995" y="1020262"/>
            <a:ext cx="335400" cy="380700"/>
          </a:xfrm>
          <a:prstGeom prst="straightConnector1">
            <a:avLst/>
          </a:prstGeom>
          <a:noFill/>
          <a:ln w="9525" cap="flat" cmpd="sng">
            <a:solidFill>
              <a:srgbClr val="00B0F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44" name="Google Shape;244;p4"/>
          <p:cNvCxnSpPr/>
          <p:nvPr/>
        </p:nvCxnSpPr>
        <p:spPr>
          <a:xfrm flipH="1">
            <a:off x="4960931" y="1133214"/>
            <a:ext cx="531542" cy="420147"/>
          </a:xfrm>
          <a:prstGeom prst="straightConnector1">
            <a:avLst/>
          </a:prstGeom>
          <a:noFill/>
          <a:ln w="9525" cap="flat" cmpd="sng">
            <a:solidFill>
              <a:srgbClr val="00B0F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45" name="Google Shape;245;p4"/>
          <p:cNvSpPr/>
          <p:nvPr/>
        </p:nvSpPr>
        <p:spPr>
          <a:xfrm>
            <a:off x="4894682" y="806042"/>
            <a:ext cx="2076133" cy="344546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Right Bumper</a:t>
            </a:r>
            <a:endParaRPr/>
          </a:p>
        </p:txBody>
      </p:sp>
      <p:sp>
        <p:nvSpPr>
          <p:cNvPr id="246" name="Google Shape;246;p4"/>
          <p:cNvSpPr/>
          <p:nvPr/>
        </p:nvSpPr>
        <p:spPr>
          <a:xfrm>
            <a:off x="465736" y="616307"/>
            <a:ext cx="1588989" cy="344546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Left Trigger</a:t>
            </a:r>
            <a:endParaRPr/>
          </a:p>
        </p:txBody>
      </p:sp>
      <p:cxnSp>
        <p:nvCxnSpPr>
          <p:cNvPr id="247" name="Google Shape;247;p4"/>
          <p:cNvCxnSpPr>
            <a:stCxn id="246" idx="4"/>
          </p:cNvCxnSpPr>
          <p:nvPr/>
        </p:nvCxnSpPr>
        <p:spPr>
          <a:xfrm>
            <a:off x="1260231" y="960853"/>
            <a:ext cx="335100" cy="440100"/>
          </a:xfrm>
          <a:prstGeom prst="straightConnector1">
            <a:avLst/>
          </a:prstGeom>
          <a:noFill/>
          <a:ln w="9525" cap="flat" cmpd="sng">
            <a:solidFill>
              <a:srgbClr val="00B0F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48" name="Google Shape;248;p4"/>
          <p:cNvCxnSpPr/>
          <p:nvPr/>
        </p:nvCxnSpPr>
        <p:spPr>
          <a:xfrm flipH="1">
            <a:off x="1665316" y="1073805"/>
            <a:ext cx="531542" cy="420147"/>
          </a:xfrm>
          <a:prstGeom prst="straightConnector1">
            <a:avLst/>
          </a:prstGeom>
          <a:noFill/>
          <a:ln w="9525" cap="flat" cmpd="sng">
            <a:solidFill>
              <a:srgbClr val="00B0F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49" name="Google Shape;249;p4"/>
          <p:cNvSpPr/>
          <p:nvPr/>
        </p:nvSpPr>
        <p:spPr>
          <a:xfrm>
            <a:off x="1599067" y="746633"/>
            <a:ext cx="2076133" cy="344546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Left Bumper</a:t>
            </a:r>
            <a:endParaRPr/>
          </a:p>
        </p:txBody>
      </p:sp>
      <p:sp>
        <p:nvSpPr>
          <p:cNvPr id="2" name="Google Shape;250;p4">
            <a:extLst>
              <a:ext uri="{FF2B5EF4-FFF2-40B4-BE49-F238E27FC236}">
                <a16:creationId xmlns:a16="http://schemas.microsoft.com/office/drawing/2014/main" id="{50421730-9507-7375-14A1-B9B54C507B4A}"/>
              </a:ext>
            </a:extLst>
          </p:cNvPr>
          <p:cNvSpPr txBox="1"/>
          <p:nvPr/>
        </p:nvSpPr>
        <p:spPr>
          <a:xfrm>
            <a:off x="6386402" y="1127531"/>
            <a:ext cx="5469476" cy="3216225"/>
          </a:xfrm>
          <a:prstGeom prst="rect">
            <a:avLst/>
          </a:prstGeom>
          <a:noFill/>
          <a:ln w="9525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indent="-342900">
              <a:spcBef>
                <a:spcPts val="600"/>
              </a:spcBef>
              <a:buClr>
                <a:srgbClr val="00B0F0"/>
              </a:buClr>
              <a:buSzPts val="1400"/>
              <a:buFont typeface="+mj-lt"/>
              <a:buAutoNum type="arabicPeriod"/>
            </a:pPr>
            <a:r>
              <a:rPr lang="en-US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Left Trigger &amp; X to substation pickup to drop in High Junction</a:t>
            </a:r>
          </a:p>
          <a:p>
            <a:pPr marL="342900" indent="-342900">
              <a:spcBef>
                <a:spcPts val="600"/>
              </a:spcBef>
              <a:buClr>
                <a:srgbClr val="00B0F0"/>
              </a:buClr>
              <a:buSzPts val="1400"/>
              <a:buFont typeface="+mj-lt"/>
              <a:buAutoNum type="arabicPeriod"/>
            </a:pPr>
            <a:r>
              <a:rPr lang="en-US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Right Trigger &amp; X to substation pickup to drop in Medium Junction</a:t>
            </a:r>
          </a:p>
          <a:p>
            <a:pPr marL="342900" indent="-342900">
              <a:spcBef>
                <a:spcPts val="600"/>
              </a:spcBef>
              <a:buClr>
                <a:srgbClr val="00B0F0"/>
              </a:buClr>
              <a:buSzPts val="1400"/>
              <a:buFont typeface="+mj-lt"/>
              <a:buAutoNum type="arabicPeriod"/>
            </a:pPr>
            <a:r>
              <a:rPr lang="en-US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Left Trigger, Right Trigger &amp; X to substation pickup and ready for Navigation</a:t>
            </a:r>
          </a:p>
          <a:p>
            <a:pPr marL="342900" indent="-342900">
              <a:spcBef>
                <a:spcPts val="600"/>
              </a:spcBef>
              <a:buClr>
                <a:srgbClr val="00B0F0"/>
              </a:buClr>
              <a:buSzPts val="1400"/>
              <a:buFont typeface="+mj-lt"/>
              <a:buAutoNum type="arabicPeriod"/>
            </a:pPr>
            <a:r>
              <a:rPr lang="en-US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Left Bumper, Right Bumper &amp; Y is to pickup from substation and preset for high junction drop</a:t>
            </a:r>
          </a:p>
          <a:p>
            <a:pPr marL="342900" indent="-342900">
              <a:spcBef>
                <a:spcPts val="600"/>
              </a:spcBef>
              <a:buClr>
                <a:srgbClr val="00B0F0"/>
              </a:buClr>
              <a:buSzPts val="1400"/>
              <a:buFont typeface="+mj-lt"/>
              <a:buAutoNum type="arabicPeriod"/>
            </a:pPr>
            <a:r>
              <a:rPr lang="en-US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Left Trigger, Right Trigger &amp; Y is to pickup from substation and drop in high junction continuously</a:t>
            </a:r>
          </a:p>
          <a:p>
            <a:pPr marL="342900" indent="-342900">
              <a:spcBef>
                <a:spcPts val="600"/>
              </a:spcBef>
              <a:buClr>
                <a:srgbClr val="00B0F0"/>
              </a:buClr>
              <a:buSzPts val="1400"/>
              <a:buFont typeface="+mj-lt"/>
              <a:buAutoNum type="arabicPeriod"/>
            </a:pPr>
            <a:r>
              <a:rPr lang="en-US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Left Bumper, Right Bumper &amp; B is to pickup from substation and preset for medium junction drop</a:t>
            </a:r>
          </a:p>
          <a:p>
            <a:pPr marL="342900" indent="-342900">
              <a:spcBef>
                <a:spcPts val="600"/>
              </a:spcBef>
              <a:buClr>
                <a:srgbClr val="00B0F0"/>
              </a:buClr>
              <a:buSzPts val="1400"/>
              <a:buFont typeface="+mj-lt"/>
              <a:buAutoNum type="arabicPeriod"/>
            </a:pPr>
            <a:r>
              <a:rPr lang="en-US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Left Trigger, Right Trigger &amp; B is to pickup from substation and drop in medium junction continuously</a:t>
            </a:r>
          </a:p>
        </p:txBody>
      </p:sp>
    </p:spTree>
    <p:extLst>
      <p:ext uri="{BB962C8B-B14F-4D97-AF65-F5344CB8AC3E}">
        <p14:creationId xmlns:p14="http://schemas.microsoft.com/office/powerpoint/2010/main" val="18720881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1952</TotalTime>
  <Words>503</Words>
  <Application>Microsoft Office PowerPoint</Application>
  <PresentationFormat>Widescreen</PresentationFormat>
  <Paragraphs>103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DARMENDRA SAVARALA</dc:creator>
  <cp:lastModifiedBy>DARMENDRA SAVARALA</cp:lastModifiedBy>
  <cp:revision>15</cp:revision>
  <cp:lastPrinted>2022-11-14T21:56:17Z</cp:lastPrinted>
  <dcterms:created xsi:type="dcterms:W3CDTF">2021-11-18T18:40:23Z</dcterms:created>
  <dcterms:modified xsi:type="dcterms:W3CDTF">2022-11-30T22:24:45Z</dcterms:modified>
</cp:coreProperties>
</file>