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43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754048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is to move robot into Substation Pickup (*** robot has to stay close to your alliance zone for auto positioning)</a:t>
            </a:r>
            <a:endParaRPr u="sng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is to stop both platform &amp; Tophat</a:t>
            </a:r>
            <a:endParaRPr lang="en-US" u="sng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turn robot left into 180 degrees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DPADUP is to increase the Tophat Speed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DPADDOWN is to decrease the Tophat Speed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Bumper, Left Bumper &amp; A is for center ground junction/intake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Bumper, Left Bumper &amp; B is for center medium junction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Bumper, Left Bumper &amp; X is for center low junction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Bumper, Left Bumper &amp; Y is for center high junction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Basic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419729" y="1342107"/>
            <a:ext cx="5469476" cy="4693552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 Advanced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" name="Google Shape;250;p4">
            <a:extLst>
              <a:ext uri="{FF2B5EF4-FFF2-40B4-BE49-F238E27FC236}">
                <a16:creationId xmlns:a16="http://schemas.microsoft.com/office/drawing/2014/main" id="{50421730-9507-7375-14A1-B9B54C507B4A}"/>
              </a:ext>
            </a:extLst>
          </p:cNvPr>
          <p:cNvSpPr txBox="1"/>
          <p:nvPr/>
        </p:nvSpPr>
        <p:spPr>
          <a:xfrm>
            <a:off x="6386402" y="1127531"/>
            <a:ext cx="5469476" cy="32162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X to substation pickup to drop in High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X to substation pickup to drop in Medium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substation pickup and ready for Navigation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pickup from substation and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is to pickup from substation and drop in high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pickup from substation and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pickup from substation and drop in medium junction continuously</a:t>
            </a:r>
          </a:p>
        </p:txBody>
      </p:sp>
    </p:spTree>
    <p:extLst>
      <p:ext uri="{BB962C8B-B14F-4D97-AF65-F5344CB8AC3E}">
        <p14:creationId xmlns:p14="http://schemas.microsoft.com/office/powerpoint/2010/main" val="187208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637</Words>
  <Application>Microsoft Office PowerPoint</Application>
  <PresentationFormat>Widescreen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17</cp:revision>
  <cp:lastPrinted>2022-11-14T21:56:17Z</cp:lastPrinted>
  <dcterms:created xsi:type="dcterms:W3CDTF">2021-11-18T18:40:23Z</dcterms:created>
  <dcterms:modified xsi:type="dcterms:W3CDTF">2022-11-30T23:51:06Z</dcterms:modified>
</cp:coreProperties>
</file>