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264683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move robot into Substation Pickup (*** robot has to stay close to your alliance zone for auto positioning)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Tophat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turn robot left into 180 degrees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DPADUP is to increase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DPADDOWN is to decrease the Tophat Speed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Basic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419729" y="1342107"/>
            <a:ext cx="5469476" cy="469355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 Advanced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6386402" y="1127531"/>
            <a:ext cx="5469476" cy="32162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X to substation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X to substation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substation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pickup from substation and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is to pickup from substation and drop in high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pickup from substation and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pickup from substation and drop in medium junction continuously</a:t>
            </a:r>
          </a:p>
        </p:txBody>
      </p:sp>
    </p:spTree>
    <p:extLst>
      <p:ext uri="{BB962C8B-B14F-4D97-AF65-F5344CB8AC3E}">
        <p14:creationId xmlns:p14="http://schemas.microsoft.com/office/powerpoint/2010/main" val="187208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503</Words>
  <Application>Microsoft Office PowerPoint</Application>
  <PresentationFormat>Widescreen</PresentationFormat>
  <Paragraphs>103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14</cp:revision>
  <cp:lastPrinted>2022-11-14T21:56:17Z</cp:lastPrinted>
  <dcterms:created xsi:type="dcterms:W3CDTF">2021-11-18T18:40:23Z</dcterms:created>
  <dcterms:modified xsi:type="dcterms:W3CDTF">2022-11-30T02:51:26Z</dcterms:modified>
</cp:coreProperties>
</file>