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98511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Substation Pickup (*** robot has to stay close to your alliance zone for auto positioning)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turn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left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180 degrees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15688" y="545107"/>
            <a:ext cx="5469476" cy="5786159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medium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</p:txBody>
      </p:sp>
      <p:sp>
        <p:nvSpPr>
          <p:cNvPr id="2" name="Google Shape;250;p4">
            <a:extLst>
              <a:ext uri="{FF2B5EF4-FFF2-40B4-BE49-F238E27FC236}">
                <a16:creationId xmlns:a16="http://schemas.microsoft.com/office/drawing/2014/main" id="{50421730-9507-7375-14A1-B9B54C507B4A}"/>
              </a:ext>
            </a:extLst>
          </p:cNvPr>
          <p:cNvSpPr txBox="1"/>
          <p:nvPr/>
        </p:nvSpPr>
        <p:spPr>
          <a:xfrm>
            <a:off x="489795" y="4917484"/>
            <a:ext cx="5469476" cy="1615787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to drop in any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408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10</cp:revision>
  <cp:lastPrinted>2022-11-14T21:56:17Z</cp:lastPrinted>
  <dcterms:created xsi:type="dcterms:W3CDTF">2021-11-18T18:40:23Z</dcterms:created>
  <dcterms:modified xsi:type="dcterms:W3CDTF">2022-11-17T23:21:03Z</dcterms:modified>
</cp:coreProperties>
</file>