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7099300" cy="93853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g7/Uy38vozo7lv7lODiH/+yduh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03875"/>
            <a:ext cx="4733100" cy="3519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86" name="Google Shape;86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7" name="Google Shape;87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88" name="Google Shape;88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93" name="Google Shape;93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95" name="Google Shape;95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99" name="Google Shape;99;p1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101" name="Google Shape;101;p1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102" name="Google Shape;102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3" name="Google Shape;103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04" name="Google Shape;104;p1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108" name="Google Shape;108;p1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2608356" y="164555"/>
            <a:ext cx="7248708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Platform Driver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115" name="Google Shape;115;p1"/>
          <p:cNvCxnSpPr>
            <a:stCxn id="114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1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1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118" name="Google Shape;118;p1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119" name="Google Shape;119;p1"/>
          <p:cNvCxnSpPr>
            <a:stCxn id="118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1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1" name="Google Shape;121;p1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122" name="Google Shape;122;p1"/>
          <p:cNvSpPr txBox="1"/>
          <p:nvPr/>
        </p:nvSpPr>
        <p:spPr>
          <a:xfrm>
            <a:off x="6152914" y="1217060"/>
            <a:ext cx="5909723" cy="1985118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A is to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move robo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into Substation Pickup (*** robot has to stay close to your alliance zone for auto positioning)</a:t>
            </a:r>
            <a:endParaRPr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X is to stop both platform &amp;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ophat</a:t>
            </a:r>
            <a:endParaRPr lang="en-US"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 X&amp;Y and Right Stick X is for Platform Navigation Manually</a:t>
            </a:r>
            <a:endParaRPr lang="en-US"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Bumper, Left Trigger, Right Trigger &amp; X is Robot Reset</a:t>
            </a:r>
            <a:endParaRPr lang="en-US" sz="1200" dirty="0"/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A to put robot Tophat in navigation mode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B is to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turn robo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left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into 180 degrees</a:t>
            </a: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4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214" name="Google Shape;214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5" name="Google Shape;215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16" name="Google Shape;216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221" name="Google Shape;221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2" name="Google Shape;222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23" name="Google Shape;223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26" name="Google Shape;226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227" name="Google Shape;227;p4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228" name="Google Shape;228;p4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229" name="Google Shape;229;p4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230" name="Google Shape;230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1" name="Google Shape;231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2" name="Google Shape;232;p4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235" name="Google Shape;235;p4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236" name="Google Shape;236;p4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237" name="Google Shape;237;p4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38" name="Google Shape;238;p4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39" name="Google Shape;239;p4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40" name="Google Shape;240;p4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41" name="Google Shape;241;p4"/>
          <p:cNvSpPr/>
          <p:nvPr/>
        </p:nvSpPr>
        <p:spPr>
          <a:xfrm>
            <a:off x="489795" y="164452"/>
            <a:ext cx="10183817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Top Hat Driver</a:t>
            </a:r>
            <a:endParaRPr dirty="0"/>
          </a:p>
        </p:txBody>
      </p:sp>
      <p:sp>
        <p:nvSpPr>
          <p:cNvPr id="242" name="Google Shape;242;p4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243" name="Google Shape;243;p4"/>
          <p:cNvCxnSpPr>
            <a:stCxn id="242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4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p4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246" name="Google Shape;246;p4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247" name="Google Shape;247;p4"/>
          <p:cNvCxnSpPr>
            <a:stCxn id="246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4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4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250" name="Google Shape;250;p4"/>
          <p:cNvSpPr txBox="1"/>
          <p:nvPr/>
        </p:nvSpPr>
        <p:spPr>
          <a:xfrm>
            <a:off x="6615688" y="545107"/>
            <a:ext cx="5469476" cy="5786159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spcBef>
                <a:spcPts val="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 – Move Turn Table Left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 – Move Turn Table Right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Left Stick Y – Move Arm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Right Stick Y – Move Elbow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UP – Move Wrist Up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DOWN –  Move Wrist Down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LEFT –  Close Claw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RIGHT –  Open Claw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X is for left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X is for right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A is for left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A is for right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B is for left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B is for right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Y is for left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Y is for right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X is to preset for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pickup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Y is to preset for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 junction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B is to preset for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medium junction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</a:p>
        </p:txBody>
      </p:sp>
      <p:sp>
        <p:nvSpPr>
          <p:cNvPr id="2" name="Google Shape;250;p4">
            <a:extLst>
              <a:ext uri="{FF2B5EF4-FFF2-40B4-BE49-F238E27FC236}">
                <a16:creationId xmlns:a16="http://schemas.microsoft.com/office/drawing/2014/main" id="{50421730-9507-7375-14A1-B9B54C507B4A}"/>
              </a:ext>
            </a:extLst>
          </p:cNvPr>
          <p:cNvSpPr txBox="1"/>
          <p:nvPr/>
        </p:nvSpPr>
        <p:spPr>
          <a:xfrm>
            <a:off x="489795" y="4917484"/>
            <a:ext cx="5469476" cy="1615787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X to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pickup and ready to drop in any junction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Y to drop in high junction from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continuously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B to drop in high junction from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continuously</a:t>
            </a: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408</Words>
  <Application>Microsoft Office PowerPoint</Application>
  <PresentationFormat>Widescreen</PresentationFormat>
  <Paragraphs>76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DARMENDRA SAVARALA</dc:creator>
  <cp:lastModifiedBy>DARMENDRA SAVARALA</cp:lastModifiedBy>
  <cp:revision>10</cp:revision>
  <cp:lastPrinted>2022-11-14T21:56:17Z</cp:lastPrinted>
  <dcterms:created xsi:type="dcterms:W3CDTF">2021-11-18T18:40:23Z</dcterms:created>
  <dcterms:modified xsi:type="dcterms:W3CDTF">2022-11-17T23:22:42Z</dcterms:modified>
</cp:coreProperties>
</file>