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4539704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Robot Backward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Robot Forward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Left Stick +Y – Robot to Left Diagonal Up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Left Stick -Y – Robot to Left Diagonal Down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Right Stick +Y – Robot to Right Diagonal Up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Right Stick +Y – Robot to Right Diagonal Down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+X – Robot to Right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-X – Robot to Left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+X – Robot to Right Turn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-X – Robot to Left Turn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 – Enable Turbo Speed Mode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 – Disable Turbo Speed Mode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 – Red Alliance Carousel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 – Blue Alliance Carousel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128" name="Google Shape;128;p2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30" name="Google Shape;130;p2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135" name="Google Shape;135;p2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37" name="Google Shape;137;p2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141" name="Google Shape;141;p2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43" name="Google Shape;143;p2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44" name="Google Shape;144;p2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46" name="Google Shape;146;p2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50" name="Google Shape;150;p2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2608356" y="164555"/>
            <a:ext cx="6787314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57" name="Google Shape;157;p2"/>
          <p:cNvCxnSpPr>
            <a:stCxn id="156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8" name="Google Shape;158;p2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Google Shape;159;p2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61" name="Google Shape;161;p2"/>
          <p:cNvCxnSpPr>
            <a:stCxn id="160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2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3" name="Google Shape;163;p2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64" name="Google Shape;164;p2"/>
          <p:cNvSpPr txBox="1"/>
          <p:nvPr/>
        </p:nvSpPr>
        <p:spPr>
          <a:xfrm>
            <a:off x="6216000" y="1150600"/>
            <a:ext cx="5976000" cy="524880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–X – Intake Low Speed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+X – Outtake Low Speed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 –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drop at Shipping Hub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 Top Level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 –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drop at Shipping Hub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 Middle Level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 –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drop at Shipping Hub - Bottom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 –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for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freight collection in warehouse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&amp; Shared Shipping Hub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for Intake height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Turn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obot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the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Turn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obot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right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 Turn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obot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front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&amp; Left Bumper – Shipping Hub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 Top Level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&amp; Left Bumper – Shipping Hub - Middle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&amp; Left Bumper – Shipping Hub - Lowe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 Level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&amp; Left Bumper – Shared Shipping 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171" name="Google Shape;171;p3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3" name="Google Shape;173;p3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178" name="Google Shape;178;p3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9" name="Google Shape;179;p3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80" name="Google Shape;180;p3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184" name="Google Shape;184;p3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86" name="Google Shape;186;p3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87" name="Google Shape;187;p3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8" name="Google Shape;188;p3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89" name="Google Shape;189;p3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92" name="Google Shape;192;p3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93" name="Google Shape;193;p3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94" name="Google Shape;194;p3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801278" y="164555"/>
            <a:ext cx="11208470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 – Manual Overrides</a:t>
            </a: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00" name="Google Shape;200;p3"/>
          <p:cNvCxnSpPr>
            <a:stCxn id="199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p3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04" name="Google Shape;204;p3"/>
          <p:cNvCxnSpPr>
            <a:stCxn id="203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3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6" name="Google Shape;206;p3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07" name="Google Shape;207;p3"/>
          <p:cNvSpPr txBox="1"/>
          <p:nvPr/>
        </p:nvSpPr>
        <p:spPr>
          <a:xfrm>
            <a:off x="6455730" y="1091995"/>
            <a:ext cx="5384336" cy="1061829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Left Stick +X – Manual Carousel Left 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Left Stick -X – Manual Carousel Right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Reset Wheel, Arm, Turn Table &amp; IMU Encoders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 &amp; Right Trigger – Reset Position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 - Configuration</a:t>
            </a:r>
            <a:endParaRPr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37231" y="659812"/>
            <a:ext cx="5219083" cy="5493812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Arm Forward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Arm Backward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–X – Intake Low Speed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+X – Outtake Low Speed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 – Set Arm to drop at Shipping Hub Top Shelve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 – Set Arm to drop at Shipping Hub Middle Shelve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 – Set Arm to drop at Shipping Hub Bottom Shelve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 – Set Arm for warehouse clearance &amp; Ready for Intake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Set Arm for Intake height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Turn on Auto Intake with Touch Sensor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Turnoff Auto Intake with Touch Sensor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&amp; Bumper – Turn Table Left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&amp; Bumper – Turn Table Right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DPAD Up – Shipping Hub Lower Shelf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DPAD Left – Shipping Hub Middle Shelf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DPAD Right – Shipping Hub Intake Shelf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DPAD Down – Shipping Hub Top Shelf &amp; Shared Hub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+X and Right Bumper – Tune Intake Box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Widescreen</PresentationFormat>
  <Paragraphs>146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1</cp:revision>
  <dcterms:created xsi:type="dcterms:W3CDTF">2021-11-18T18:40:23Z</dcterms:created>
  <dcterms:modified xsi:type="dcterms:W3CDTF">2022-11-04T23:20:37Z</dcterms:modified>
</cp:coreProperties>
</file>