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69273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629399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364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7</cp:revision>
  <dcterms:created xsi:type="dcterms:W3CDTF">2021-11-18T18:40:23Z</dcterms:created>
  <dcterms:modified xsi:type="dcterms:W3CDTF">2022-11-12T18:36:30Z</dcterms:modified>
</cp:coreProperties>
</file>